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01101E-F657-463B-A3BE-96BA9537BE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ESG_Analysis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787692-D440-4C20-B75C-A69F7EFA8D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2022-04-12 11:12:10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ESG Score (2)" id="10" name="slide10">
            <a:extLst>
              <a:ext uri="{FF2B5EF4-FFF2-40B4-BE49-F238E27FC236}">
                <a16:creationId xmlns:a16="http://schemas.microsoft.com/office/drawing/2014/main" id="{89D3C244-58A9-4F88-9312-B8142CED73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24000"/>
            <a:ext cx="57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ESG Score" id="11" name="slide11">
            <a:extLst>
              <a:ext uri="{FF2B5EF4-FFF2-40B4-BE49-F238E27FC236}">
                <a16:creationId xmlns:a16="http://schemas.microsoft.com/office/drawing/2014/main" id="{A53AAD71-2B45-41C6-8518-ADE4511ADA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24012"/>
            <a:ext cx="571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correlation analysis" id="12" name="slide12">
            <a:extLst>
              <a:ext uri="{FF2B5EF4-FFF2-40B4-BE49-F238E27FC236}">
                <a16:creationId xmlns:a16="http://schemas.microsoft.com/office/drawing/2014/main" id="{2AE2CF01-7965-4FD2-94DA-04C4C2A049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14350"/>
            <a:ext cx="9067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versies" id="13" name="slide13">
            <a:extLst>
              <a:ext uri="{FF2B5EF4-FFF2-40B4-BE49-F238E27FC236}">
                <a16:creationId xmlns:a16="http://schemas.microsoft.com/office/drawing/2014/main" id="{83A94BB0-317E-4E52-B094-B13BF55F50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Numbers" id="14" name="slide14">
            <a:extLst>
              <a:ext uri="{FF2B5EF4-FFF2-40B4-BE49-F238E27FC236}">
                <a16:creationId xmlns:a16="http://schemas.microsoft.com/office/drawing/2014/main" id="{D011390B-9C19-458B-9E88-FA02D23333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redictionDash" id="15" name="slide15">
            <a:extLst>
              <a:ext uri="{FF2B5EF4-FFF2-40B4-BE49-F238E27FC236}">
                <a16:creationId xmlns:a16="http://schemas.microsoft.com/office/drawing/2014/main" id="{772DAC47-0649-4109-B06C-922A4697B4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1" id="16" name="slide16">
            <a:extLst>
              <a:ext uri="{FF2B5EF4-FFF2-40B4-BE49-F238E27FC236}">
                <a16:creationId xmlns:a16="http://schemas.microsoft.com/office/drawing/2014/main" id="{B9F8296B-036D-40F0-A07A-84EA9266C2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5" id="17" name="slide17">
            <a:extLst>
              <a:ext uri="{FF2B5EF4-FFF2-40B4-BE49-F238E27FC236}">
                <a16:creationId xmlns:a16="http://schemas.microsoft.com/office/drawing/2014/main" id="{7D98772D-895D-4B5C-AAC4-1313C67404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2" id="18" name="slide18">
            <a:extLst>
              <a:ext uri="{FF2B5EF4-FFF2-40B4-BE49-F238E27FC236}">
                <a16:creationId xmlns:a16="http://schemas.microsoft.com/office/drawing/2014/main" id="{90A1E63D-8854-4364-94CA-E7088EE37B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7" id="19" name="slide19">
            <a:extLst>
              <a:ext uri="{FF2B5EF4-FFF2-40B4-BE49-F238E27FC236}">
                <a16:creationId xmlns:a16="http://schemas.microsoft.com/office/drawing/2014/main" id="{14EAABEA-7122-4704-AE41-FAC686B3E5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score of featured companies by industry" id="2" name="slide2">
            <a:extLst>
              <a:ext uri="{FF2B5EF4-FFF2-40B4-BE49-F238E27FC236}">
                <a16:creationId xmlns:a16="http://schemas.microsoft.com/office/drawing/2014/main" id="{2340F63A-BF2F-49DC-86D9-542700509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02" y="0"/>
            <a:ext cx="4389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for predicted stocks8" id="20" name="slide20">
            <a:extLst>
              <a:ext uri="{FF2B5EF4-FFF2-40B4-BE49-F238E27FC236}">
                <a16:creationId xmlns:a16="http://schemas.microsoft.com/office/drawing/2014/main" id="{14AA24DA-D15C-4B19-9228-E4A6BD2ED8B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up of ESG scores based on Industry" id="3" name="slide3">
            <a:extLst>
              <a:ext uri="{FF2B5EF4-FFF2-40B4-BE49-F238E27FC236}">
                <a16:creationId xmlns:a16="http://schemas.microsoft.com/office/drawing/2014/main" id="{471503CB-D39C-4439-82A6-8CB33889B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500062"/>
            <a:ext cx="86772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types of controversies across companies" id="4" name="slide4">
            <a:extLst>
              <a:ext uri="{FF2B5EF4-FFF2-40B4-BE49-F238E27FC236}">
                <a16:creationId xmlns:a16="http://schemas.microsoft.com/office/drawing/2014/main" id="{6C00BD38-E921-4E72-B4B5-CE067C741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53" y="0"/>
            <a:ext cx="6981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oversial business values across companies" id="5" name="slide5">
            <a:extLst>
              <a:ext uri="{FF2B5EF4-FFF2-40B4-BE49-F238E27FC236}">
                <a16:creationId xmlns:a16="http://schemas.microsoft.com/office/drawing/2014/main" id="{EB15C09C-1B8C-419C-8422-DE472886CC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70" y="0"/>
            <a:ext cx="5283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erformance of companies over time" id="6" name="slide6">
            <a:extLst>
              <a:ext uri="{FF2B5EF4-FFF2-40B4-BE49-F238E27FC236}">
                <a16:creationId xmlns:a16="http://schemas.microsoft.com/office/drawing/2014/main" id="{FB89F264-5E12-41FB-B3BE-223393A7D4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785937"/>
            <a:ext cx="4305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Prediction" id="7" name="slide7">
            <a:extLst>
              <a:ext uri="{FF2B5EF4-FFF2-40B4-BE49-F238E27FC236}">
                <a16:creationId xmlns:a16="http://schemas.microsoft.com/office/drawing/2014/main" id="{3662C219-D97C-4456-BFCE-1C637DEF6C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50" y="0"/>
            <a:ext cx="5176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ESG Score" id="8" name="slide8">
            <a:extLst>
              <a:ext uri="{FF2B5EF4-FFF2-40B4-BE49-F238E27FC236}">
                <a16:creationId xmlns:a16="http://schemas.microsoft.com/office/drawing/2014/main" id="{9F46B86E-E188-4089-8F43-B6C12288B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19237"/>
            <a:ext cx="571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nies" id="9" name="slide9">
            <a:extLst>
              <a:ext uri="{FF2B5EF4-FFF2-40B4-BE49-F238E27FC236}">
                <a16:creationId xmlns:a16="http://schemas.microsoft.com/office/drawing/2014/main" id="{350B1CE0-AECE-4D35-B1E3-46E080A28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19250"/>
            <a:ext cx="571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2022-04-12T15:12:33Z</dcterms:created>
  <dcterms:modified xsi:type="dcterms:W3CDTF">2022-04-12T15:12:33Z</dcterms:modified>
</cp:coreProperties>
</file>