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5" r:id="rId5"/>
    <p:sldId id="260" r:id="rId6"/>
    <p:sldId id="259" r:id="rId7"/>
    <p:sldId id="266" r:id="rId8"/>
    <p:sldId id="262" r:id="rId9"/>
    <p:sldId id="258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C10-3B9C-2CC1-32F5-D47A7296C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D6955-E078-9C50-61B6-210E05C83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FDC8-34E1-F611-1428-B5021D6E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0CA7-8088-EB1E-97D7-0FE306DA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314E-4D95-F871-CE5D-B58A8E8C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A142-EC31-1B66-EDA8-69AE62E4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6CFF6-3440-16B1-DFA1-5943D590A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8F97-779A-360F-E4E1-68E3D65D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C5A1D-09AE-E0CD-6C53-021EC93C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4571-7853-7A9F-7E2C-2BBE3E62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5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63E3D1-118E-9476-1B6B-76AF3F707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FD33B-53BB-DBF5-1D04-0ADC0D830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31689-86BF-F9E9-4541-BBA199B3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2AFB-6F92-39F0-A0DD-A173D729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41DC-A33B-AA43-9198-35F5B2F5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C6D-73E2-177B-8E52-42ACEFA2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7DC6-5EB2-E1E2-2029-25B50577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4306-79AF-1EAA-D3F7-1DC276B5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A4D3-B269-22AE-003C-9529E8C3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09884-A383-1CFB-FA2E-088DC795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7D2F-50A6-32E8-165D-2C578B67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0AA6F-FEF7-E173-87D7-D11C2C74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3B374-CA24-EAEA-39D9-D583371B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4B9CA-76B7-8D10-168F-08E554C7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ADBE0-3EF3-9B7D-43B3-17D76FC0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5B30-365F-020B-C20B-7C0E4FE6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F709-2C5C-A423-B466-89E739A08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FAEF2-2E26-033B-A3E7-73895CE1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390C-F9BC-A61C-F41F-E41B86EB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AE45-41B4-8661-F4CC-F86F247C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A44DC-0B97-F620-D011-070C4AC5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6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EBCF-542E-DF32-0A90-9CA38B20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C5FFD-F9BB-A737-8EA2-A272DA881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6E179-27A4-76F8-3131-8D0688760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0F6F4-250F-310E-F768-0622EB9FC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FAC2E-E30D-0F49-9523-9BC9EA982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8FF4F-755F-98F0-EEF0-EE206310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2A70C-D684-559E-9018-50C8F96B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E05E9-6A3D-8166-4213-FE617336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3B43-6E90-6A5F-9F2C-38C1AD99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26A6D-01C0-37B4-096B-EBDA665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3224B-8076-6EAF-F888-5A44819A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3080A-95A6-2ED1-662F-91EEF056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8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239D0-7003-8DCE-716A-BD593464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E7743-5D6C-C043-043C-5C840BF0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19DA-89DE-8AD3-FDBD-61108BD9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74A64-308C-D7F2-20EB-9464A1F0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0E1F4-7C7E-EBC6-2565-417B16E5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DF3F-31E1-C189-0934-4C69C292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4DB3D-B9AA-ADF7-E401-347D15EC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03D4F-2CE9-7FD3-8E00-B380F88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CE4C-20EC-FB4F-6346-A570089B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4D49-A87F-6695-FAA9-53C1DDC5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92CD1-B08E-0CD7-ECC7-9F036D23C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0893F-7FCE-3F03-99CA-122E12A88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8984D-0F46-8A7C-69B8-08B78A79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ACBBA-8C54-DDCE-3593-1CF1BF635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05AE-93F2-0002-6433-F8FC7A6F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1AAD5-1A3B-06EE-7696-E97F8EE9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0B6AA-D1F2-D81E-7B48-F22C0388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4E137-5A88-2473-EAB4-0FAAF82D4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E18ED-D10A-468A-A1C3-107E99675F8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3A61C-EEDC-510C-966A-592E429C7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24BC-E611-DF28-54FC-B90648B0E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07B4E-80FD-4EAB-A9C3-BCDBF5732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A0B2-5BAC-2F19-B13A-616F7BE41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(Polyp)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CA250-8AD9-EFD1-8945-B85EAE263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Mohammad Hossein Mazandaranian</a:t>
            </a:r>
          </a:p>
        </p:txBody>
      </p:sp>
    </p:spTree>
    <p:extLst>
      <p:ext uri="{BB962C8B-B14F-4D97-AF65-F5344CB8AC3E}">
        <p14:creationId xmlns:p14="http://schemas.microsoft.com/office/powerpoint/2010/main" val="150608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7E087-E1F7-A2A1-7A9A-42958D4B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40" y="256674"/>
            <a:ext cx="8959792" cy="63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42B759-6725-13B2-4B11-E82314EBD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241" y="304030"/>
            <a:ext cx="5805420" cy="6249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430556-A6EA-9986-D1CF-08ACE7F9F202}"/>
              </a:ext>
            </a:extLst>
          </p:cNvPr>
          <p:cNvSpPr txBox="1"/>
          <p:nvPr/>
        </p:nvSpPr>
        <p:spPr>
          <a:xfrm>
            <a:off x="192947" y="6457280"/>
            <a:ext cx="18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EffiSegNet</a:t>
            </a:r>
            <a:r>
              <a:rPr lang="en-US" dirty="0"/>
              <a:t> (2024)</a:t>
            </a:r>
          </a:p>
        </p:txBody>
      </p:sp>
    </p:spTree>
    <p:extLst>
      <p:ext uri="{BB962C8B-B14F-4D97-AF65-F5344CB8AC3E}">
        <p14:creationId xmlns:p14="http://schemas.microsoft.com/office/powerpoint/2010/main" val="357390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C30F0-F7F9-9411-DBB1-CDA998FD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40" y="420383"/>
            <a:ext cx="7864720" cy="614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in Image Classification, Semantic Segmentation, Object Detection,  and Instance Segmentation : r/learnmachinelearning">
            <a:extLst>
              <a:ext uri="{FF2B5EF4-FFF2-40B4-BE49-F238E27FC236}">
                <a16:creationId xmlns:a16="http://schemas.microsoft.com/office/drawing/2014/main" id="{BFD7EFD7-66A9-A3CC-BEF0-0BEDF7D46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23900"/>
            <a:ext cx="114300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7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783CC-5771-1693-AE9C-A01BCB08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92" y="513943"/>
            <a:ext cx="9859751" cy="5830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977B0B-A425-3A4F-8CA6-8A5364093807}"/>
              </a:ext>
            </a:extLst>
          </p:cNvPr>
          <p:cNvSpPr txBox="1"/>
          <p:nvPr/>
        </p:nvSpPr>
        <p:spPr>
          <a:xfrm>
            <a:off x="201336" y="6488668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U-net 2015</a:t>
            </a:r>
          </a:p>
        </p:txBody>
      </p:sp>
    </p:spTree>
    <p:extLst>
      <p:ext uri="{BB962C8B-B14F-4D97-AF65-F5344CB8AC3E}">
        <p14:creationId xmlns:p14="http://schemas.microsoft.com/office/powerpoint/2010/main" val="398817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455D7-7C3A-B136-6F62-0117699E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0" y="1331531"/>
            <a:ext cx="10145532" cy="419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3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7671F-B39E-FE2E-CAE3-0858F9DA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78" y="572170"/>
            <a:ext cx="9320940" cy="5713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AA2A9B-0353-D24F-15E0-E059554CF6AF}"/>
              </a:ext>
            </a:extLst>
          </p:cNvPr>
          <p:cNvSpPr txBox="1"/>
          <p:nvPr/>
        </p:nvSpPr>
        <p:spPr>
          <a:xfrm>
            <a:off x="209725" y="6425967"/>
            <a:ext cx="313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GhostNet</a:t>
            </a:r>
            <a:r>
              <a:rPr lang="en-US" dirty="0"/>
              <a:t> 2020 (Ghost Module)</a:t>
            </a:r>
          </a:p>
        </p:txBody>
      </p:sp>
    </p:spTree>
    <p:extLst>
      <p:ext uri="{BB962C8B-B14F-4D97-AF65-F5344CB8AC3E}">
        <p14:creationId xmlns:p14="http://schemas.microsoft.com/office/powerpoint/2010/main" val="34554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5DE3AA-3949-09D3-0FFB-25B165F0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542" y="418628"/>
            <a:ext cx="6965173" cy="602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pth-wise separable convolution (a) and standard convolution (b) |  Download Scientific Diagram">
            <a:extLst>
              <a:ext uri="{FF2B5EF4-FFF2-40B4-BE49-F238E27FC236}">
                <a16:creationId xmlns:a16="http://schemas.microsoft.com/office/drawing/2014/main" id="{AEAEF91A-1F17-5B8C-0D77-239374FD6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785812"/>
            <a:ext cx="809625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9C66EE-430F-DCD9-4783-80FFBCBAFAA8}"/>
              </a:ext>
            </a:extLst>
          </p:cNvPr>
          <p:cNvSpPr txBox="1"/>
          <p:nvPr/>
        </p:nvSpPr>
        <p:spPr>
          <a:xfrm>
            <a:off x="505437" y="618257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(8x8) x (5x5x3) x (256) =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1,228,800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7FC7B-FB54-A98B-DF8D-D9E84DF8F307}"/>
              </a:ext>
            </a:extLst>
          </p:cNvPr>
          <p:cNvSpPr txBox="1"/>
          <p:nvPr/>
        </p:nvSpPr>
        <p:spPr>
          <a:xfrm>
            <a:off x="1554061" y="1766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(8x8) x (5x5x1) x (3) = 3,800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651C1-CA19-D961-9E2A-76E3B715DAFC}"/>
              </a:ext>
            </a:extLst>
          </p:cNvPr>
          <p:cNvSpPr txBox="1"/>
          <p:nvPr/>
        </p:nvSpPr>
        <p:spPr>
          <a:xfrm>
            <a:off x="4543337" y="17661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(8x8) x (1x1x3) x (256) = 49,152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323E-772D-FE3D-0326-F7FE2C76AF55}"/>
              </a:ext>
            </a:extLst>
          </p:cNvPr>
          <p:cNvSpPr txBox="1"/>
          <p:nvPr/>
        </p:nvSpPr>
        <p:spPr>
          <a:xfrm>
            <a:off x="8224095" y="231815"/>
            <a:ext cx="384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3,800+49,152 = </a:t>
            </a:r>
            <a:r>
              <a:rPr lang="en-US" b="1" i="1" dirty="0">
                <a:solidFill>
                  <a:srgbClr val="242424"/>
                </a:solidFill>
                <a:effectLst/>
                <a:latin typeface="source-serif-pro"/>
              </a:rPr>
              <a:t>53,952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019EF-9F46-9C33-155A-958E22CA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06282"/>
            <a:ext cx="8537594" cy="624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9938-266A-0A7E-302B-8E1E5538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8" y="429836"/>
            <a:ext cx="9538166" cy="5882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EAEDA9-C760-77C7-4AB4-10F964BB85C2}"/>
              </a:ext>
            </a:extLst>
          </p:cNvPr>
          <p:cNvSpPr txBox="1"/>
          <p:nvPr/>
        </p:nvSpPr>
        <p:spPr>
          <a:xfrm>
            <a:off x="310393" y="6312568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Half-</a:t>
            </a:r>
            <a:r>
              <a:rPr lang="en-US" dirty="0" err="1"/>
              <a:t>unet</a:t>
            </a:r>
            <a:r>
              <a:rPr lang="en-US" dirty="0"/>
              <a:t> (2022)</a:t>
            </a:r>
          </a:p>
        </p:txBody>
      </p:sp>
    </p:spTree>
    <p:extLst>
      <p:ext uri="{BB962C8B-B14F-4D97-AF65-F5344CB8AC3E}">
        <p14:creationId xmlns:p14="http://schemas.microsoft.com/office/powerpoint/2010/main" val="301768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65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source-serif-pro</vt:lpstr>
      <vt:lpstr>Office Theme</vt:lpstr>
      <vt:lpstr>(Polyp) 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mohammmad hossein mazandaranian</dc:creator>
  <cp:lastModifiedBy>mohammmad hossein mazandaranian</cp:lastModifiedBy>
  <cp:revision>7</cp:revision>
  <dcterms:created xsi:type="dcterms:W3CDTF">2024-10-31T15:38:55Z</dcterms:created>
  <dcterms:modified xsi:type="dcterms:W3CDTF">2024-11-03T18:11:22Z</dcterms:modified>
</cp:coreProperties>
</file>