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9" r:id="rId2"/>
    <p:sldId id="263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18049374263"/>
          <c:y val="2.132056852398044E-2"/>
          <c:w val="0.80557147183525135"/>
          <c:h val="0.56155711514321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 Test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1.01709365844726E-3</c:v>
                </c:pt>
                <c:pt idx="1">
                  <c:v>1.0082721710205E-3</c:v>
                </c:pt>
                <c:pt idx="2">
                  <c:v>2.0039081573486302E-3</c:v>
                </c:pt>
                <c:pt idx="3">
                  <c:v>9.6855163574218698E-3</c:v>
                </c:pt>
                <c:pt idx="4">
                  <c:v>1.33404731750488E-2</c:v>
                </c:pt>
                <c:pt idx="5">
                  <c:v>0.117643594741821</c:v>
                </c:pt>
                <c:pt idx="6">
                  <c:v>0.20313096046447701</c:v>
                </c:pt>
                <c:pt idx="7">
                  <c:v>0.210095405578613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C9-4DA4-8989-0B0A74EE00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RadixSort Test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1.00207328796386E-3</c:v>
                </c:pt>
                <c:pt idx="1">
                  <c:v>9.9992752075195291E-4</c:v>
                </c:pt>
                <c:pt idx="2">
                  <c:v>1.9412040710449199E-3</c:v>
                </c:pt>
                <c:pt idx="3">
                  <c:v>1.28047466278076E-2</c:v>
                </c:pt>
                <c:pt idx="4">
                  <c:v>1.60396099090576E-2</c:v>
                </c:pt>
                <c:pt idx="5">
                  <c:v>0.18335127830505299</c:v>
                </c:pt>
                <c:pt idx="6">
                  <c:v>0.22960495948791501</c:v>
                </c:pt>
                <c:pt idx="7">
                  <c:v>0.25098395347595198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C9-4DA4-8989-0B0A74EE00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RadixSortBinary Test 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5.0425529479980404E-4</c:v>
                </c:pt>
                <c:pt idx="1">
                  <c:v>1.00302696228027E-3</c:v>
                </c:pt>
                <c:pt idx="2">
                  <c:v>1.0039806365966699E-3</c:v>
                </c:pt>
                <c:pt idx="3">
                  <c:v>1.7464637756347601E-2</c:v>
                </c:pt>
                <c:pt idx="4">
                  <c:v>1.7250776290893499E-2</c:v>
                </c:pt>
                <c:pt idx="5">
                  <c:v>0.21323633193969699</c:v>
                </c:pt>
                <c:pt idx="6">
                  <c:v>0.261800527572631</c:v>
                </c:pt>
                <c:pt idx="7">
                  <c:v>0.27988028526306102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C9-4DA4-8989-0B0A74EE00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RadixSortBinary Test 12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2.0554065704345699E-3</c:v>
                </c:pt>
                <c:pt idx="1">
                  <c:v>2.0554065704345699E-3</c:v>
                </c:pt>
                <c:pt idx="2">
                  <c:v>2.000093460083E-3</c:v>
                </c:pt>
                <c:pt idx="3">
                  <c:v>1.0023117065429601E-3</c:v>
                </c:pt>
                <c:pt idx="4">
                  <c:v>2.85334587097167E-2</c:v>
                </c:pt>
                <c:pt idx="5">
                  <c:v>0.29462623596191401</c:v>
                </c:pt>
                <c:pt idx="6">
                  <c:v>0.26765108108520502</c:v>
                </c:pt>
                <c:pt idx="7">
                  <c:v>0.26432204246520902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C9-4DA4-8989-0B0A74EE00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MergeSort Test 1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9.9968910217285091E-4</c:v>
                </c:pt>
                <c:pt idx="1">
                  <c:v>1.5037059783935499E-3</c:v>
                </c:pt>
                <c:pt idx="2">
                  <c:v>2.2573471069335898E-3</c:v>
                </c:pt>
                <c:pt idx="3">
                  <c:v>1.7520666122436499E-2</c:v>
                </c:pt>
                <c:pt idx="4">
                  <c:v>1.8023729324340799E-2</c:v>
                </c:pt>
                <c:pt idx="5">
                  <c:v>0.20286226272582999</c:v>
                </c:pt>
                <c:pt idx="6">
                  <c:v>0.278377294540405</c:v>
                </c:pt>
                <c:pt idx="7">
                  <c:v>0.285971879959106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C9-4DA4-8989-0B0A74EE00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MergeSort Test 2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1.0111331939697201E-3</c:v>
                </c:pt>
                <c:pt idx="1">
                  <c:v>1.0111331939697201E-3</c:v>
                </c:pt>
                <c:pt idx="2">
                  <c:v>2.0005702972412101E-3</c:v>
                </c:pt>
                <c:pt idx="3">
                  <c:v>1.50537490844726E-3</c:v>
                </c:pt>
                <c:pt idx="4">
                  <c:v>2.2726774215698201E-2</c:v>
                </c:pt>
                <c:pt idx="5">
                  <c:v>0.28183197975158603</c:v>
                </c:pt>
                <c:pt idx="6">
                  <c:v>0.36318898200988697</c:v>
                </c:pt>
                <c:pt idx="7">
                  <c:v>0.31736183166503901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C9-4DA4-8989-0B0A74EE00B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ShellSort Test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2.0003318786620998E-3</c:v>
                </c:pt>
                <c:pt idx="1">
                  <c:v>2.0396709442138598E-3</c:v>
                </c:pt>
                <c:pt idx="2">
                  <c:v>1.00970268249511E-3</c:v>
                </c:pt>
                <c:pt idx="3">
                  <c:v>4.1742801666259703E-2</c:v>
                </c:pt>
                <c:pt idx="4">
                  <c:v>3.6143302917480399E-2</c:v>
                </c:pt>
                <c:pt idx="5">
                  <c:v>1.4855351448059</c:v>
                </c:pt>
                <c:pt idx="6">
                  <c:v>0.81477975845336903</c:v>
                </c:pt>
                <c:pt idx="7">
                  <c:v>0.68861174583435003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C9-4DA4-8989-0B0A74EE00B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ShellSort Test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2.0363330841064401E-3</c:v>
                </c:pt>
                <c:pt idx="1">
                  <c:v>2.0363330841064401E-3</c:v>
                </c:pt>
                <c:pt idx="2">
                  <c:v>2.0003318786620998E-3</c:v>
                </c:pt>
                <c:pt idx="3">
                  <c:v>2.0005702972412101E-3</c:v>
                </c:pt>
                <c:pt idx="4">
                  <c:v>5.8207511901855399E-2</c:v>
                </c:pt>
                <c:pt idx="5">
                  <c:v>2.0229923725128098</c:v>
                </c:pt>
                <c:pt idx="6">
                  <c:v>0.97878026962280196</c:v>
                </c:pt>
                <c:pt idx="7">
                  <c:v>0.62942314147949197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FC9-4DA4-8989-0B0A74EE00B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Quick sort Test 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8"/>
                <c:pt idx="0">
                  <c:v>1.00064277648925E-3</c:v>
                </c:pt>
                <c:pt idx="1">
                  <c:v>0</c:v>
                </c:pt>
                <c:pt idx="2">
                  <c:v>1.0023117065429601E-3</c:v>
                </c:pt>
                <c:pt idx="3">
                  <c:v>1.45332813262939E-2</c:v>
                </c:pt>
                <c:pt idx="4">
                  <c:v>1.1376380920410101E-2</c:v>
                </c:pt>
                <c:pt idx="5">
                  <c:v>0.49361562728881803</c:v>
                </c:pt>
                <c:pt idx="6">
                  <c:v>0.222581386566162</c:v>
                </c:pt>
                <c:pt idx="7">
                  <c:v>0.19672131538391099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C9-4DA4-8989-0B0A74EE00B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Quick sort Test 2</c:v>
                </c:pt>
              </c:strCache>
            </c:strRef>
          </c:tx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Sheet1!$K$2:$K$9</c:f>
              <c:numCache>
                <c:formatCode>General</c:formatCode>
                <c:ptCount val="8"/>
                <c:pt idx="0">
                  <c:v>1.0194778442382799E-3</c:v>
                </c:pt>
                <c:pt idx="1">
                  <c:v>1.0194778442382799E-3</c:v>
                </c:pt>
                <c:pt idx="2">
                  <c:v>1.00040435791015E-3</c:v>
                </c:pt>
                <c:pt idx="3">
                  <c:v>9.9992752075195291E-4</c:v>
                </c:pt>
                <c:pt idx="4">
                  <c:v>1.50036811828613E-2</c:v>
                </c:pt>
                <c:pt idx="5">
                  <c:v>0.72779488563537598</c:v>
                </c:pt>
                <c:pt idx="6">
                  <c:v>0.35143184661865201</c:v>
                </c:pt>
                <c:pt idx="7">
                  <c:v>0.169804096221923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C9-4DA4-8989-0B0A74EE00B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Insertion sort Test 1</c:v>
                </c:pt>
              </c:strCache>
            </c:strRef>
          </c:tx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Sheet1!$L$2:$L$9</c:f>
              <c:numCache>
                <c:formatCode>General</c:formatCode>
                <c:ptCount val="8"/>
                <c:pt idx="0">
                  <c:v>1.8061399459838801E-2</c:v>
                </c:pt>
                <c:pt idx="1">
                  <c:v>1.8863201141357401E-2</c:v>
                </c:pt>
                <c:pt idx="2">
                  <c:v>1.8069982528686499E-2</c:v>
                </c:pt>
                <c:pt idx="3">
                  <c:v>1.7564499378204299</c:v>
                </c:pt>
                <c:pt idx="4">
                  <c:v>1.76737308502197</c:v>
                </c:pt>
                <c:pt idx="5">
                  <c:v>250.458542346954</c:v>
                </c:pt>
                <c:pt idx="6">
                  <c:v>245.57953882217399</c:v>
                </c:pt>
                <c:pt idx="7">
                  <c:v>253.650087594985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C9-4DA4-8989-0B0A74EE00B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Insertion sort Test 2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Sheet1!$M$2:$M$9</c:f>
              <c:numCache>
                <c:formatCode>General</c:formatCode>
                <c:ptCount val="8"/>
                <c:pt idx="0">
                  <c:v>2.1616697311401301E-2</c:v>
                </c:pt>
                <c:pt idx="1">
                  <c:v>2.1616697311401301E-2</c:v>
                </c:pt>
                <c:pt idx="2">
                  <c:v>2.31266021728515E-2</c:v>
                </c:pt>
                <c:pt idx="3">
                  <c:v>2.3825645446777299E-2</c:v>
                </c:pt>
                <c:pt idx="4">
                  <c:v>2.77192187309265</c:v>
                </c:pt>
                <c:pt idx="5">
                  <c:v>291.19797134399403</c:v>
                </c:pt>
                <c:pt idx="6">
                  <c:v>302.59408831596301</c:v>
                </c:pt>
                <c:pt idx="7">
                  <c:v>242.53762936592099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FC9-4DA4-8989-0B0A74EE00B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Python sort method Test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Sheet1!$N$2:$N$9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1.1131763458251901E-3</c:v>
                </c:pt>
                <c:pt idx="4">
                  <c:v>0</c:v>
                </c:pt>
                <c:pt idx="5">
                  <c:v>9.0279579162597604E-3</c:v>
                </c:pt>
                <c:pt idx="6">
                  <c:v>1.31731033325195E-2</c:v>
                </c:pt>
                <c:pt idx="7">
                  <c:v>1.51216983795166E-2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FC9-4DA4-8989-0B0A74EE00B8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Python sort method Test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Sheet1!$O$2:$O$9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2.0389556884765599E-3</c:v>
                </c:pt>
                <c:pt idx="5">
                  <c:v>2.2578477859497001E-2</c:v>
                </c:pt>
                <c:pt idx="6">
                  <c:v>1.26445293426513E-2</c:v>
                </c:pt>
                <c:pt idx="7">
                  <c:v>1.4667272567748999E-2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FC9-4DA4-8989-0B0A74EE0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06800719"/>
        <c:axId val="1305591903"/>
      </c:barChart>
      <c:catAx>
        <c:axId val="130680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591903"/>
        <c:crosses val="autoZero"/>
        <c:auto val="1"/>
        <c:lblAlgn val="ctr"/>
        <c:lblOffset val="100"/>
        <c:noMultiLvlLbl val="0"/>
      </c:catAx>
      <c:valAx>
        <c:axId val="130559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007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bg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42856327741639"/>
          <c:y val="1.5110116072298192E-2"/>
          <c:w val="0.80557147183525135"/>
          <c:h val="0.56155711514321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 Test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1.01709365844726E-3</c:v>
                </c:pt>
                <c:pt idx="1">
                  <c:v>1.0082721710205E-3</c:v>
                </c:pt>
                <c:pt idx="2">
                  <c:v>2.0039081573486302E-3</c:v>
                </c:pt>
                <c:pt idx="3">
                  <c:v>9.6855163574218698E-3</c:v>
                </c:pt>
                <c:pt idx="4">
                  <c:v>1.33404731750488E-2</c:v>
                </c:pt>
                <c:pt idx="5">
                  <c:v>0.117643594741821</c:v>
                </c:pt>
                <c:pt idx="6">
                  <c:v>0.20313096046447701</c:v>
                </c:pt>
                <c:pt idx="7">
                  <c:v>0.210095405578613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7-4B93-83E1-9A3672A112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RadixSort Test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1.00207328796386E-3</c:v>
                </c:pt>
                <c:pt idx="1">
                  <c:v>9.9992752075195291E-4</c:v>
                </c:pt>
                <c:pt idx="2">
                  <c:v>1.9412040710449199E-3</c:v>
                </c:pt>
                <c:pt idx="3">
                  <c:v>1.28047466278076E-2</c:v>
                </c:pt>
                <c:pt idx="4">
                  <c:v>1.60396099090576E-2</c:v>
                </c:pt>
                <c:pt idx="5">
                  <c:v>0.18335127830505299</c:v>
                </c:pt>
                <c:pt idx="6">
                  <c:v>0.22960495948791501</c:v>
                </c:pt>
                <c:pt idx="7">
                  <c:v>0.25098395347595198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7-4B93-83E1-9A3672A112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RadixSortBinary Test 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5.0425529479980404E-4</c:v>
                </c:pt>
                <c:pt idx="1">
                  <c:v>1.00302696228027E-3</c:v>
                </c:pt>
                <c:pt idx="2">
                  <c:v>1.0039806365966699E-3</c:v>
                </c:pt>
                <c:pt idx="3">
                  <c:v>1.7464637756347601E-2</c:v>
                </c:pt>
                <c:pt idx="4">
                  <c:v>1.7250776290893499E-2</c:v>
                </c:pt>
                <c:pt idx="5">
                  <c:v>0.21323633193969699</c:v>
                </c:pt>
                <c:pt idx="6">
                  <c:v>0.261800527572631</c:v>
                </c:pt>
                <c:pt idx="7">
                  <c:v>0.27988028526306102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7-4B93-83E1-9A3672A112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RadixSortBinary Test 2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2.0554065704345699E-3</c:v>
                </c:pt>
                <c:pt idx="1">
                  <c:v>2.0554065704345699E-3</c:v>
                </c:pt>
                <c:pt idx="2">
                  <c:v>2.000093460083E-3</c:v>
                </c:pt>
                <c:pt idx="3">
                  <c:v>1.0023117065429601E-3</c:v>
                </c:pt>
                <c:pt idx="4">
                  <c:v>2.85334587097167E-2</c:v>
                </c:pt>
                <c:pt idx="5">
                  <c:v>0.29462623596191401</c:v>
                </c:pt>
                <c:pt idx="6">
                  <c:v>0.26765108108520502</c:v>
                </c:pt>
                <c:pt idx="7">
                  <c:v>0.26432204246520902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7-4B93-83E1-9A3672A112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MergeSort Test 1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9.9968910217285091E-4</c:v>
                </c:pt>
                <c:pt idx="1">
                  <c:v>1.5037059783935499E-3</c:v>
                </c:pt>
                <c:pt idx="2">
                  <c:v>2.2573471069335898E-3</c:v>
                </c:pt>
                <c:pt idx="3">
                  <c:v>1.7520666122436499E-2</c:v>
                </c:pt>
                <c:pt idx="4">
                  <c:v>1.8023729324340799E-2</c:v>
                </c:pt>
                <c:pt idx="5">
                  <c:v>0.20286226272582999</c:v>
                </c:pt>
                <c:pt idx="6">
                  <c:v>0.278377294540405</c:v>
                </c:pt>
                <c:pt idx="7">
                  <c:v>0.285971879959106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7-4B93-83E1-9A3672A112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MergeSort Test 2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1.0111331939697201E-3</c:v>
                </c:pt>
                <c:pt idx="1">
                  <c:v>1.0111331939697201E-3</c:v>
                </c:pt>
                <c:pt idx="2">
                  <c:v>2.0005702972412101E-3</c:v>
                </c:pt>
                <c:pt idx="3">
                  <c:v>1.50537490844726E-3</c:v>
                </c:pt>
                <c:pt idx="4">
                  <c:v>2.2726774215698201E-2</c:v>
                </c:pt>
                <c:pt idx="5">
                  <c:v>0.28183197975158603</c:v>
                </c:pt>
                <c:pt idx="6">
                  <c:v>0.36318898200988697</c:v>
                </c:pt>
                <c:pt idx="7">
                  <c:v>0.31736183166503901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B7-4B93-83E1-9A3672A112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ShellSort Test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2.0003318786620998E-3</c:v>
                </c:pt>
                <c:pt idx="1">
                  <c:v>2.0396709442138598E-3</c:v>
                </c:pt>
                <c:pt idx="2">
                  <c:v>1.00970268249511E-3</c:v>
                </c:pt>
                <c:pt idx="3">
                  <c:v>4.1742801666259703E-2</c:v>
                </c:pt>
                <c:pt idx="4">
                  <c:v>3.6143302917480399E-2</c:v>
                </c:pt>
                <c:pt idx="5">
                  <c:v>1.4855351448059</c:v>
                </c:pt>
                <c:pt idx="6">
                  <c:v>0.81477975845336903</c:v>
                </c:pt>
                <c:pt idx="7">
                  <c:v>0.68861174583435003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B7-4B93-83E1-9A3672A1127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ShellSort Test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2.0363330841064401E-3</c:v>
                </c:pt>
                <c:pt idx="1">
                  <c:v>2.0363330841064401E-3</c:v>
                </c:pt>
                <c:pt idx="2">
                  <c:v>2.0003318786620998E-3</c:v>
                </c:pt>
                <c:pt idx="3">
                  <c:v>2.0005702972412101E-3</c:v>
                </c:pt>
                <c:pt idx="4">
                  <c:v>5.8207511901855399E-2</c:v>
                </c:pt>
                <c:pt idx="5">
                  <c:v>2.0229923725128098</c:v>
                </c:pt>
                <c:pt idx="6">
                  <c:v>0.97878026962280196</c:v>
                </c:pt>
                <c:pt idx="7">
                  <c:v>0.62942314147949197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0B7-4B93-83E1-9A3672A11273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Quick sort Test 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8"/>
                <c:pt idx="0">
                  <c:v>1.00064277648925E-3</c:v>
                </c:pt>
                <c:pt idx="1">
                  <c:v>0</c:v>
                </c:pt>
                <c:pt idx="2">
                  <c:v>1.0023117065429601E-3</c:v>
                </c:pt>
                <c:pt idx="3">
                  <c:v>1.45332813262939E-2</c:v>
                </c:pt>
                <c:pt idx="4">
                  <c:v>1.1376380920410101E-2</c:v>
                </c:pt>
                <c:pt idx="5">
                  <c:v>0.49361562728881803</c:v>
                </c:pt>
                <c:pt idx="6">
                  <c:v>0.222581386566162</c:v>
                </c:pt>
                <c:pt idx="7">
                  <c:v>0.19672131538391099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B7-4B93-83E1-9A3672A1127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Quick sort Test 2</c:v>
                </c:pt>
              </c:strCache>
            </c:strRef>
          </c:tx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Sheet1!$K$2:$K$9</c:f>
              <c:numCache>
                <c:formatCode>General</c:formatCode>
                <c:ptCount val="8"/>
                <c:pt idx="0">
                  <c:v>1.0194778442382799E-3</c:v>
                </c:pt>
                <c:pt idx="1">
                  <c:v>1.0194778442382799E-3</c:v>
                </c:pt>
                <c:pt idx="2">
                  <c:v>1.00040435791015E-3</c:v>
                </c:pt>
                <c:pt idx="3">
                  <c:v>9.9992752075195291E-4</c:v>
                </c:pt>
                <c:pt idx="4">
                  <c:v>1.50036811828613E-2</c:v>
                </c:pt>
                <c:pt idx="5">
                  <c:v>0.72779488563537598</c:v>
                </c:pt>
                <c:pt idx="6">
                  <c:v>0.35143184661865201</c:v>
                </c:pt>
                <c:pt idx="7">
                  <c:v>0.169804096221923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0B7-4B93-83E1-9A3672A1127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Insertion sort Test 1</c:v>
                </c:pt>
              </c:strCache>
            </c:strRef>
          </c:tx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Sheet1!$L$2:$L$9</c:f>
            </c:numRef>
          </c:val>
          <c:extLst>
            <c:ext xmlns:c16="http://schemas.microsoft.com/office/drawing/2014/chart" uri="{C3380CC4-5D6E-409C-BE32-E72D297353CC}">
              <c16:uniqueId val="{0000000A-20B7-4B93-83E1-9A3672A11273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Insertion sort Test 2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Sheet1!$M$2:$M$9</c:f>
            </c:numRef>
          </c:val>
          <c:extLst>
            <c:ext xmlns:c16="http://schemas.microsoft.com/office/drawing/2014/chart" uri="{C3380CC4-5D6E-409C-BE32-E72D297353CC}">
              <c16:uniqueId val="{0000000B-20B7-4B93-83E1-9A3672A11273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Python sort method Test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Sheet1!$N$2:$N$9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1.1131763458251901E-3</c:v>
                </c:pt>
                <c:pt idx="4">
                  <c:v>0</c:v>
                </c:pt>
                <c:pt idx="5">
                  <c:v>9.0279579162597604E-3</c:v>
                </c:pt>
                <c:pt idx="6">
                  <c:v>1.31731033325195E-2</c:v>
                </c:pt>
                <c:pt idx="7">
                  <c:v>1.51216983795166E-2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0B7-4B93-83E1-9A3672A11273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Python sort method Test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  <c:pt idx="3">
                  <c:v>N=10000 Max=1000</c:v>
                </c:pt>
                <c:pt idx="4">
                  <c:v>N=10000 Max=100000</c:v>
                </c:pt>
                <c:pt idx="5">
                  <c:v>N=100000 Max=1000</c:v>
                </c:pt>
                <c:pt idx="6">
                  <c:v>N=100000 Max=10000</c:v>
                </c:pt>
                <c:pt idx="7">
                  <c:v>N=100000 Max=100000</c:v>
                </c:pt>
              </c:strCache>
            </c:strRef>
          </c:cat>
          <c:val>
            <c:numRef>
              <c:f>Sheet1!$O$2:$O$9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2.0389556884765599E-3</c:v>
                </c:pt>
                <c:pt idx="5">
                  <c:v>2.2578477859497001E-2</c:v>
                </c:pt>
                <c:pt idx="6">
                  <c:v>1.26445293426513E-2</c:v>
                </c:pt>
                <c:pt idx="7">
                  <c:v>1.4667272567748999E-2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0B7-4B93-83E1-9A3672A112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06800719"/>
        <c:axId val="1305591903"/>
      </c:barChart>
      <c:catAx>
        <c:axId val="130680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591903"/>
        <c:crosses val="autoZero"/>
        <c:auto val="1"/>
        <c:lblAlgn val="ctr"/>
        <c:lblOffset val="100"/>
        <c:noMultiLvlLbl val="0"/>
      </c:catAx>
      <c:valAx>
        <c:axId val="130559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007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bg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18049374263"/>
          <c:y val="1.867212609607391E-2"/>
          <c:w val="0.80557147183525135"/>
          <c:h val="0.29067818664236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 Test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3"/>
                <c:pt idx="0">
                  <c:v>1.01709365844726E-3</c:v>
                </c:pt>
                <c:pt idx="1">
                  <c:v>1.0082721710205E-3</c:v>
                </c:pt>
                <c:pt idx="2">
                  <c:v>2.0039081573486302E-3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47-4C6E-A526-26B1A05169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RadixSort Test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3"/>
                <c:pt idx="0">
                  <c:v>1.00207328796386E-3</c:v>
                </c:pt>
                <c:pt idx="1">
                  <c:v>9.9992752075195291E-4</c:v>
                </c:pt>
                <c:pt idx="2">
                  <c:v>1.9412040710449199E-3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47-4C6E-A526-26B1A05169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RadixSortBinary Test 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3"/>
                <c:pt idx="0">
                  <c:v>5.0425529479980404E-4</c:v>
                </c:pt>
                <c:pt idx="1">
                  <c:v>1.00302696228027E-3</c:v>
                </c:pt>
                <c:pt idx="2">
                  <c:v>1.0039806365966699E-3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47-4C6E-A526-26B1A05169A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RadixSortBinary Test 2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3"/>
                <c:pt idx="0">
                  <c:v>2.0554065704345699E-3</c:v>
                </c:pt>
                <c:pt idx="1">
                  <c:v>2.0554065704345699E-3</c:v>
                </c:pt>
                <c:pt idx="2">
                  <c:v>2.000093460083E-3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47-4C6E-A526-26B1A05169A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MergeSort Test 1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3"/>
                <c:pt idx="0">
                  <c:v>9.9968910217285091E-4</c:v>
                </c:pt>
                <c:pt idx="1">
                  <c:v>1.5037059783935499E-3</c:v>
                </c:pt>
                <c:pt idx="2">
                  <c:v>2.2573471069335898E-3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47-4C6E-A526-26B1A05169A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MergeSort Test 2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3"/>
                <c:pt idx="0">
                  <c:v>1.0111331939697201E-3</c:v>
                </c:pt>
                <c:pt idx="1">
                  <c:v>1.0111331939697201E-3</c:v>
                </c:pt>
                <c:pt idx="2">
                  <c:v>2.0005702972412101E-3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47-4C6E-A526-26B1A05169A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ShellSort Test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3"/>
                <c:pt idx="0">
                  <c:v>2.0003318786620998E-3</c:v>
                </c:pt>
                <c:pt idx="1">
                  <c:v>2.0396709442138598E-3</c:v>
                </c:pt>
                <c:pt idx="2">
                  <c:v>1.00970268249511E-3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47-4C6E-A526-26B1A05169A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ShellSort Test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3"/>
                <c:pt idx="0">
                  <c:v>2.0363330841064401E-3</c:v>
                </c:pt>
                <c:pt idx="1">
                  <c:v>2.0363330841064401E-3</c:v>
                </c:pt>
                <c:pt idx="2">
                  <c:v>2.0003318786620998E-3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47-4C6E-A526-26B1A05169A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Quick sort Test 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3"/>
                <c:pt idx="0">
                  <c:v>1.00064277648925E-3</c:v>
                </c:pt>
                <c:pt idx="1">
                  <c:v>0</c:v>
                </c:pt>
                <c:pt idx="2">
                  <c:v>1.0023117065429601E-3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47-4C6E-A526-26B1A05169A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Quick sort Test 2</c:v>
                </c:pt>
              </c:strCache>
            </c:strRef>
          </c:tx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Sheet1!$K$2:$K$9</c:f>
              <c:numCache>
                <c:formatCode>General</c:formatCode>
                <c:ptCount val="3"/>
                <c:pt idx="0">
                  <c:v>1.0194778442382799E-3</c:v>
                </c:pt>
                <c:pt idx="1">
                  <c:v>1.0194778442382799E-3</c:v>
                </c:pt>
                <c:pt idx="2">
                  <c:v>1.00040435791015E-3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C47-4C6E-A526-26B1A05169A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Insertion sort Test 1</c:v>
                </c:pt>
              </c:strCache>
            </c:strRef>
          </c:tx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Sheet1!$L$2:$L$9</c:f>
              <c:numCache>
                <c:formatCode>General</c:formatCode>
                <c:ptCount val="3"/>
                <c:pt idx="0">
                  <c:v>1.8061399459838801E-2</c:v>
                </c:pt>
                <c:pt idx="1">
                  <c:v>1.8863201141357401E-2</c:v>
                </c:pt>
                <c:pt idx="2">
                  <c:v>1.8069982528686499E-2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47-4C6E-A526-26B1A05169A7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Insertion sort Test 2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Sheet1!$M$2:$M$9</c:f>
              <c:numCache>
                <c:formatCode>General</c:formatCode>
                <c:ptCount val="3"/>
                <c:pt idx="0">
                  <c:v>2.1616697311401301E-2</c:v>
                </c:pt>
                <c:pt idx="1">
                  <c:v>2.1616697311401301E-2</c:v>
                </c:pt>
                <c:pt idx="2">
                  <c:v>2.31266021728515E-2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47-4C6E-A526-26B1A05169A7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Python sort method Test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Sheet1!$N$2:$N$9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C47-4C6E-A526-26B1A05169A7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Python sort method Test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 Max=1000</c:v>
                </c:pt>
                <c:pt idx="1">
                  <c:v>N=1000 Max=100000</c:v>
                </c:pt>
                <c:pt idx="2">
                  <c:v>N=1000 Max=10000000</c:v>
                </c:pt>
              </c:strCache>
            </c:strRef>
          </c:cat>
          <c:val>
            <c:numRef>
              <c:f>Sheet1!$O$2:$O$9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C47-4C6E-A526-26B1A0516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06800719"/>
        <c:axId val="1305591903"/>
      </c:barChart>
      <c:catAx>
        <c:axId val="130680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591903"/>
        <c:crosses val="autoZero"/>
        <c:auto val="1"/>
        <c:lblAlgn val="ctr"/>
        <c:lblOffset val="100"/>
        <c:noMultiLvlLbl val="0"/>
      </c:catAx>
      <c:valAx>
        <c:axId val="130559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007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18049374263"/>
          <c:y val="2.132056852398044E-2"/>
          <c:w val="0.80557147183525135"/>
          <c:h val="0.56155711514321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 Test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2"/>
                <c:pt idx="0">
                  <c:v>9.6855163574218698E-3</c:v>
                </c:pt>
                <c:pt idx="1">
                  <c:v>1.33404731750488E-2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0-4479-95AC-449BEE962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RadixSort Test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2"/>
                <c:pt idx="0">
                  <c:v>1.28047466278076E-2</c:v>
                </c:pt>
                <c:pt idx="1">
                  <c:v>1.60396099090576E-2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0-4479-95AC-449BEE962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RadixSortBinary Test 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2"/>
                <c:pt idx="0">
                  <c:v>1.7464637756347601E-2</c:v>
                </c:pt>
                <c:pt idx="1">
                  <c:v>1.7250776290893499E-2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0-4479-95AC-449BEE9627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RadixSortBinary Test 2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2"/>
                <c:pt idx="0">
                  <c:v>1.0023117065429601E-3</c:v>
                </c:pt>
                <c:pt idx="1">
                  <c:v>2.85334587097167E-2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10-4479-95AC-449BEE9627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MergeSort Test 1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2"/>
                <c:pt idx="0">
                  <c:v>1.7520666122436499E-2</c:v>
                </c:pt>
                <c:pt idx="1">
                  <c:v>1.8023729324340799E-2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10-4479-95AC-449BEE9627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MergeSort Test 2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2"/>
                <c:pt idx="0">
                  <c:v>1.50537490844726E-3</c:v>
                </c:pt>
                <c:pt idx="1">
                  <c:v>2.2726774215698201E-2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10-4479-95AC-449BEE96277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ShellSort Test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2"/>
                <c:pt idx="0">
                  <c:v>4.1742801666259703E-2</c:v>
                </c:pt>
                <c:pt idx="1">
                  <c:v>3.6143302917480399E-2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10-4479-95AC-449BEE96277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ShellSort Test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2"/>
                <c:pt idx="0">
                  <c:v>2.0005702972412101E-3</c:v>
                </c:pt>
                <c:pt idx="1">
                  <c:v>5.8207511901855399E-2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10-4479-95AC-449BEE96277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Quick sort Test 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2"/>
                <c:pt idx="0">
                  <c:v>1.45332813262939E-2</c:v>
                </c:pt>
                <c:pt idx="1">
                  <c:v>1.1376380920410101E-2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10-4479-95AC-449BEE96277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Quick sort Test 2</c:v>
                </c:pt>
              </c:strCache>
            </c:strRef>
          </c:tx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Sheet1!$K$2:$K$9</c:f>
              <c:numCache>
                <c:formatCode>General</c:formatCode>
                <c:ptCount val="2"/>
                <c:pt idx="0">
                  <c:v>9.9992752075195291E-4</c:v>
                </c:pt>
                <c:pt idx="1">
                  <c:v>1.50036811828613E-2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10-4479-95AC-449BEE962774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Insertion sort Test 1</c:v>
                </c:pt>
              </c:strCache>
            </c:strRef>
          </c:tx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Sheet1!$L$2:$L$9</c:f>
            </c:numRef>
          </c:val>
          <c:extLst>
            <c:ext xmlns:c16="http://schemas.microsoft.com/office/drawing/2014/chart" uri="{C3380CC4-5D6E-409C-BE32-E72D297353CC}">
              <c16:uniqueId val="{0000000A-2310-4479-95AC-449BEE962774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Insertion sort Test 2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Sheet1!$M$2:$M$9</c:f>
            </c:numRef>
          </c:val>
          <c:extLst>
            <c:ext xmlns:c16="http://schemas.microsoft.com/office/drawing/2014/chart" uri="{C3380CC4-5D6E-409C-BE32-E72D297353CC}">
              <c16:uniqueId val="{0000000B-2310-4479-95AC-449BEE962774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Python sort method Test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Sheet1!$N$2:$N$9</c:f>
              <c:numCache>
                <c:formatCode>General</c:formatCode>
                <c:ptCount val="2"/>
                <c:pt idx="0">
                  <c:v>1.1131763458251901E-3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10-4479-95AC-449BEE962774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Python sort method Test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2"/>
                <c:pt idx="0">
                  <c:v>N=10000 Max=1000</c:v>
                </c:pt>
                <c:pt idx="1">
                  <c:v>N=10000 Max=100000</c:v>
                </c:pt>
              </c:strCache>
            </c:strRef>
          </c:cat>
          <c:val>
            <c:numRef>
              <c:f>Sheet1!$O$2:$O$9</c:f>
              <c:numCache>
                <c:formatCode>General</c:formatCode>
                <c:ptCount val="2"/>
                <c:pt idx="0">
                  <c:v>0</c:v>
                </c:pt>
                <c:pt idx="1">
                  <c:v>2.0389556884765599E-3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310-4479-95AC-449BEE9627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06800719"/>
        <c:axId val="1305591903"/>
      </c:barChart>
      <c:catAx>
        <c:axId val="130680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591903"/>
        <c:crosses val="autoZero"/>
        <c:auto val="1"/>
        <c:lblAlgn val="ctr"/>
        <c:lblOffset val="100"/>
        <c:noMultiLvlLbl val="0"/>
      </c:catAx>
      <c:valAx>
        <c:axId val="130559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007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bg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18049374263"/>
          <c:y val="2.132056852398044E-2"/>
          <c:w val="0.80557147183525135"/>
          <c:h val="0.56155711514321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RadixSort Test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3"/>
                <c:pt idx="0">
                  <c:v>0.117643594741821</c:v>
                </c:pt>
                <c:pt idx="1">
                  <c:v>0.20313096046447701</c:v>
                </c:pt>
                <c:pt idx="2">
                  <c:v>0.210095405578613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CB-4664-A37F-5717EA5142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RadixSort Test 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3"/>
                <c:pt idx="0">
                  <c:v>0.18335127830505299</c:v>
                </c:pt>
                <c:pt idx="1">
                  <c:v>0.22960495948791501</c:v>
                </c:pt>
                <c:pt idx="2">
                  <c:v>0.25098395347595198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CB-4664-A37F-5717EA5142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RadixSortBinary Test 1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3"/>
                <c:pt idx="0">
                  <c:v>0.21323633193969699</c:v>
                </c:pt>
                <c:pt idx="1">
                  <c:v>0.261800527572631</c:v>
                </c:pt>
                <c:pt idx="2">
                  <c:v>0.27988028526306102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CB-4664-A37F-5717EA5142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RadixSortBinary Test 2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3"/>
                <c:pt idx="0">
                  <c:v>0.29462623596191401</c:v>
                </c:pt>
                <c:pt idx="1">
                  <c:v>0.26765108108520502</c:v>
                </c:pt>
                <c:pt idx="2">
                  <c:v>0.26432204246520902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CB-4664-A37F-5717EA5142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MergeSort Test 1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3"/>
                <c:pt idx="0">
                  <c:v>0.20286226272582999</c:v>
                </c:pt>
                <c:pt idx="1">
                  <c:v>0.278377294540405</c:v>
                </c:pt>
                <c:pt idx="2">
                  <c:v>0.285971879959106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CB-4664-A37F-5717EA5142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MergeSort Test 2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3"/>
                <c:pt idx="0">
                  <c:v>0.28183197975158603</c:v>
                </c:pt>
                <c:pt idx="1">
                  <c:v>0.36318898200988697</c:v>
                </c:pt>
                <c:pt idx="2">
                  <c:v>0.31736183166503901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CB-4664-A37F-5717EA5142D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ShellSort Test 1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3"/>
                <c:pt idx="0">
                  <c:v>1.4855351448059</c:v>
                </c:pt>
                <c:pt idx="1">
                  <c:v>0.81477975845336903</c:v>
                </c:pt>
                <c:pt idx="2">
                  <c:v>0.68861174583435003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CB-4664-A37F-5717EA5142D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ShellSort Test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3"/>
                <c:pt idx="0">
                  <c:v>2.0229923725128098</c:v>
                </c:pt>
                <c:pt idx="1">
                  <c:v>0.97878026962280196</c:v>
                </c:pt>
                <c:pt idx="2">
                  <c:v>0.62942314147949197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CB-4664-A37F-5717EA5142D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Quick sort Test 1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3"/>
                <c:pt idx="0">
                  <c:v>0.49361562728881803</c:v>
                </c:pt>
                <c:pt idx="1">
                  <c:v>0.222581386566162</c:v>
                </c:pt>
                <c:pt idx="2">
                  <c:v>0.19672131538391099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CB-4664-A37F-5717EA5142D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Quick sort Test 2</c:v>
                </c:pt>
              </c:strCache>
            </c:strRef>
          </c:tx>
          <c:spPr>
            <a:solidFill>
              <a:schemeClr val="accent1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Sheet1!$K$2:$K$9</c:f>
              <c:numCache>
                <c:formatCode>General</c:formatCode>
                <c:ptCount val="3"/>
                <c:pt idx="0">
                  <c:v>0.72779488563537598</c:v>
                </c:pt>
                <c:pt idx="1">
                  <c:v>0.35143184661865201</c:v>
                </c:pt>
                <c:pt idx="2">
                  <c:v>0.169804096221923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CB-4664-A37F-5717EA5142D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Insertion sort Test 1</c:v>
                </c:pt>
              </c:strCache>
            </c:strRef>
          </c:tx>
          <c:spPr>
            <a:solidFill>
              <a:schemeClr val="accent3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Sheet1!$L$2:$L$9</c:f>
            </c:numRef>
          </c:val>
          <c:extLst>
            <c:ext xmlns:c16="http://schemas.microsoft.com/office/drawing/2014/chart" uri="{C3380CC4-5D6E-409C-BE32-E72D297353CC}">
              <c16:uniqueId val="{0000000A-C0CB-4664-A37F-5717EA5142D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Insertion sort Test 2</c:v>
                </c:pt>
              </c:strCache>
            </c:strRef>
          </c:tx>
          <c:spPr>
            <a:solidFill>
              <a:schemeClr val="accent5">
                <a:lumMod val="8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Sheet1!$M$2:$M$9</c:f>
            </c:numRef>
          </c:val>
          <c:extLst>
            <c:ext xmlns:c16="http://schemas.microsoft.com/office/drawing/2014/chart" uri="{C3380CC4-5D6E-409C-BE32-E72D297353CC}">
              <c16:uniqueId val="{0000000B-C0CB-4664-A37F-5717EA5142D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Python sort method Test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Sheet1!$N$2:$N$9</c:f>
              <c:numCache>
                <c:formatCode>General</c:formatCode>
                <c:ptCount val="3"/>
                <c:pt idx="0">
                  <c:v>9.0279579162597604E-3</c:v>
                </c:pt>
                <c:pt idx="1">
                  <c:v>1.31731033325195E-2</c:v>
                </c:pt>
                <c:pt idx="2">
                  <c:v>1.51216983795166E-2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CB-4664-A37F-5717EA5142D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Python sort method Test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3"/>
                <c:pt idx="0">
                  <c:v>N=100000 Max=1000</c:v>
                </c:pt>
                <c:pt idx="1">
                  <c:v>N=100000 Max=10000</c:v>
                </c:pt>
                <c:pt idx="2">
                  <c:v>N=100000 Max=100000</c:v>
                </c:pt>
              </c:strCache>
            </c:strRef>
          </c:cat>
          <c:val>
            <c:numRef>
              <c:f>Sheet1!$O$2:$O$9</c:f>
              <c:numCache>
                <c:formatCode>General</c:formatCode>
                <c:ptCount val="3"/>
                <c:pt idx="0">
                  <c:v>2.2578477859497001E-2</c:v>
                </c:pt>
                <c:pt idx="1">
                  <c:v>1.26445293426513E-2</c:v>
                </c:pt>
                <c:pt idx="2">
                  <c:v>1.4667272567748999E-2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0CB-4664-A37F-5717EA51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06800719"/>
        <c:axId val="1305591903"/>
      </c:barChart>
      <c:catAx>
        <c:axId val="1306800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591903"/>
        <c:crosses val="autoZero"/>
        <c:auto val="1"/>
        <c:lblAlgn val="ctr"/>
        <c:lblOffset val="100"/>
        <c:noMultiLvlLbl val="0"/>
      </c:catAx>
      <c:valAx>
        <c:axId val="130559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80071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bg1"/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D0B3-2CFF-4395-8CDC-AC96F1671D3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CE1D-9652-4626-81E4-A0C674F1C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7F3B-C465-40B7-B776-7589A7C54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Algoritmi de sortare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7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BFF1F22C-30EC-8671-161A-2876F2A06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153554"/>
              </p:ext>
            </p:extLst>
          </p:nvPr>
        </p:nvGraphicFramePr>
        <p:xfrm>
          <a:off x="838200" y="228600"/>
          <a:ext cx="10515600" cy="613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58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9FA32D29-53DF-0C38-DBA8-433E82753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55153"/>
              </p:ext>
            </p:extLst>
          </p:nvPr>
        </p:nvGraphicFramePr>
        <p:xfrm>
          <a:off x="838200" y="359103"/>
          <a:ext cx="10515600" cy="613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933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B0D-712B-077C-313F-AAAB40A6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98783"/>
            <a:ext cx="10515600" cy="1024766"/>
          </a:xfrm>
        </p:spPr>
        <p:txBody>
          <a:bodyPr/>
          <a:lstStyle/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ție pentru N=1000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D2BEBB5-622A-FCCF-7CA9-957678F79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0759"/>
              </p:ext>
            </p:extLst>
          </p:nvPr>
        </p:nvGraphicFramePr>
        <p:xfrm>
          <a:off x="437323" y="1103244"/>
          <a:ext cx="10916478" cy="5555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13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970B-EA0D-9D5D-8F58-10DF55B6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ție pentru N=10000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780FA4CB-B5BC-3310-4497-BDADEAFE2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146999"/>
              </p:ext>
            </p:extLst>
          </p:nvPr>
        </p:nvGraphicFramePr>
        <p:xfrm>
          <a:off x="337931" y="1470991"/>
          <a:ext cx="11529392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6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25B-EF6A-447A-59A2-68033A2F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ție pentru N=100000</a:t>
            </a:r>
            <a:endParaRPr lang="en-US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6F8DBC21-FDCB-5FD4-EAF0-988D664C1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61557"/>
              </p:ext>
            </p:extLst>
          </p:nvPr>
        </p:nvGraphicFramePr>
        <p:xfrm>
          <a:off x="198783" y="1411356"/>
          <a:ext cx="11817625" cy="5297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145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</TotalTime>
  <Words>27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Algoritmi de sortare</vt:lpstr>
      <vt:lpstr>PowerPoint Presentation</vt:lpstr>
      <vt:lpstr>PowerPoint Presentation</vt:lpstr>
      <vt:lpstr>Timp de execuție pentru N=1000</vt:lpstr>
      <vt:lpstr>Timp de execuție pentru N=10000</vt:lpstr>
      <vt:lpstr>Timp de execuție pentru N=100000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Maria Modreanu</dc:creator>
  <cp:lastModifiedBy>Maria Modreanu</cp:lastModifiedBy>
  <cp:revision>1</cp:revision>
  <dcterms:created xsi:type="dcterms:W3CDTF">2023-03-19T19:04:32Z</dcterms:created>
  <dcterms:modified xsi:type="dcterms:W3CDTF">2023-03-19T21:13:55Z</dcterms:modified>
</cp:coreProperties>
</file>