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1" r:id="rId4"/>
    <p:sldId id="260" r:id="rId5"/>
    <p:sldId id="262" r:id="rId6"/>
    <p:sldId id="265" r:id="rId7"/>
    <p:sldId id="266" r:id="rId8"/>
    <p:sldId id="263" r:id="rId9"/>
    <p:sldId id="264" r:id="rId10"/>
    <p:sldId id="259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19A26-E47B-4C23-A44E-2863769F3FC7}" v="59" dt="2019-12-24T16:41:46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7" y="5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E245-A47B-4918-88E9-5AF5BD0ED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117687"/>
          </a:xfrm>
        </p:spPr>
        <p:txBody>
          <a:bodyPr/>
          <a:lstStyle/>
          <a:p>
            <a:r>
              <a:rPr lang="zh-CN" altLang="en-US" dirty="0"/>
              <a:t>年终总结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191BD3-CE0D-46B1-902A-0C13E9D7C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</a:p>
        </p:txBody>
      </p:sp>
    </p:spTree>
    <p:extLst>
      <p:ext uri="{BB962C8B-B14F-4D97-AF65-F5344CB8AC3E}">
        <p14:creationId xmlns:p14="http://schemas.microsoft.com/office/powerpoint/2010/main" val="90308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045E9-D221-4C6D-9EAB-6F1E5FC7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61C6F-B531-49D1-86B1-BCA76697F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18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9F3D3-C786-40CE-9CBD-39F670AE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0D2F8-D68B-4D3F-9D8F-18254336ED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1A3E8-331B-4AEB-8C9F-936A8595EE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16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27C82-F6FE-41F2-A9F2-3ABA03E4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AC249-F722-41C4-910D-EE96996B780B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520FF-508E-4120-8D79-72C916217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58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18903-54E4-40C1-B45A-F6B883B7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4AAF69-648C-40F0-8844-42F93C065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4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EC2DA-A88A-41C0-97AE-E6B2F9A3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节标题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7EDF9F-B545-42B8-813B-CD2821077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3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27873-EAAA-4DDD-A1FB-9DA871BE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0797E-31AB-42FE-9628-8E4DE14F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9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41F3C-4735-4456-A96E-108C801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两栏内容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91AD5-47E4-41B7-8A05-D9A07F26EF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1585F3-041A-48D8-9BE4-14FE178E4C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0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2AE30-F5F7-4245-B4B2-84D57642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84FAE6-2798-4258-BD44-D688FE795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F97933-8AF3-4EB8-B924-58278D145B8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5746C-CAE8-4F74-B210-E63FB4207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4508AC9-45BF-4E8A-BE63-57F4FD14057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BE6783C-B2BF-4424-A90D-689FEA772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53324D9-70C8-4AD3-9B01-01C5261BC944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1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A758E-DF3A-4867-96E5-10A29D9B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38E11C-FAF7-4950-82D4-D5F0B9988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F972AAAD-3036-4CB9-A778-03CC3C4DDA2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D1B0B0-B9C7-4A00-9E32-6CB5C9FFC07F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250B337-323F-4C9E-8789-CF5E71CB4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D85F92AC-5495-42E5-8F46-093D5D220195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6DFDF9C-163D-44ED-B85E-B9B7C3011F69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994F4E6E-2E0D-4E50-A89E-905832456A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D73C970B-1AC3-4731-84FE-A19620014EC3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5245232A-6AFC-4EDB-9697-47DB14591F78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8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31220-4F52-4229-869C-F10F2475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B385B-CD3E-46AA-A667-844AC236E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标题与描述</a:t>
            </a:r>
          </a:p>
        </p:txBody>
      </p:sp>
    </p:spTree>
    <p:extLst>
      <p:ext uri="{BB962C8B-B14F-4D97-AF65-F5344CB8AC3E}">
        <p14:creationId xmlns:p14="http://schemas.microsoft.com/office/powerpoint/2010/main" val="169790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C426A-E8E7-4EF1-AC83-D5F65EF9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E7A3B1-D198-4531-A7BE-32A2D415071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BE4733-6CF2-4366-82EE-361C76331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270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19</TotalTime>
  <Words>14</Words>
  <Application>Microsoft Office PowerPoint</Application>
  <PresentationFormat>宽屏</PresentationFormat>
  <Paragraphs>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Cambria</vt:lpstr>
      <vt:lpstr>柏林</vt:lpstr>
      <vt:lpstr>年终总结</vt:lpstr>
      <vt:lpstr>PowerPoint 演示文稿</vt:lpstr>
      <vt:lpstr>节标题</vt:lpstr>
      <vt:lpstr>标题和内容</vt:lpstr>
      <vt:lpstr>两栏内容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年终总结</dc:title>
  <dc:creator>琚柏 付</dc:creator>
  <cp:lastModifiedBy>付 琚柏</cp:lastModifiedBy>
  <cp:revision>2</cp:revision>
  <dcterms:created xsi:type="dcterms:W3CDTF">2019-12-24T16:17:41Z</dcterms:created>
  <dcterms:modified xsi:type="dcterms:W3CDTF">2019-12-24T16:47:27Z</dcterms:modified>
</cp:coreProperties>
</file>