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4" r:id="rId2"/>
    <p:sldId id="257" r:id="rId3"/>
    <p:sldId id="268" r:id="rId4"/>
    <p:sldId id="260" r:id="rId5"/>
    <p:sldId id="269" r:id="rId6"/>
    <p:sldId id="266" r:id="rId7"/>
    <p:sldId id="270" r:id="rId8"/>
    <p:sldId id="267" r:id="rId9"/>
    <p:sldId id="265" r:id="rId10"/>
    <p:sldId id="271" r:id="rId11"/>
    <p:sldId id="261" r:id="rId12"/>
    <p:sldId id="272" r:id="rId13"/>
    <p:sldId id="263"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56" autoAdjust="0"/>
    <p:restoredTop sz="74366" autoAdjust="0"/>
  </p:normalViewPr>
  <p:slideViewPr>
    <p:cSldViewPr snapToGrid="0">
      <p:cViewPr varScale="1">
        <p:scale>
          <a:sx n="76" d="100"/>
          <a:sy n="76" d="100"/>
        </p:scale>
        <p:origin x="58" y="26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rtlCol="0"/>
        <a:lstStyle/>
        <a:p>
          <a:pPr rtl="0"/>
          <a:endParaRPr lang="en-US"/>
        </a:p>
      </dgm:t>
    </dgm:pt>
    <dgm:pt modelId="{30269CC2-8DD6-4402-82F3-18F164A732FF}">
      <dgm:prSet/>
      <dgm:spPr/>
      <dgm:t>
        <a:bodyPr rtlCol="0"/>
        <a:lstStyle/>
        <a:p>
          <a:pPr rtl="0"/>
          <a:r>
            <a:rPr lang="zh-CN" altLang="en-US"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baseline="0" noProof="0" dirty="0">
              <a:solidFill>
                <a:schemeClr val="bg1"/>
              </a:solidFill>
              <a:latin typeface="Microsoft YaHei UI" panose="020B0503020204020204" pitchFamily="34" charset="-122"/>
              <a:ea typeface="Microsoft YaHei UI" panose="020B0503020204020204" pitchFamily="34" charset="-122"/>
            </a:rPr>
            <a:t>1</a:t>
          </a:r>
        </a:p>
      </dgm:t>
    </dgm:pt>
    <dgm:pt modelId="{4A8A3B18-A3DE-475C-8BF1-FB4B84DDA43B}" type="parTrans" cxnId="{813C1BD6-5A4A-43F4-8BF7-0645F72381AA}">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2DAA2C1D-14F6-4BCA-B047-0B53ADD46F43}" type="sibTrans" cxnId="{813C1BD6-5A4A-43F4-8BF7-0645F72381AA}">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2B87ECDB-C552-42F6-9B52-6548A18B206B}">
      <dgm:prSet/>
      <dgm:spPr/>
      <dgm:t>
        <a:bodyPr rtlCol="0"/>
        <a:lstStyle/>
        <a:p>
          <a:pPr rtl="0"/>
          <a:r>
            <a:rPr lang="zh-CN" altLang="en-US"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baseline="0" noProof="0" dirty="0">
              <a:solidFill>
                <a:schemeClr val="bg1"/>
              </a:solidFill>
              <a:latin typeface="Microsoft YaHei UI" panose="020B0503020204020204" pitchFamily="34" charset="-122"/>
              <a:ea typeface="Microsoft YaHei UI" panose="020B0503020204020204" pitchFamily="34" charset="-122"/>
            </a:rPr>
            <a:t>2</a:t>
          </a:r>
        </a:p>
      </dgm:t>
    </dgm:pt>
    <dgm:pt modelId="{0DC560D9-C62C-41BA-8D68-CB78933BFF0C}" type="parTrans" cxnId="{91AFA996-5E3B-401C-B400-E70DBD4A4AB6}">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80EFB54F-1AC8-40D9-981D-4C85160A5799}" type="sibTrans" cxnId="{91AFA996-5E3B-401C-B400-E70DBD4A4AB6}">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419DF63C-9792-4EF5-9125-1EEF4D07C33F}">
      <dgm:prSet/>
      <dgm:spPr/>
      <dgm:t>
        <a:bodyPr rtlCol="0"/>
        <a:lstStyle/>
        <a:p>
          <a:pPr rtl="0"/>
          <a:r>
            <a:rPr lang="zh-CN" altLang="en-US"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baseline="0" noProof="0" dirty="0">
              <a:solidFill>
                <a:schemeClr val="bg1"/>
              </a:solidFill>
              <a:latin typeface="Microsoft YaHei UI" panose="020B0503020204020204" pitchFamily="34" charset="-122"/>
              <a:ea typeface="Microsoft YaHei UI" panose="020B0503020204020204" pitchFamily="34" charset="-122"/>
            </a:rPr>
            <a:t>3</a:t>
          </a:r>
        </a:p>
      </dgm:t>
    </dgm:pt>
    <dgm:pt modelId="{2B95E8EF-82FE-4F54-970D-D55C9AD8EC00}" type="parTrans" cxnId="{024B121E-3EE5-42C9-97D1-5E0D27C29DC3}">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EA8773AB-BB82-4BF6-944E-80CD2086CE93}" type="sibTrans" cxnId="{024B121E-3EE5-42C9-97D1-5E0D27C29DC3}">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1B1E513F-BEB7-483A-8F12-A8210AEF19E9}">
      <dgm:prSet/>
      <dgm:spPr/>
      <dgm:t>
        <a:bodyPr rtlCol="0"/>
        <a:lstStyle/>
        <a:p>
          <a:pPr rtl="0"/>
          <a:r>
            <a:rPr lang="zh-CN" altLang="en-US"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baseline="0" noProof="0" dirty="0">
              <a:solidFill>
                <a:schemeClr val="bg1"/>
              </a:solidFill>
              <a:latin typeface="Microsoft YaHei UI" panose="020B0503020204020204" pitchFamily="34" charset="-122"/>
              <a:ea typeface="Microsoft YaHei UI" panose="020B0503020204020204" pitchFamily="34" charset="-122"/>
            </a:rPr>
            <a:t>4</a:t>
          </a:r>
        </a:p>
      </dgm:t>
    </dgm:pt>
    <dgm:pt modelId="{DB284026-3063-4705-B72C-ADE04469BE6D}" type="parTrans" cxnId="{9CD469EF-CF99-411A-B4B3-5B2C59AF684C}">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D99C9B80-BA48-46B7-8B67-372E2AFD9E86}" type="sibTrans" cxnId="{9CD469EF-CF99-411A-B4B3-5B2C59AF684C}">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F4A56385-3827-49D1-B533-953BA75136B7}">
      <dgm:prSet/>
      <dgm:spPr/>
      <dgm:t>
        <a:bodyPr rtlCol="0"/>
        <a:lstStyle/>
        <a:p>
          <a:pPr rtl="0"/>
          <a:r>
            <a:rPr lang="zh-CN" altLang="en-US"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baseline="0" noProof="0" dirty="0">
              <a:solidFill>
                <a:schemeClr val="bg1"/>
              </a:solidFill>
              <a:latin typeface="Microsoft YaHei UI" panose="020B0503020204020204" pitchFamily="34" charset="-122"/>
              <a:ea typeface="Microsoft YaHei UI" panose="020B0503020204020204" pitchFamily="34" charset="-122"/>
            </a:rPr>
            <a:t>5</a:t>
          </a:r>
        </a:p>
      </dgm:t>
    </dgm:pt>
    <dgm:pt modelId="{5C6E35C5-B6D6-42D4-9FF2-63E3FEC1E45F}" type="parTrans" cxnId="{D572C096-14C8-487B-ABCD-6354192B80BA}">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E866DA3A-B427-429E-A892-4812B432ED79}" type="sibTrans" cxnId="{D572C096-14C8-487B-ABCD-6354192B80BA}">
      <dgm:prSet/>
      <dgm:spPr/>
      <dgm:t>
        <a:bodyPr rtlCol="0"/>
        <a:lstStyle/>
        <a:p>
          <a:pPr rtl="0"/>
          <a:endParaRPr lang="zh-CN" altLang="en-US" baseline="0" noProof="0" dirty="0">
            <a:latin typeface="Microsoft YaHei UI" panose="020B0503020204020204" pitchFamily="34" charset="-122"/>
            <a:ea typeface="Microsoft YaHei UI" panose="020B0503020204020204" pitchFamily="34" charset="-122"/>
          </a:endParaRPr>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rtlCol="0"/>
        <a:lstStyle/>
        <a:p>
          <a:pPr rtl="0"/>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rtlCol="0"/>
        <a:lstStyle/>
        <a:p>
          <a:pPr rtl="0"/>
          <a:r>
            <a:rPr lang="zh-CN" altLang="en-US" sz="2000" baseline="0" dirty="0">
              <a:solidFill>
                <a:schemeClr val="bg1"/>
              </a:solidFill>
              <a:latin typeface="Microsoft YaHei UI" panose="020B0503020204020204" pitchFamily="34" charset="-122"/>
              <a:ea typeface="Microsoft YaHei UI" panose="020B0503020204020204" pitchFamily="34" charset="-122"/>
            </a:rPr>
            <a:t>地图。</a:t>
          </a:r>
          <a:br>
            <a:rPr lang="zh-CN" altLang="en-US" sz="1600" baseline="0" dirty="0">
              <a:solidFill>
                <a:schemeClr val="bg1"/>
              </a:solidFill>
              <a:latin typeface="Microsoft YaHei UI" panose="020B0503020204020204" pitchFamily="34" charset="-122"/>
              <a:ea typeface="Microsoft YaHei UI" panose="020B0503020204020204" pitchFamily="34" charset="-122"/>
            </a:rPr>
          </a:br>
          <a:r>
            <a:rPr lang="en-US" altLang="zh-CN" sz="1500" spc="-30" baseline="0" dirty="0">
              <a:solidFill>
                <a:schemeClr val="bg1"/>
              </a:solidFill>
              <a:latin typeface="Microsoft YaHei UI" panose="020B0503020204020204" pitchFamily="34" charset="-122"/>
              <a:ea typeface="Microsoft YaHei UI" panose="020B0503020204020204" pitchFamily="34" charset="-122"/>
            </a:rPr>
            <a:t>Lorem ipsum </a:t>
          </a:r>
          <a:r>
            <a:rPr lang="en-US" altLang="zh-CN" sz="1500" spc="-30" baseline="0" noProof="1">
              <a:solidFill>
                <a:schemeClr val="bg1"/>
              </a:solidFill>
              <a:latin typeface="Microsoft YaHei UI" panose="020B0503020204020204" pitchFamily="34" charset="-122"/>
              <a:ea typeface="Microsoft YaHei UI" panose="020B0503020204020204" pitchFamily="34" charset="-122"/>
            </a:rPr>
            <a:t>dolor sit amet, consectetur adipiscing elit.Etiam aliquet eu mi quis lacinia.Ut fermentum a magna ut eleifend.Integer convallis suscipit ante eu varius. </a:t>
          </a:r>
        </a:p>
      </dgm:t>
    </dgm:pt>
    <dgm:pt modelId="{A40BCF22-228C-4E6F-A028-7BBDE5C12E5A}" type="parTrans" cxnId="{8FB3CA80-DD34-4F68-B118-EAE12645570F}">
      <dgm:prSe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rtlCol="0" anchor="t" anchorCtr="0"/>
        <a:lstStyle/>
        <a:p>
          <a:pPr marL="0" lvl="0" indent="0" algn="l" defTabSz="711200" rtl="0">
            <a:lnSpc>
              <a:spcPct val="90000"/>
            </a:lnSpc>
            <a:spcBef>
              <a:spcPct val="0"/>
            </a:spcBef>
            <a:spcAft>
              <a:spcPct val="35000"/>
            </a:spcAft>
            <a:buNone/>
          </a:pPr>
          <a:r>
            <a:rPr lang="zh-CN" altLang="en-US" sz="2000" kern="1200" baseline="0" dirty="0">
              <a:solidFill>
                <a:srgbClr val="FFFFFF"/>
              </a:solidFill>
              <a:latin typeface="Microsoft YaHei UI" panose="020B0503020204020204" pitchFamily="34" charset="-122"/>
              <a:ea typeface="Microsoft YaHei UI" panose="020B0503020204020204" pitchFamily="34" charset="-122"/>
              <a:cs typeface="+mn-cs"/>
            </a:rPr>
            <a:t>道路。</a:t>
          </a:r>
          <a:br>
            <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rPr>
          </a:br>
          <a:r>
            <a:rPr lang="en-US" altLang="zh-CN" sz="1500" kern="1200" baseline="0" dirty="0">
              <a:solidFill>
                <a:srgbClr val="FFFFFF"/>
              </a:solidFill>
              <a:latin typeface="Microsoft YaHei UI" panose="020B0503020204020204" pitchFamily="34" charset="-122"/>
              <a:ea typeface="Microsoft YaHei UI" panose="020B0503020204020204" pitchFamily="34" charset="-122"/>
              <a:cs typeface="+mn-cs"/>
            </a:rPr>
            <a:t>Lorem ipsum </a:t>
          </a:r>
          <a:r>
            <a:rPr lang="en-US" altLang="zh-CN" sz="1500" kern="1200" baseline="0" noProof="1">
              <a:solidFill>
                <a:srgbClr val="FFFFFF"/>
              </a:solidFill>
              <a:latin typeface="Microsoft YaHei UI" panose="020B0503020204020204" pitchFamily="34" charset="-122"/>
              <a:ea typeface="Microsoft YaHei UI" panose="020B0503020204020204" pitchFamily="34" charset="-122"/>
              <a:cs typeface="+mn-cs"/>
            </a:rPr>
            <a:t>dolor sit amet, consectetur adipiscing elit.Etiam aliquet eu mi quis lacinia. </a:t>
          </a:r>
        </a:p>
        <a:p>
          <a:pPr marL="0" lvl="0" indent="0" algn="l" defTabSz="711200" rtl="0">
            <a:lnSpc>
              <a:spcPct val="90000"/>
            </a:lnSpc>
            <a:spcBef>
              <a:spcPct val="0"/>
            </a:spcBef>
            <a:spcAft>
              <a:spcPct val="35000"/>
            </a:spcAft>
            <a:buNone/>
          </a:pPr>
          <a:endPar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endParaRPr>
        </a:p>
      </dgm:t>
    </dgm:pt>
    <dgm:pt modelId="{4A66CBC3-2E89-46E5-B2EA-1705F05E6FDD}" type="parTrans" cxnId="{2E9E5A02-0CE8-4569-9B67-05EE24CE2438}">
      <dgm:prSe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rtlCol="0" anchor="t" anchorCtr="0"/>
        <a:lstStyle/>
        <a:p>
          <a:pPr marL="0" lvl="0" indent="0" algn="l" defTabSz="711200" rtl="0">
            <a:lnSpc>
              <a:spcPct val="90000"/>
            </a:lnSpc>
            <a:spcBef>
              <a:spcPct val="0"/>
            </a:spcBef>
            <a:spcAft>
              <a:spcPct val="35000"/>
            </a:spcAft>
            <a:buNone/>
          </a:pPr>
          <a:r>
            <a:rPr lang="zh-CN" altLang="en-US" sz="2000" kern="1200" baseline="0" dirty="0">
              <a:solidFill>
                <a:srgbClr val="FFFFFF"/>
              </a:solidFill>
              <a:latin typeface="Microsoft YaHei UI" panose="020B0503020204020204" pitchFamily="34" charset="-122"/>
              <a:ea typeface="Microsoft YaHei UI" panose="020B0503020204020204" pitchFamily="34" charset="-122"/>
              <a:cs typeface="+mn-cs"/>
            </a:rPr>
            <a:t>山脉。</a:t>
          </a:r>
          <a:br>
            <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rPr>
          </a:br>
          <a:r>
            <a:rPr lang="en-US" altLang="zh-CN" sz="1500" kern="1200" baseline="0" dirty="0">
              <a:solidFill>
                <a:srgbClr val="FFFFFF"/>
              </a:solidFill>
              <a:latin typeface="Microsoft YaHei UI" panose="020B0503020204020204" pitchFamily="34" charset="-122"/>
              <a:ea typeface="Microsoft YaHei UI" panose="020B0503020204020204" pitchFamily="34" charset="-122"/>
              <a:cs typeface="+mn-cs"/>
            </a:rPr>
            <a:t>Lorem ipsum </a:t>
          </a:r>
          <a:r>
            <a:rPr lang="en-US" altLang="zh-CN" sz="1500" kern="1200" baseline="0" noProof="1">
              <a:solidFill>
                <a:srgbClr val="FFFFFF"/>
              </a:solidFill>
              <a:latin typeface="Microsoft YaHei UI" panose="020B0503020204020204" pitchFamily="34" charset="-122"/>
              <a:ea typeface="Microsoft YaHei UI" panose="020B0503020204020204" pitchFamily="34" charset="-122"/>
              <a:cs typeface="+mn-cs"/>
            </a:rPr>
            <a:t>dolor sit amet, consectetur adipiscing elit.Etiam aliquet eu mi quis lacinia.Integer convallis suscipit ante eu varius. </a:t>
          </a:r>
        </a:p>
        <a:p>
          <a:pPr marL="0" lvl="0" indent="0" algn="l" defTabSz="711200" rtl="0">
            <a:lnSpc>
              <a:spcPct val="90000"/>
            </a:lnSpc>
            <a:spcBef>
              <a:spcPct val="0"/>
            </a:spcBef>
            <a:spcAft>
              <a:spcPct val="35000"/>
            </a:spcAft>
            <a:buNone/>
          </a:pPr>
          <a:endPar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endParaRPr>
        </a:p>
      </dgm:t>
    </dgm:pt>
    <dgm:pt modelId="{CE6B5045-A42D-4562-9588-2342D0E47934}" type="parTrans" cxnId="{B49FD08F-C9D7-4FC0-B446-ED9717719A00}">
      <dgm:prSe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rtlCol="0"/>
        <a:lstStyle/>
        <a:p>
          <a:pPr rtl="0"/>
          <a:endParaRPr lang="zh-CN" altLang="en-US" baseline="0" dirty="0">
            <a:latin typeface="Microsoft YaHei UI" panose="020B0503020204020204" pitchFamily="34" charset="-122"/>
            <a:ea typeface="Microsoft YaHei UI" panose="020B0503020204020204" pitchFamily="34" charset="-122"/>
          </a:endParaRPr>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pt>
    <dgm:pt modelId="{AFA09309-0DCE-4477-82D3-AAF980A85A37}" type="pres">
      <dgm:prSet presAssocID="{C9DED455-19B5-45BA-AEF1-572CA46E947B}" presName="sibTransNodeCircle" presStyleLbl="alignNode1" presStyleIdx="2" presStyleCnt="6">
        <dgm:presLayoutVars>
          <dgm:chMax val="0"/>
          <dgm:bulletEnabled/>
        </dgm:presLayoutVars>
      </dgm:prSet>
      <dgm:spPr>
        <a:xfrm>
          <a:off x="4605099" y="435133"/>
          <a:ext cx="1305401" cy="1305401"/>
        </a:xfrm>
        <a:prstGeom prst="rect">
          <a:avLst/>
        </a:prstGeom>
      </dgm:spPr>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sz="1900" kern="1200" baseline="0" noProof="0" dirty="0">
              <a:solidFill>
                <a:schemeClr val="bg1"/>
              </a:solidFill>
              <a:latin typeface="Microsoft YaHei UI" panose="020B0503020204020204" pitchFamily="34" charset="-122"/>
              <a:ea typeface="Microsoft YaHei UI" panose="020B0503020204020204" pitchFamily="34" charset="-122"/>
            </a:rPr>
            <a:t>1</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sz="1900" kern="1200" baseline="0" noProof="0" dirty="0">
              <a:solidFill>
                <a:schemeClr val="bg1"/>
              </a:solidFill>
              <a:latin typeface="Microsoft YaHei UI" panose="020B0503020204020204" pitchFamily="34" charset="-122"/>
              <a:ea typeface="Microsoft YaHei UI" panose="020B0503020204020204" pitchFamily="34" charset="-122"/>
            </a:rPr>
            <a:t>2</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sz="1900" kern="1200" baseline="0" noProof="0" dirty="0">
              <a:solidFill>
                <a:schemeClr val="bg1"/>
              </a:solidFill>
              <a:latin typeface="Microsoft YaHei UI" panose="020B0503020204020204" pitchFamily="34" charset="-122"/>
              <a:ea typeface="Microsoft YaHei UI" panose="020B0503020204020204" pitchFamily="34" charset="-122"/>
            </a:rPr>
            <a:t>3</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sz="1900" kern="1200" baseline="0" noProof="0" dirty="0">
              <a:solidFill>
                <a:schemeClr val="bg1"/>
              </a:solidFill>
              <a:latin typeface="Microsoft YaHei UI" panose="020B0503020204020204" pitchFamily="34" charset="-122"/>
              <a:ea typeface="Microsoft YaHei UI" panose="020B0503020204020204" pitchFamily="34" charset="-122"/>
            </a:rPr>
            <a:t>4</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baseline="0" noProof="0" dirty="0">
              <a:solidFill>
                <a:schemeClr val="bg1"/>
              </a:solidFill>
              <a:latin typeface="Microsoft YaHei UI" panose="020B0503020204020204" pitchFamily="34" charset="-122"/>
              <a:ea typeface="Microsoft YaHei UI" panose="020B0503020204020204" pitchFamily="34" charset="-122"/>
            </a:rPr>
            <a:t>课程 </a:t>
          </a:r>
          <a:r>
            <a:rPr lang="en-US" altLang="zh-CN" sz="1900" kern="1200" baseline="0" noProof="0" dirty="0">
              <a:solidFill>
                <a:schemeClr val="bg1"/>
              </a:solidFill>
              <a:latin typeface="Microsoft YaHei UI" panose="020B0503020204020204" pitchFamily="34" charset="-122"/>
              <a:ea typeface="Microsoft YaHei UI" panose="020B0503020204020204" pitchFamily="34" charset="-122"/>
            </a:rPr>
            <a:t>5</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rtlCol="0" anchor="t" anchorCtr="0">
          <a:noAutofit/>
        </a:bodyPr>
        <a:lstStyle/>
        <a:p>
          <a:pPr marL="0" lvl="0" indent="0" algn="l" defTabSz="889000" rtl="0">
            <a:lnSpc>
              <a:spcPct val="90000"/>
            </a:lnSpc>
            <a:spcBef>
              <a:spcPct val="0"/>
            </a:spcBef>
            <a:spcAft>
              <a:spcPct val="35000"/>
            </a:spcAft>
            <a:buNone/>
          </a:pPr>
          <a:r>
            <a:rPr lang="zh-CN" altLang="en-US" sz="2000" kern="1200" baseline="0" dirty="0">
              <a:solidFill>
                <a:schemeClr val="bg1"/>
              </a:solidFill>
              <a:latin typeface="Microsoft YaHei UI" panose="020B0503020204020204" pitchFamily="34" charset="-122"/>
              <a:ea typeface="Microsoft YaHei UI" panose="020B0503020204020204" pitchFamily="34" charset="-122"/>
            </a:rPr>
            <a:t>地图。</a:t>
          </a:r>
          <a:br>
            <a:rPr lang="zh-CN" altLang="en-US" sz="1600" kern="1200" baseline="0" dirty="0">
              <a:solidFill>
                <a:schemeClr val="bg1"/>
              </a:solidFill>
              <a:latin typeface="Microsoft YaHei UI" panose="020B0503020204020204" pitchFamily="34" charset="-122"/>
              <a:ea typeface="Microsoft YaHei UI" panose="020B0503020204020204" pitchFamily="34" charset="-122"/>
            </a:rPr>
          </a:br>
          <a:r>
            <a:rPr lang="en-US" altLang="zh-CN" sz="1500" kern="1200" spc="-30" baseline="0" dirty="0">
              <a:solidFill>
                <a:schemeClr val="bg1"/>
              </a:solidFill>
              <a:latin typeface="Microsoft YaHei UI" panose="020B0503020204020204" pitchFamily="34" charset="-122"/>
              <a:ea typeface="Microsoft YaHei UI" panose="020B0503020204020204" pitchFamily="34" charset="-122"/>
            </a:rPr>
            <a:t>Lorem ipsum </a:t>
          </a:r>
          <a:r>
            <a:rPr lang="en-US" altLang="zh-CN" sz="1500" kern="1200" spc="-30" baseline="0" noProof="1">
              <a:solidFill>
                <a:schemeClr val="bg1"/>
              </a:solidFill>
              <a:latin typeface="Microsoft YaHei UI" panose="020B0503020204020204" pitchFamily="34" charset="-122"/>
              <a:ea typeface="Microsoft YaHei UI" panose="020B0503020204020204" pitchFamily="34" charset="-122"/>
            </a:rPr>
            <a:t>dolor sit amet, consectetur adipiscing elit.Etiam aliquet eu mi quis lacinia.Ut fermentum a magna ut eleifend.Integer convallis suscipit ante eu varius. </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rtlCol="0" anchor="ctr" anchorCtr="0">
          <a:noAutofit/>
        </a:bodyPr>
        <a:lstStyle/>
        <a:p>
          <a:pPr marL="0" lvl="0" indent="0" algn="ctr" defTabSz="2133600" rtl="0">
            <a:lnSpc>
              <a:spcPct val="90000"/>
            </a:lnSpc>
            <a:spcBef>
              <a:spcPct val="0"/>
            </a:spcBef>
            <a:spcAft>
              <a:spcPct val="35000"/>
            </a:spcAft>
            <a:buNone/>
          </a:pPr>
          <a:endParaRPr lang="zh-CN" altLang="en-US" sz="4800" kern="1200" baseline="0" dirty="0">
            <a:latin typeface="Microsoft YaHei UI" panose="020B0503020204020204" pitchFamily="34" charset="-122"/>
            <a:ea typeface="Microsoft YaHei UI" panose="020B0503020204020204" pitchFamily="34" charset="-122"/>
          </a:endParaRPr>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rtlCol="0" anchor="t" anchorCtr="0">
          <a:noAutofit/>
        </a:bodyPr>
        <a:lstStyle/>
        <a:p>
          <a:pPr marL="0" lvl="0" indent="0" algn="l" defTabSz="711200" rtl="0">
            <a:lnSpc>
              <a:spcPct val="90000"/>
            </a:lnSpc>
            <a:spcBef>
              <a:spcPct val="0"/>
            </a:spcBef>
            <a:spcAft>
              <a:spcPct val="35000"/>
            </a:spcAft>
            <a:buNone/>
          </a:pPr>
          <a:r>
            <a:rPr lang="zh-CN" altLang="en-US" sz="2000" kern="1200" baseline="0" dirty="0">
              <a:solidFill>
                <a:srgbClr val="FFFFFF"/>
              </a:solidFill>
              <a:latin typeface="Microsoft YaHei UI" panose="020B0503020204020204" pitchFamily="34" charset="-122"/>
              <a:ea typeface="Microsoft YaHei UI" panose="020B0503020204020204" pitchFamily="34" charset="-122"/>
              <a:cs typeface="+mn-cs"/>
            </a:rPr>
            <a:t>道路。</a:t>
          </a:r>
          <a:br>
            <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rPr>
          </a:br>
          <a:r>
            <a:rPr lang="en-US" altLang="zh-CN" sz="1500" kern="1200" baseline="0" dirty="0">
              <a:solidFill>
                <a:srgbClr val="FFFFFF"/>
              </a:solidFill>
              <a:latin typeface="Microsoft YaHei UI" panose="020B0503020204020204" pitchFamily="34" charset="-122"/>
              <a:ea typeface="Microsoft YaHei UI" panose="020B0503020204020204" pitchFamily="34" charset="-122"/>
              <a:cs typeface="+mn-cs"/>
            </a:rPr>
            <a:t>Lorem ipsum </a:t>
          </a:r>
          <a:r>
            <a:rPr lang="en-US" altLang="zh-CN" sz="1500" kern="1200" baseline="0" noProof="1">
              <a:solidFill>
                <a:srgbClr val="FFFFFF"/>
              </a:solidFill>
              <a:latin typeface="Microsoft YaHei UI" panose="020B0503020204020204" pitchFamily="34" charset="-122"/>
              <a:ea typeface="Microsoft YaHei UI" panose="020B0503020204020204" pitchFamily="34" charset="-122"/>
              <a:cs typeface="+mn-cs"/>
            </a:rPr>
            <a:t>dolor sit amet, consectetur adipiscing elit.Etiam aliquet eu mi quis lacinia. </a:t>
          </a:r>
        </a:p>
        <a:p>
          <a:pPr marL="0" lvl="0" indent="0" algn="l" defTabSz="711200" rtl="0">
            <a:lnSpc>
              <a:spcPct val="90000"/>
            </a:lnSpc>
            <a:spcBef>
              <a:spcPct val="0"/>
            </a:spcBef>
            <a:spcAft>
              <a:spcPct val="35000"/>
            </a:spcAft>
            <a:buNone/>
          </a:pPr>
          <a:endPar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endParaRPr>
        </a:p>
      </dsp:txBody>
      <dsp:txXfrm>
        <a:off x="3614737" y="1653508"/>
        <a:ext cx="3286125" cy="2610802"/>
      </dsp:txXfrm>
    </dsp:sp>
    <dsp:sp modelId="{AFA09309-0DCE-4477-82D3-AAF980A85A37}">
      <dsp:nvSpPr>
        <dsp:cNvPr id="0" name=""/>
        <dsp:cNvSpPr/>
      </dsp:nvSpPr>
      <dsp:spPr>
        <a:xfrm>
          <a:off x="4605099"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rtlCol="0" anchor="ctr" anchorCtr="0">
          <a:noAutofit/>
        </a:bodyPr>
        <a:lstStyle/>
        <a:p>
          <a:pPr marL="0" lvl="0" indent="0" algn="ctr" defTabSz="2133600" rtl="0">
            <a:lnSpc>
              <a:spcPct val="90000"/>
            </a:lnSpc>
            <a:spcBef>
              <a:spcPct val="0"/>
            </a:spcBef>
            <a:spcAft>
              <a:spcPct val="35000"/>
            </a:spcAft>
            <a:buNone/>
          </a:pPr>
          <a:endParaRPr lang="zh-CN" altLang="en-US" sz="4800" kern="1200" baseline="0" dirty="0">
            <a:latin typeface="Microsoft YaHei UI" panose="020B0503020204020204" pitchFamily="34" charset="-122"/>
            <a:ea typeface="Microsoft YaHei UI" panose="020B0503020204020204" pitchFamily="34" charset="-122"/>
          </a:endParaRPr>
        </a:p>
      </dsp:txBody>
      <dsp:txXfrm>
        <a:off x="4605099" y="435133"/>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rtlCol="0" anchor="t" anchorCtr="0">
          <a:noAutofit/>
        </a:bodyPr>
        <a:lstStyle/>
        <a:p>
          <a:pPr marL="0" lvl="0" indent="0" algn="l" defTabSz="711200" rtl="0">
            <a:lnSpc>
              <a:spcPct val="90000"/>
            </a:lnSpc>
            <a:spcBef>
              <a:spcPct val="0"/>
            </a:spcBef>
            <a:spcAft>
              <a:spcPct val="35000"/>
            </a:spcAft>
            <a:buNone/>
          </a:pPr>
          <a:r>
            <a:rPr lang="zh-CN" altLang="en-US" sz="2000" kern="1200" baseline="0" dirty="0">
              <a:solidFill>
                <a:srgbClr val="FFFFFF"/>
              </a:solidFill>
              <a:latin typeface="Microsoft YaHei UI" panose="020B0503020204020204" pitchFamily="34" charset="-122"/>
              <a:ea typeface="Microsoft YaHei UI" panose="020B0503020204020204" pitchFamily="34" charset="-122"/>
              <a:cs typeface="+mn-cs"/>
            </a:rPr>
            <a:t>山脉。</a:t>
          </a:r>
          <a:br>
            <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rPr>
          </a:br>
          <a:r>
            <a:rPr lang="en-US" altLang="zh-CN" sz="1500" kern="1200" baseline="0" dirty="0">
              <a:solidFill>
                <a:srgbClr val="FFFFFF"/>
              </a:solidFill>
              <a:latin typeface="Microsoft YaHei UI" panose="020B0503020204020204" pitchFamily="34" charset="-122"/>
              <a:ea typeface="Microsoft YaHei UI" panose="020B0503020204020204" pitchFamily="34" charset="-122"/>
              <a:cs typeface="+mn-cs"/>
            </a:rPr>
            <a:t>Lorem ipsum </a:t>
          </a:r>
          <a:r>
            <a:rPr lang="en-US" altLang="zh-CN" sz="1500" kern="1200" baseline="0" noProof="1">
              <a:solidFill>
                <a:srgbClr val="FFFFFF"/>
              </a:solidFill>
              <a:latin typeface="Microsoft YaHei UI" panose="020B0503020204020204" pitchFamily="34" charset="-122"/>
              <a:ea typeface="Microsoft YaHei UI" panose="020B0503020204020204" pitchFamily="34" charset="-122"/>
              <a:cs typeface="+mn-cs"/>
            </a:rPr>
            <a:t>dolor sit amet, consectetur adipiscing elit.Etiam aliquet eu mi quis lacinia.Integer convallis suscipit ante eu varius. </a:t>
          </a:r>
        </a:p>
        <a:p>
          <a:pPr marL="0" lvl="0" indent="0" algn="l" defTabSz="711200" rtl="0">
            <a:lnSpc>
              <a:spcPct val="90000"/>
            </a:lnSpc>
            <a:spcBef>
              <a:spcPct val="0"/>
            </a:spcBef>
            <a:spcAft>
              <a:spcPct val="35000"/>
            </a:spcAft>
            <a:buNone/>
          </a:pPr>
          <a:endParaRPr lang="zh-CN" altLang="en-US" sz="1600" kern="1200" baseline="0" dirty="0">
            <a:solidFill>
              <a:srgbClr val="FFFFFF"/>
            </a:solidFill>
            <a:latin typeface="Microsoft YaHei UI" panose="020B0503020204020204" pitchFamily="34" charset="-122"/>
            <a:ea typeface="Microsoft YaHei UI" panose="020B0503020204020204" pitchFamily="34" charset="-122"/>
            <a:cs typeface="+mn-cs"/>
          </a:endParaRP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rtlCol="0" anchor="ctr" anchorCtr="0">
          <a:noAutofit/>
        </a:bodyPr>
        <a:lstStyle/>
        <a:p>
          <a:pPr marL="0" lvl="0" indent="0" algn="ctr" defTabSz="2133600" rtl="0">
            <a:lnSpc>
              <a:spcPct val="90000"/>
            </a:lnSpc>
            <a:spcBef>
              <a:spcPct val="0"/>
            </a:spcBef>
            <a:spcAft>
              <a:spcPct val="35000"/>
            </a:spcAft>
            <a:buNone/>
          </a:pPr>
          <a:endParaRPr lang="zh-CN" altLang="en-US" sz="4800" kern="1200" baseline="0" dirty="0">
            <a:latin typeface="Microsoft YaHei UI" panose="020B0503020204020204" pitchFamily="34" charset="-122"/>
            <a:ea typeface="Microsoft YaHei UI" panose="020B0503020204020204" pitchFamily="34" charset="-122"/>
          </a:endParaRPr>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图标垂直实心列表"/>
  <dgm:desc val="用于从上到下显示一系列视觉对象，其中级别 1 或级别 1 和级别 2 的文本按形状分组。最适用于具有较长说明的图标或小型图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Process3">
  <dgm:title val="基本线性流程"/>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CC9FF8D-4932-4DBC-9532-4F5E761C2EA6}" type="datetime1">
              <a:rPr lang="zh-CN" altLang="en-US" smtClean="0">
                <a:latin typeface="Microsoft YaHei UI" panose="020B0503020204020204" pitchFamily="34" charset="-122"/>
                <a:ea typeface="Microsoft YaHei UI" panose="020B0503020204020204" pitchFamily="34" charset="-122"/>
              </a:rPr>
              <a:t>2022/1/6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89B6C8-888A-401B-9F9B-D41D36B6C3E9}"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YaHei UI" panose="020B0503020204020204" pitchFamily="34" charset="-122"/>
                <a:ea typeface="Microsoft YaHei UI" panose="020B0503020204020204" pitchFamily="34" charset="-122"/>
              </a:defRPr>
            </a:lvl1pPr>
          </a:lstStyle>
          <a:p>
            <a:fld id="{D7D96BC4-E08F-4955-97D0-3301FC0C3951}" type="datetime1">
              <a:rPr lang="zh-CN" altLang="en-US" noProof="0" smtClean="0"/>
              <a:t>2022/1/6</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YaHei UI" panose="020B0503020204020204" pitchFamily="34" charset="-122"/>
                <a:ea typeface="Microsoft YaHei UI" panose="020B0503020204020204" pitchFamily="34" charset="-122"/>
              </a:defRPr>
            </a:lvl1pPr>
          </a:lstStyle>
          <a:p>
            <a:fld id="{D3F28A1F-3E69-47E5-AE93-E7F2155A242D}"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https://www.edureka.co/blog/java-collections/</a:t>
            </a:r>
          </a:p>
          <a:p>
            <a:r>
              <a:rPr lang="en-US" altLang="zh-CN" dirty="0"/>
              <a:t>https://dzone.com/articles/an-introduction-to-the-java-collections-framework</a:t>
            </a:r>
          </a:p>
          <a:p>
            <a:r>
              <a:rPr lang="en-US" altLang="zh-CN" dirty="0"/>
              <a:t>https://www.cnblogs.com/bingyimeiling/p/10255037.html</a:t>
            </a:r>
          </a:p>
          <a:p>
            <a:r>
              <a:rPr lang="en-US" altLang="zh-CN" dirty="0"/>
              <a:t>https://github.com/CyC2018/CS-Notes/blob/master/notes/Java%20%E5%AE%B9%E5%99%A8.md#%E4%B8%80%E6%A6%82%E8%A7%88</a:t>
            </a:r>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noProof="0" smtClean="0"/>
              <a:pPr/>
              <a:t>1</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1202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smtClean="0"/>
              <a:p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56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Verdana" panose="020B0604030504040204" pitchFamily="34" charset="0"/>
              </a:rPr>
              <a:t> </a:t>
            </a:r>
            <a:r>
              <a:rPr lang="en-US" altLang="zh-CN" b="0" i="0" dirty="0">
                <a:solidFill>
                  <a:srgbClr val="000000"/>
                </a:solidFill>
                <a:effectLst/>
                <a:latin typeface="Verdana" panose="020B0604030504040204" pitchFamily="34" charset="0"/>
              </a:rPr>
              <a:t>1)  </a:t>
            </a:r>
            <a:r>
              <a:rPr lang="en-US" altLang="zh-CN" b="0" i="0" dirty="0" err="1">
                <a:solidFill>
                  <a:srgbClr val="000000"/>
                </a:solidFill>
                <a:effectLst/>
                <a:latin typeface="Verdana" panose="020B0604030504040204" pitchFamily="34" charset="0"/>
              </a:rPr>
              <a:t>ArrayList</a:t>
            </a:r>
            <a:r>
              <a:rPr lang="zh-CN" altLang="en-US" b="0" i="0" dirty="0">
                <a:solidFill>
                  <a:srgbClr val="000000"/>
                </a:solidFill>
                <a:effectLst/>
                <a:latin typeface="Verdana" panose="020B0604030504040204" pitchFamily="34" charset="0"/>
              </a:rPr>
              <a:t>是一个</a:t>
            </a:r>
            <a:r>
              <a:rPr lang="zh-CN" altLang="en-US" b="0" i="0" dirty="0">
                <a:solidFill>
                  <a:srgbClr val="0000FF"/>
                </a:solidFill>
                <a:effectLst/>
                <a:latin typeface="Verdana" panose="020B0604030504040204" pitchFamily="34" charset="0"/>
              </a:rPr>
              <a:t>动态数组</a:t>
            </a:r>
            <a:r>
              <a:rPr lang="zh-CN" altLang="en-US" b="0" i="0" dirty="0">
                <a:solidFill>
                  <a:srgbClr val="000000"/>
                </a:solidFill>
                <a:effectLst/>
                <a:latin typeface="Verdana" panose="020B0604030504040204" pitchFamily="34" charset="0"/>
              </a:rPr>
              <a:t>，也是我们最常用的集合，是</a:t>
            </a:r>
            <a:r>
              <a:rPr lang="en-US" altLang="zh-CN" b="0" i="0" dirty="0">
                <a:solidFill>
                  <a:srgbClr val="000000"/>
                </a:solidFill>
                <a:effectLst/>
                <a:latin typeface="Verdana" panose="020B0604030504040204" pitchFamily="34" charset="0"/>
              </a:rPr>
              <a:t>List</a:t>
            </a:r>
            <a:r>
              <a:rPr lang="zh-CN" altLang="en-US" b="0" i="0" dirty="0">
                <a:solidFill>
                  <a:srgbClr val="000000"/>
                </a:solidFill>
                <a:effectLst/>
                <a:latin typeface="Verdana" panose="020B0604030504040204" pitchFamily="34" charset="0"/>
              </a:rPr>
              <a:t>类的典型实现。它允许任何符合规则的元素插入甚至包括</a:t>
            </a:r>
            <a:r>
              <a:rPr lang="en-US" altLang="zh-CN" b="0" i="0" dirty="0">
                <a:solidFill>
                  <a:srgbClr val="000000"/>
                </a:solidFill>
                <a:effectLst/>
                <a:latin typeface="Verdana" panose="020B0604030504040204" pitchFamily="34" charset="0"/>
              </a:rPr>
              <a:t>null</a:t>
            </a:r>
            <a:r>
              <a:rPr lang="zh-CN" altLang="en-US" b="0" i="0" dirty="0">
                <a:solidFill>
                  <a:srgbClr val="000000"/>
                </a:solidFill>
                <a:effectLst/>
                <a:latin typeface="Verdana" panose="020B0604030504040204" pitchFamily="34" charset="0"/>
              </a:rPr>
              <a:t>。每一个</a:t>
            </a:r>
            <a:r>
              <a:rPr lang="en-US" altLang="zh-CN" b="0" i="0" dirty="0" err="1">
                <a:solidFill>
                  <a:srgbClr val="000000"/>
                </a:solidFill>
                <a:effectLst/>
                <a:latin typeface="Verdana" panose="020B0604030504040204" pitchFamily="34" charset="0"/>
              </a:rPr>
              <a:t>ArrayList</a:t>
            </a:r>
            <a:r>
              <a:rPr lang="zh-CN" altLang="en-US" b="0" i="0" dirty="0">
                <a:solidFill>
                  <a:srgbClr val="000000"/>
                </a:solidFill>
                <a:effectLst/>
                <a:latin typeface="Verdana" panose="020B0604030504040204" pitchFamily="34" charset="0"/>
              </a:rPr>
              <a:t>都有一个初始容量（</a:t>
            </a:r>
            <a:r>
              <a:rPr lang="en-US" altLang="zh-CN" b="0" i="0" dirty="0">
                <a:solidFill>
                  <a:srgbClr val="000000"/>
                </a:solidFill>
                <a:effectLst/>
                <a:latin typeface="Verdana" panose="020B0604030504040204" pitchFamily="34" charset="0"/>
              </a:rPr>
              <a:t>10</a:t>
            </a:r>
            <a:r>
              <a:rPr lang="zh-CN" altLang="en-US" b="0" i="0" dirty="0">
                <a:solidFill>
                  <a:srgbClr val="000000"/>
                </a:solidFill>
                <a:effectLst/>
                <a:latin typeface="Verdana" panose="020B0604030504040204" pitchFamily="34" charset="0"/>
              </a:rPr>
              <a:t>），该容量代表了数组的大小。随着容器中的元素不断增加，容器的大小也会随着增加。在每次向容器中增加元素的同时都会进行容量检查，当快溢出时，就会进行扩容操作。所以如果我们明确所插入元素的多少，最好指定一个初始容量值，避免过多的进行扩容操作而浪费时间、效率。</a:t>
            </a:r>
          </a:p>
          <a:p>
            <a:pPr algn="l"/>
            <a:r>
              <a:rPr lang="zh-CN" altLang="en-US" b="0" i="0" dirty="0">
                <a:solidFill>
                  <a:srgbClr val="000000"/>
                </a:solidFill>
                <a:effectLst/>
                <a:latin typeface="Verdana" panose="020B0604030504040204" pitchFamily="34" charset="0"/>
              </a:rPr>
              <a:t>     </a:t>
            </a:r>
            <a:r>
              <a:rPr lang="zh-CN" altLang="en-US" b="1" i="0" dirty="0">
                <a:solidFill>
                  <a:srgbClr val="000000"/>
                </a:solidFill>
                <a:effectLst/>
                <a:latin typeface="Verdana" panose="020B0604030504040204" pitchFamily="34" charset="0"/>
              </a:rPr>
              <a:t> </a:t>
            </a:r>
            <a:r>
              <a:rPr lang="en-US" altLang="zh-CN" b="0" i="0" dirty="0" err="1">
                <a:solidFill>
                  <a:srgbClr val="0000FF"/>
                </a:solidFill>
                <a:effectLst/>
                <a:latin typeface="Verdana" panose="020B0604030504040204" pitchFamily="34" charset="0"/>
              </a:rPr>
              <a:t>ArrayList</a:t>
            </a:r>
            <a:r>
              <a:rPr lang="zh-CN" altLang="en-US" b="0" i="0" dirty="0">
                <a:solidFill>
                  <a:srgbClr val="0000FF"/>
                </a:solidFill>
                <a:effectLst/>
                <a:latin typeface="Verdana" panose="020B0604030504040204" pitchFamily="34" charset="0"/>
              </a:rPr>
              <a:t>擅长于随机访问。同时</a:t>
            </a:r>
            <a:r>
              <a:rPr lang="en-US" altLang="zh-CN" b="0" i="0" dirty="0" err="1">
                <a:solidFill>
                  <a:srgbClr val="0000FF"/>
                </a:solidFill>
                <a:effectLst/>
                <a:latin typeface="Verdana" panose="020B0604030504040204" pitchFamily="34" charset="0"/>
              </a:rPr>
              <a:t>ArrayList</a:t>
            </a:r>
            <a:r>
              <a:rPr lang="zh-CN" altLang="en-US" b="0" i="0" dirty="0">
                <a:solidFill>
                  <a:srgbClr val="0000FF"/>
                </a:solidFill>
                <a:effectLst/>
                <a:latin typeface="Verdana" panose="020B0604030504040204" pitchFamily="34" charset="0"/>
              </a:rPr>
              <a:t>是非同步的。</a:t>
            </a:r>
            <a:endParaRPr lang="zh-CN" altLang="en-US" b="0" i="0" dirty="0">
              <a:solidFill>
                <a:srgbClr val="000000"/>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smtClean="0"/>
              <a:p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7240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4A4A4A"/>
                </a:solidFill>
                <a:effectLst/>
                <a:latin typeface="Open Sans" panose="020B0606030504020204" pitchFamily="34" charset="0"/>
              </a:rPr>
              <a:t>Array list:</a:t>
            </a:r>
            <a:r>
              <a:rPr lang="en-US" altLang="zh-CN" b="0" i="0" dirty="0">
                <a:solidFill>
                  <a:srgbClr val="4A4A4A"/>
                </a:solidFill>
                <a:effectLst/>
                <a:latin typeface="Open Sans" panose="020B0606030504020204" pitchFamily="34" charset="0"/>
              </a:rPr>
              <a:t> </a:t>
            </a:r>
            <a:r>
              <a:rPr lang="en-US" altLang="zh-CN" b="0" i="0" dirty="0" err="1">
                <a:solidFill>
                  <a:srgbClr val="4A4A4A"/>
                </a:solidFill>
                <a:effectLst/>
                <a:latin typeface="Open Sans" panose="020B0606030504020204" pitchFamily="34" charset="0"/>
              </a:rPr>
              <a:t>ArrayList</a:t>
            </a:r>
            <a:r>
              <a:rPr lang="en-US" altLang="zh-CN" b="0" i="0" dirty="0">
                <a:solidFill>
                  <a:srgbClr val="4A4A4A"/>
                </a:solidFill>
                <a:effectLst/>
                <a:latin typeface="Open Sans" panose="020B0606030504020204" pitchFamily="34" charset="0"/>
              </a:rPr>
              <a:t> is the implementation of List Interface where the elements can be dynamically added or removed from the list. Also, the size of the list is increased dynamically if the elements are added more than the initial size. </a:t>
            </a:r>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noProof="0" smtClean="0"/>
              <a:pPr/>
              <a:t>5</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792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接口采用键值对</a:t>
            </a:r>
            <a:r>
              <a:rPr lang="en-US" altLang="zh-CN" b="0" i="0" dirty="0">
                <a:solidFill>
                  <a:srgbClr val="000000"/>
                </a:solidFill>
                <a:effectLst/>
                <a:latin typeface="Verdana" panose="020B0604030504040204" pitchFamily="34" charset="0"/>
              </a:rPr>
              <a:t>Map&lt;K,V&gt;</a:t>
            </a:r>
            <a:r>
              <a:rPr lang="zh-CN" altLang="en-US" b="0" i="0" dirty="0">
                <a:solidFill>
                  <a:srgbClr val="000000"/>
                </a:solidFill>
                <a:effectLst/>
                <a:latin typeface="Verdana" panose="020B0604030504040204" pitchFamily="34" charset="0"/>
              </a:rPr>
              <a:t>的存储方式，保存具有映射关系的数据，因此，</a:t>
            </a:r>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集合里保存两组值，一组值用于保存</a:t>
            </a:r>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里的</a:t>
            </a:r>
            <a:r>
              <a:rPr lang="en-US" altLang="zh-CN" b="0" i="0" dirty="0">
                <a:solidFill>
                  <a:srgbClr val="000000"/>
                </a:solidFill>
                <a:effectLst/>
                <a:latin typeface="Verdana" panose="020B0604030504040204" pitchFamily="34" charset="0"/>
              </a:rPr>
              <a:t>key</a:t>
            </a:r>
            <a:r>
              <a:rPr lang="zh-CN" altLang="en-US" b="0" i="0" dirty="0">
                <a:solidFill>
                  <a:srgbClr val="000000"/>
                </a:solidFill>
                <a:effectLst/>
                <a:latin typeface="Verdana" panose="020B0604030504040204" pitchFamily="34" charset="0"/>
              </a:rPr>
              <a:t>，另外一组值用于保存</a:t>
            </a:r>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里的</a:t>
            </a:r>
            <a:r>
              <a:rPr lang="en-US" altLang="zh-CN" b="0" i="0" dirty="0">
                <a:solidFill>
                  <a:srgbClr val="000000"/>
                </a:solidFill>
                <a:effectLst/>
                <a:latin typeface="Verdana" panose="020B0604030504040204" pitchFamily="34" charset="0"/>
              </a:rPr>
              <a:t>value</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key</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value</a:t>
            </a:r>
            <a:r>
              <a:rPr lang="zh-CN" altLang="en-US" b="0" i="0" dirty="0">
                <a:solidFill>
                  <a:srgbClr val="000000"/>
                </a:solidFill>
                <a:effectLst/>
                <a:latin typeface="Verdana" panose="020B0604030504040204" pitchFamily="34" charset="0"/>
              </a:rPr>
              <a:t>可以是任意引用类型的数据。</a:t>
            </a:r>
            <a:r>
              <a:rPr lang="en-US" altLang="zh-CN" b="0" i="0" dirty="0">
                <a:solidFill>
                  <a:srgbClr val="000000"/>
                </a:solidFill>
                <a:effectLst/>
                <a:latin typeface="Verdana" panose="020B0604030504040204" pitchFamily="34" charset="0"/>
              </a:rPr>
              <a:t>key</a:t>
            </a:r>
            <a:r>
              <a:rPr lang="zh-CN" altLang="en-US" b="0" i="0" dirty="0">
                <a:solidFill>
                  <a:srgbClr val="000000"/>
                </a:solidFill>
                <a:effectLst/>
                <a:latin typeface="Verdana" panose="020B0604030504040204" pitchFamily="34" charset="0"/>
              </a:rPr>
              <a:t>值不允许重复，可以为</a:t>
            </a:r>
            <a:r>
              <a:rPr lang="en-US" altLang="zh-CN" b="0" i="0" dirty="0">
                <a:solidFill>
                  <a:srgbClr val="000000"/>
                </a:solidFill>
                <a:effectLst/>
                <a:latin typeface="Verdana" panose="020B0604030504040204" pitchFamily="34" charset="0"/>
              </a:rPr>
              <a:t>null</a:t>
            </a:r>
            <a:r>
              <a:rPr lang="zh-CN" altLang="en-US" b="0" i="0" dirty="0">
                <a:solidFill>
                  <a:srgbClr val="000000"/>
                </a:solidFill>
                <a:effectLst/>
                <a:latin typeface="Verdana" panose="020B0604030504040204" pitchFamily="34" charset="0"/>
              </a:rPr>
              <a:t>。如果添加</a:t>
            </a:r>
            <a:r>
              <a:rPr lang="en-US" altLang="zh-CN" b="0" i="0" dirty="0">
                <a:solidFill>
                  <a:srgbClr val="000000"/>
                </a:solidFill>
                <a:effectLst/>
                <a:latin typeface="Verdana" panose="020B0604030504040204" pitchFamily="34" charset="0"/>
              </a:rPr>
              <a:t>key-value</a:t>
            </a:r>
            <a:r>
              <a:rPr lang="zh-CN" altLang="en-US" b="0" i="0" dirty="0">
                <a:solidFill>
                  <a:srgbClr val="000000"/>
                </a:solidFill>
                <a:effectLst/>
                <a:latin typeface="Verdana" panose="020B0604030504040204" pitchFamily="34" charset="0"/>
              </a:rPr>
              <a:t>对时</a:t>
            </a:r>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中已经有重复的</a:t>
            </a:r>
            <a:r>
              <a:rPr lang="en-US" altLang="zh-CN" b="0" i="0" dirty="0">
                <a:solidFill>
                  <a:srgbClr val="000000"/>
                </a:solidFill>
                <a:effectLst/>
                <a:latin typeface="Verdana" panose="020B0604030504040204" pitchFamily="34" charset="0"/>
              </a:rPr>
              <a:t>key</a:t>
            </a:r>
            <a:r>
              <a:rPr lang="zh-CN" altLang="en-US" b="0" i="0" dirty="0">
                <a:solidFill>
                  <a:srgbClr val="000000"/>
                </a:solidFill>
                <a:effectLst/>
                <a:latin typeface="Verdana" panose="020B0604030504040204" pitchFamily="34" charset="0"/>
              </a:rPr>
              <a:t>，则新添加的</a:t>
            </a:r>
            <a:r>
              <a:rPr lang="en-US" altLang="zh-CN" b="0" i="0" dirty="0">
                <a:solidFill>
                  <a:srgbClr val="000000"/>
                </a:solidFill>
                <a:effectLst/>
                <a:latin typeface="Verdana" panose="020B0604030504040204" pitchFamily="34" charset="0"/>
              </a:rPr>
              <a:t>value</a:t>
            </a:r>
            <a:r>
              <a:rPr lang="zh-CN" altLang="en-US" b="0" i="0" dirty="0">
                <a:solidFill>
                  <a:srgbClr val="000000"/>
                </a:solidFill>
                <a:effectLst/>
                <a:latin typeface="Verdana" panose="020B0604030504040204" pitchFamily="34" charset="0"/>
              </a:rPr>
              <a:t>会覆盖该</a:t>
            </a:r>
            <a:r>
              <a:rPr lang="en-US" altLang="zh-CN" b="0" i="0" dirty="0">
                <a:solidFill>
                  <a:srgbClr val="000000"/>
                </a:solidFill>
                <a:effectLst/>
                <a:latin typeface="Verdana" panose="020B0604030504040204" pitchFamily="34" charset="0"/>
              </a:rPr>
              <a:t>key</a:t>
            </a:r>
            <a:r>
              <a:rPr lang="zh-CN" altLang="en-US" b="0" i="0" dirty="0">
                <a:solidFill>
                  <a:srgbClr val="000000"/>
                </a:solidFill>
                <a:effectLst/>
                <a:latin typeface="Verdana" panose="020B0604030504040204" pitchFamily="34" charset="0"/>
              </a:rPr>
              <a:t>原来对应的</a:t>
            </a:r>
            <a:r>
              <a:rPr lang="en-US" altLang="zh-CN" b="0" i="0" dirty="0">
                <a:solidFill>
                  <a:srgbClr val="000000"/>
                </a:solidFill>
                <a:effectLst/>
                <a:latin typeface="Verdana" panose="020B0604030504040204" pitchFamily="34" charset="0"/>
              </a:rPr>
              <a:t>value</a:t>
            </a:r>
            <a:r>
              <a:rPr lang="zh-CN" altLang="en-US" b="0" i="0" dirty="0">
                <a:solidFill>
                  <a:srgbClr val="000000"/>
                </a:solidFill>
                <a:effectLst/>
                <a:latin typeface="Verdana" panose="020B0604030504040204" pitchFamily="34" charset="0"/>
              </a:rPr>
              <a:t>。常用实现类有</a:t>
            </a:r>
            <a:r>
              <a:rPr lang="en-US" altLang="zh-CN" b="0" i="0" dirty="0">
                <a:solidFill>
                  <a:srgbClr val="000000"/>
                </a:solidFill>
                <a:effectLst/>
                <a:latin typeface="Verdana" panose="020B0604030504040204" pitchFamily="34" charset="0"/>
              </a:rPr>
              <a:t>HashMap</a:t>
            </a:r>
            <a:r>
              <a:rPr lang="zh-CN" altLang="en-US" b="0" i="0" dirty="0">
                <a:solidFill>
                  <a:srgbClr val="000000"/>
                </a:solidFill>
                <a:effectLst/>
                <a:latin typeface="Verdana" panose="020B0604030504040204" pitchFamily="34" charset="0"/>
              </a:rPr>
              <a:t>、</a:t>
            </a:r>
            <a:r>
              <a:rPr lang="en-US" altLang="zh-CN" b="0" i="0" dirty="0" err="1">
                <a:solidFill>
                  <a:srgbClr val="000000"/>
                </a:solidFill>
                <a:effectLst/>
                <a:latin typeface="Verdana" panose="020B0604030504040204" pitchFamily="34" charset="0"/>
              </a:rPr>
              <a:t>LinkedHashMap</a:t>
            </a:r>
            <a:r>
              <a:rPr lang="zh-CN" altLang="en-US" b="0" i="0" dirty="0">
                <a:solidFill>
                  <a:srgbClr val="000000"/>
                </a:solidFill>
                <a:effectLst/>
                <a:latin typeface="Verdana" panose="020B0604030504040204" pitchFamily="34" charset="0"/>
              </a:rPr>
              <a:t>、</a:t>
            </a:r>
            <a:r>
              <a:rPr lang="en-US" altLang="zh-CN" b="0" i="0" dirty="0" err="1">
                <a:solidFill>
                  <a:srgbClr val="000000"/>
                </a:solidFill>
                <a:effectLst/>
                <a:latin typeface="Verdana" panose="020B0604030504040204" pitchFamily="34" charset="0"/>
              </a:rPr>
              <a:t>TreeMap</a:t>
            </a:r>
            <a:r>
              <a:rPr lang="zh-CN" altLang="en-US" b="0" i="0" dirty="0">
                <a:solidFill>
                  <a:srgbClr val="000000"/>
                </a:solidFill>
                <a:effectLst/>
                <a:latin typeface="Verdana" panose="020B0604030504040204" pitchFamily="34" charset="0"/>
              </a:rPr>
              <a:t>等。</a:t>
            </a:r>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noProof="0" smtClean="0"/>
              <a:pPr/>
              <a:t>9</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3162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F28A1F-3E69-47E5-AE93-E7F2155A242D}" type="slidenum">
              <a:rPr lang="en-US" altLang="zh-CN" smtClean="0"/>
              <a:p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4968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F28A1F-3E69-47E5-AE93-E7F2155A242D}" type="slidenum">
              <a:rPr lang="en-US" altLang="zh-CN" smtClean="0"/>
              <a:p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9683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98B13-3B32-4354-B2B5-3165F2F6E65F}"/>
              </a:ext>
            </a:extLst>
          </p:cNvPr>
          <p:cNvSpPr>
            <a:spLocks noGrp="1"/>
          </p:cNvSpPr>
          <p:nvPr>
            <p:ph type="title"/>
          </p:nvPr>
        </p:nvSpPr>
        <p:spPr>
          <a:xfrm>
            <a:off x="5506571" y="1676409"/>
            <a:ext cx="6291039" cy="2436592"/>
          </a:xfrm>
        </p:spPr>
        <p:txBody>
          <a:bodyPr lIns="0" tIns="0" rIns="0" bIns="0" rtlCol="0" anchor="b">
            <a:noAutofit/>
          </a:bodyPr>
          <a:lstStyle>
            <a:lvl1pPr>
              <a:lnSpc>
                <a:spcPct val="70000"/>
              </a:lnSpc>
              <a:defRPr sz="7200" spc="-300" baseline="0">
                <a:latin typeface="Microsoft YaHei UI" panose="020B0503020204020204" pitchFamily="34" charset="-122"/>
                <a:ea typeface="Microsoft YaHei UI Light" panose="020B0502040204020203" pitchFamily="34" charset="-122"/>
              </a:defRPr>
            </a:lvl1pPr>
          </a:lstStyle>
          <a:p>
            <a:pPr rtl="0"/>
            <a:r>
              <a:rPr lang="zh-CN" altLang="en-US" noProof="0" dirty="0"/>
              <a:t>单击此处编辑母版标题样式</a:t>
            </a:r>
          </a:p>
        </p:txBody>
      </p:sp>
      <p:sp>
        <p:nvSpPr>
          <p:cNvPr id="4" name="文本占位符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5505451" y="4611901"/>
            <a:ext cx="6292161" cy="684000"/>
          </a:xfrm>
        </p:spPr>
        <p:txBody>
          <a:bodyPr lIns="0" tIns="0" rIns="0" bIns="0" rtlCol="0"/>
          <a:lstStyle>
            <a:lvl1pPr marL="0" indent="0">
              <a:buNone/>
              <a:defRPr sz="1600" baseline="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dirty="0"/>
              <a:t>单击以编辑母版文本样式</a:t>
            </a:r>
          </a:p>
        </p:txBody>
      </p:sp>
      <p:cxnSp>
        <p:nvCxnSpPr>
          <p:cNvPr id="12" name="直接连接符​​(S) 11">
            <a:extLst>
              <a:ext uri="{FF2B5EF4-FFF2-40B4-BE49-F238E27FC236}">
                <a16:creationId xmlns:a16="http://schemas.microsoft.com/office/drawing/2014/main" id="{A7EEBB7C-1679-4665-8688-1FA973E73DC1}"/>
              </a:ext>
            </a:extLst>
          </p:cNvPr>
          <p:cNvCxnSpPr>
            <a:cxnSpLocks/>
          </p:cNvCxnSpPr>
          <p:nvPr userDrawn="1"/>
        </p:nvCxnSpPr>
        <p:spPr>
          <a:xfrm>
            <a:off x="5506571" y="4373775"/>
            <a:ext cx="6292161"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长方形 6">
            <a:extLst>
              <a:ext uri="{FF2B5EF4-FFF2-40B4-BE49-F238E27FC236}">
                <a16:creationId xmlns:a16="http://schemas.microsoft.com/office/drawing/2014/main" id="{F1E3214F-3A93-4A1C-920D-D86BE35A58FB}"/>
              </a:ext>
            </a:extLst>
          </p:cNvPr>
          <p:cNvSpPr/>
          <p:nvPr userDrawn="1"/>
        </p:nvSpPr>
        <p:spPr>
          <a:xfrm>
            <a:off x="0" y="1"/>
            <a:ext cx="4760259"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baseline="0">
                <a:latin typeface="Microsoft YaHei UI" panose="020B0503020204020204" pitchFamily="34" charset="-122"/>
                <a:ea typeface="Microsoft YaHei UI Light" panose="020B0502040204020203" pitchFamily="34" charset="-122"/>
              </a:defRPr>
            </a:lvl1pPr>
          </a:lstStyle>
          <a:p>
            <a:pPr rtl="0"/>
            <a:r>
              <a:rPr lang="zh-CN" altLang="en-US" noProof="0"/>
              <a:t>单击此处编辑母版标题样式</a:t>
            </a:r>
          </a:p>
        </p:txBody>
      </p:sp>
      <p:sp>
        <p:nvSpPr>
          <p:cNvPr id="4" name="文本占位符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rtlCol="0"/>
          <a:lstStyle>
            <a:lvl1pPr marL="0" indent="0">
              <a:buNone/>
              <a:defRPr sz="1600" baseline="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单击以编辑母版文本样式</a:t>
            </a:r>
          </a:p>
        </p:txBody>
      </p:sp>
      <p:cxnSp>
        <p:nvCxnSpPr>
          <p:cNvPr id="12" name="直接连接符​​(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长方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图片占位符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baseline="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在此处插入图片</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1AD08-4E28-4191-9B62-EAD61608E5CF}"/>
              </a:ext>
            </a:extLst>
          </p:cNvPr>
          <p:cNvSpPr>
            <a:spLocks noGrp="1"/>
          </p:cNvSpPr>
          <p:nvPr>
            <p:ph type="title"/>
          </p:nvPr>
        </p:nvSpPr>
        <p:spPr>
          <a:xfrm>
            <a:off x="838199" y="611077"/>
            <a:ext cx="680231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宽">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1AD08-4E28-4191-9B62-EAD61608E5CF}"/>
              </a:ext>
            </a:extLst>
          </p:cNvPr>
          <p:cNvSpPr>
            <a:spLocks noGrp="1"/>
          </p:cNvSpPr>
          <p:nvPr>
            <p:ph type="title"/>
          </p:nvPr>
        </p:nvSpPr>
        <p:spPr>
          <a:xfrm>
            <a:off x="838200" y="611078"/>
            <a:ext cx="6925408" cy="833663"/>
          </a:xfrm>
          <a:solidFill>
            <a:schemeClr val="accent2">
              <a:lumMod val="50000"/>
            </a:schemeClr>
          </a:solidFill>
        </p:spPr>
        <p:txBody>
          <a:bodyPr vert="horz" wrap="square" lIns="91440" tIns="108000" rIns="91440" bIns="108000" rtlCol="0" anchor="ctr">
            <a:spAutoFit/>
          </a:bodyPr>
          <a:lstStyle>
            <a:lvl1pPr>
              <a:defRPr lang="en-US" sz="4000"/>
            </a:lvl1pPr>
          </a:lstStyle>
          <a:p>
            <a:pPr lvl="0" rtl="0">
              <a:lnSpc>
                <a:spcPct val="100000"/>
              </a:lnSpc>
            </a:pPr>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右">
    <p:spTree>
      <p:nvGrpSpPr>
        <p:cNvPr id="1" name=""/>
        <p:cNvGrpSpPr/>
        <p:nvPr/>
      </p:nvGrpSpPr>
      <p:grpSpPr>
        <a:xfrm>
          <a:off x="0" y="0"/>
          <a:ext cx="0" cy="0"/>
          <a:chOff x="0" y="0"/>
          <a:chExt cx="0" cy="0"/>
        </a:xfrm>
      </p:grpSpPr>
      <p:sp>
        <p:nvSpPr>
          <p:cNvPr id="7" name="图片占位符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在此处插入图片</a:t>
            </a:r>
          </a:p>
        </p:txBody>
      </p:sp>
      <p:sp>
        <p:nvSpPr>
          <p:cNvPr id="2" name="标题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CN" altLang="en-US" noProof="0"/>
              <a:t>编辑母版标题样式</a:t>
            </a:r>
          </a:p>
        </p:txBody>
      </p:sp>
      <p:sp>
        <p:nvSpPr>
          <p:cNvPr id="3" name="内容占位符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 水平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zh-CN" altLang="en-US" noProof="0"/>
              <a:t>单击此处编辑母版标题样式</a:t>
            </a:r>
          </a:p>
        </p:txBody>
      </p:sp>
      <p:sp>
        <p:nvSpPr>
          <p:cNvPr id="3" name="内容占位符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 水平 2">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 水平 3">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标题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1449216"/>
          </a:xfrm>
          <a:solidFill>
            <a:schemeClr val="accent2">
              <a:lumMod val="50000"/>
            </a:schemeClr>
          </a:solidFill>
        </p:spPr>
        <p:txBody>
          <a:bodyPr wrap="square" tIns="108000" bIns="108000" rtlCol="0" anchor="t">
            <a:spAutoFit/>
          </a:bodyPr>
          <a:lstStyle>
            <a:lvl1pPr>
              <a:lnSpc>
                <a:spcPct val="100000"/>
              </a:lnSpc>
              <a:defRPr sz="4000"/>
            </a:lvl1pPr>
          </a:lstStyle>
          <a:p>
            <a:pPr rtl="0"/>
            <a:r>
              <a:rPr lang="zh-CN" altLang="en-US" noProof="0"/>
              <a:t>单击此处编辑母版标题样式</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标题占位符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长方形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baseline="0">
          <a:solidFill>
            <a:schemeClr val="bg1"/>
          </a:solidFill>
          <a:latin typeface="Microsoft YaHei UI" panose="020B0503020204020204" pitchFamily="34" charset="-122"/>
          <a:ea typeface="Microsoft YaHei UI Light" panose="020B0502040204020203" pitchFamily="34" charset="-122"/>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baseline="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baseline="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baseline="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24.svg"/><Relationship Id="rId5" Type="http://schemas.openxmlformats.org/officeDocument/2006/relationships/diagramQuickStyle" Target="../diagrams/quickStyle2.xml"/><Relationship Id="rId10" Type="http://schemas.openxmlformats.org/officeDocument/2006/relationships/image" Target="../media/image23.png"/><Relationship Id="rId4" Type="http://schemas.openxmlformats.org/officeDocument/2006/relationships/diagramLayout" Target="../diagrams/layout2.xml"/><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341BBA77-5C4A-4EBF-AF28-1C5ABA15C308}"/>
              </a:ext>
            </a:extLst>
          </p:cNvPr>
          <p:cNvSpPr>
            <a:spLocks noGrp="1"/>
          </p:cNvSpPr>
          <p:nvPr>
            <p:ph type="title"/>
          </p:nvPr>
        </p:nvSpPr>
        <p:spPr>
          <a:xfrm>
            <a:off x="5788959" y="1676409"/>
            <a:ext cx="6008651" cy="2436592"/>
          </a:xfrm>
        </p:spPr>
        <p:txBody>
          <a:bodyPr anchor="b">
            <a:normAutofit/>
          </a:bodyPr>
          <a:lstStyle/>
          <a:p>
            <a:r>
              <a:rPr lang="en-US" altLang="zh-CN" dirty="0"/>
              <a:t>JAVA</a:t>
            </a:r>
            <a:r>
              <a:rPr lang="zh-CN" altLang="en-US" dirty="0"/>
              <a:t>基础知识</a:t>
            </a:r>
          </a:p>
        </p:txBody>
      </p:sp>
      <p:sp>
        <p:nvSpPr>
          <p:cNvPr id="9" name="文本占位符 8">
            <a:extLst>
              <a:ext uri="{FF2B5EF4-FFF2-40B4-BE49-F238E27FC236}">
                <a16:creationId xmlns:a16="http://schemas.microsoft.com/office/drawing/2014/main" id="{98C945B7-20B1-4F19-B9A4-A71EFF8A733E}"/>
              </a:ext>
            </a:extLst>
          </p:cNvPr>
          <p:cNvSpPr>
            <a:spLocks noGrp="1"/>
          </p:cNvSpPr>
          <p:nvPr>
            <p:ph type="body" sz="half" idx="2"/>
          </p:nvPr>
        </p:nvSpPr>
        <p:spPr>
          <a:xfrm>
            <a:off x="7617759" y="4611901"/>
            <a:ext cx="4179853" cy="684000"/>
          </a:xfrm>
        </p:spPr>
        <p:txBody>
          <a:bodyPr>
            <a:normAutofit/>
          </a:bodyPr>
          <a:lstStyle/>
          <a:p>
            <a:r>
              <a:rPr lang="zh-CN" altLang="en-US" dirty="0"/>
              <a:t>傅琚柏、莫吉虎</a:t>
            </a:r>
          </a:p>
        </p:txBody>
      </p:sp>
      <p:pic>
        <p:nvPicPr>
          <p:cNvPr id="13" name="图片 12" descr="形状&#10;&#10;低可信度描述已自动生成">
            <a:extLst>
              <a:ext uri="{FF2B5EF4-FFF2-40B4-BE49-F238E27FC236}">
                <a16:creationId xmlns:a16="http://schemas.microsoft.com/office/drawing/2014/main" id="{9A016AD7-D430-40E8-9A69-B5F5B3C7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5" y="165600"/>
            <a:ext cx="4709937" cy="644362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6436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632C1-7EEA-48A4-8E63-4DE60C7D68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CC0F78-8033-49D8-A43E-E87A25BA468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0C407EA-A3C8-4150-86BF-5F09AEF8B65C}"/>
              </a:ext>
            </a:extLst>
          </p:cNvPr>
          <p:cNvPicPr>
            <a:picLocks noChangeAspect="1"/>
          </p:cNvPicPr>
          <p:nvPr/>
        </p:nvPicPr>
        <p:blipFill>
          <a:blip r:embed="rId2"/>
          <a:stretch>
            <a:fillRect/>
          </a:stretch>
        </p:blipFill>
        <p:spPr>
          <a:xfrm>
            <a:off x="748800" y="1757329"/>
            <a:ext cx="9396000" cy="4944206"/>
          </a:xfrm>
          <a:prstGeom prst="rect">
            <a:avLst/>
          </a:prstGeom>
        </p:spPr>
      </p:pic>
    </p:spTree>
    <p:extLst>
      <p:ext uri="{BB962C8B-B14F-4D97-AF65-F5344CB8AC3E}">
        <p14:creationId xmlns:p14="http://schemas.microsoft.com/office/powerpoint/2010/main" val="308512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8855392-9FED-4979-8AC6-A73037648D43}"/>
              </a:ext>
            </a:extLst>
          </p:cNvPr>
          <p:cNvSpPr>
            <a:spLocks noGrp="1"/>
          </p:cNvSpPr>
          <p:nvPr>
            <p:ph type="title"/>
          </p:nvPr>
        </p:nvSpPr>
        <p:spPr>
          <a:xfrm>
            <a:off x="838200" y="467497"/>
            <a:ext cx="2858400" cy="835200"/>
          </a:xfrm>
        </p:spPr>
        <p:txBody>
          <a:bodyPr rtlCol="0"/>
          <a:lstStyle/>
          <a:p>
            <a:pPr rtl="0">
              <a:lnSpc>
                <a:spcPct val="100000"/>
              </a:lnSpc>
            </a:pPr>
            <a:r>
              <a:rPr lang="zh-CN" altLang="en-US" dirty="0"/>
              <a:t>对比</a:t>
            </a:r>
          </a:p>
        </p:txBody>
      </p:sp>
      <p:graphicFrame>
        <p:nvGraphicFramePr>
          <p:cNvPr id="10" name="内容占位符 2" descr="内容占位符">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28843100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图形 11" descr="有图钉的地图">
            <a:extLst>
              <a:ext uri="{FF2B5EF4-FFF2-40B4-BE49-F238E27FC236}">
                <a16:creationId xmlns:a16="http://schemas.microsoft.com/office/drawing/2014/main" id="{F2110C71-00D1-4949-9213-38E48FACED03}"/>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130926" y="2545226"/>
            <a:ext cx="624548" cy="624548"/>
          </a:xfrm>
          <a:prstGeom prst="rect">
            <a:avLst/>
          </a:prstGeom>
        </p:spPr>
      </p:pic>
      <p:pic>
        <p:nvPicPr>
          <p:cNvPr id="14" name="图形 13" descr="路标">
            <a:extLst>
              <a:ext uri="{FF2B5EF4-FFF2-40B4-BE49-F238E27FC236}">
                <a16:creationId xmlns:a16="http://schemas.microsoft.com/office/drawing/2014/main" id="{F3D6B7B3-DCDF-47A1-B092-0D8D01630A4E}"/>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783726" y="2545226"/>
            <a:ext cx="624548" cy="624548"/>
          </a:xfrm>
          <a:prstGeom prst="rect">
            <a:avLst/>
          </a:prstGeom>
        </p:spPr>
      </p:pic>
      <p:pic>
        <p:nvPicPr>
          <p:cNvPr id="16" name="图形 15" descr="峡谷场景">
            <a:extLst>
              <a:ext uri="{FF2B5EF4-FFF2-40B4-BE49-F238E27FC236}">
                <a16:creationId xmlns:a16="http://schemas.microsoft.com/office/drawing/2014/main" id="{D988924E-5A5D-4D29-95C0-814C9160BBFA}"/>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436526" y="2659526"/>
            <a:ext cx="624548" cy="624548"/>
          </a:xfrm>
          <a:prstGeom prst="rect">
            <a:avLst/>
          </a:prstGeom>
        </p:spPr>
      </p:pic>
    </p:spTree>
    <p:extLst>
      <p:ext uri="{BB962C8B-B14F-4D97-AF65-F5344CB8AC3E}">
        <p14:creationId xmlns:p14="http://schemas.microsoft.com/office/powerpoint/2010/main" val="387980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066A-A7B6-4689-A24B-D9549E62E2E3}"/>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754994B-2CAF-42A9-94CD-EDF5BF55B954}"/>
              </a:ext>
            </a:extLst>
          </p:cNvPr>
          <p:cNvPicPr>
            <a:picLocks noGrp="1" noChangeAspect="1"/>
          </p:cNvPicPr>
          <p:nvPr>
            <p:ph idx="1"/>
          </p:nvPr>
        </p:nvPicPr>
        <p:blipFill>
          <a:blip r:embed="rId2"/>
          <a:stretch>
            <a:fillRect/>
          </a:stretch>
        </p:blipFill>
        <p:spPr>
          <a:xfrm>
            <a:off x="1716801" y="1825625"/>
            <a:ext cx="8758397" cy="4351338"/>
          </a:xfrm>
        </p:spPr>
      </p:pic>
    </p:spTree>
    <p:extLst>
      <p:ext uri="{BB962C8B-B14F-4D97-AF65-F5344CB8AC3E}">
        <p14:creationId xmlns:p14="http://schemas.microsoft.com/office/powerpoint/2010/main" val="380470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58AE6-56F6-44E8-8BBF-23277B1773E4}"/>
              </a:ext>
            </a:extLst>
          </p:cNvPr>
          <p:cNvSpPr>
            <a:spLocks noGrp="1"/>
          </p:cNvSpPr>
          <p:nvPr>
            <p:ph type="title"/>
          </p:nvPr>
        </p:nvSpPr>
        <p:spPr/>
        <p:txBody>
          <a:bodyPr rtlCol="0"/>
          <a:lstStyle/>
          <a:p>
            <a:pPr rtl="0"/>
            <a:r>
              <a:rPr lang="zh-CN" altLang="en-US" dirty="0"/>
              <a:t>知识总结</a:t>
            </a:r>
          </a:p>
        </p:txBody>
      </p:sp>
      <p:sp>
        <p:nvSpPr>
          <p:cNvPr id="4" name="内容占位符 3">
            <a:extLst>
              <a:ext uri="{FF2B5EF4-FFF2-40B4-BE49-F238E27FC236}">
                <a16:creationId xmlns:a16="http://schemas.microsoft.com/office/drawing/2014/main" id="{8B863B31-6429-468C-9624-0D0BBDBACA62}"/>
              </a:ext>
            </a:extLst>
          </p:cNvPr>
          <p:cNvSpPr>
            <a:spLocks noGrp="1"/>
          </p:cNvSpPr>
          <p:nvPr>
            <p:ph idx="1"/>
          </p:nvPr>
        </p:nvSpPr>
        <p:spPr/>
        <p:txBody>
          <a:bodyPr rtlCol="0">
            <a:normAutofit/>
          </a:bodyPr>
          <a:lstStyle/>
          <a:p>
            <a:pPr marL="0" indent="0" rtl="0">
              <a:lnSpc>
                <a:spcPct val="100000"/>
              </a:lnSpc>
              <a:buNone/>
            </a:pPr>
            <a:r>
              <a:rPr lang="zh-CN" altLang="en-US" dirty="0"/>
              <a:t>下面是我们学到的内容</a:t>
            </a:r>
          </a:p>
          <a:p>
            <a:pPr rtl="0">
              <a:lnSpc>
                <a:spcPct val="100000"/>
              </a:lnSpc>
            </a:pPr>
            <a:r>
              <a:rPr lang="zh-CN" altLang="en-US" sz="1800" b="1" dirty="0"/>
              <a:t>第一种技能：</a:t>
            </a:r>
            <a:br>
              <a:rPr lang="zh-CN" altLang="en-US" sz="1800" dirty="0"/>
            </a:br>
            <a:r>
              <a:rPr lang="en-US" altLang="zh-CN" sz="1800" dirty="0"/>
              <a:t>Lorem ipsum lorem ipsum lorem ipsum lorem ipsum lorem ipsum lorem ipsum lorem ipsum lorem ipsum lorem ipsum </a:t>
            </a:r>
            <a:endParaRPr lang="zh-CN" altLang="en-US" sz="1800" dirty="0"/>
          </a:p>
          <a:p>
            <a:pPr rtl="0">
              <a:lnSpc>
                <a:spcPct val="100000"/>
              </a:lnSpc>
            </a:pPr>
            <a:endParaRPr lang="zh-CN" altLang="en-US" sz="1800" dirty="0"/>
          </a:p>
          <a:p>
            <a:pPr rtl="0">
              <a:lnSpc>
                <a:spcPct val="100000"/>
              </a:lnSpc>
            </a:pPr>
            <a:r>
              <a:rPr lang="zh-CN" altLang="en-US" sz="1800" b="1" dirty="0"/>
              <a:t>第二种技能：</a:t>
            </a:r>
            <a:br>
              <a:rPr lang="zh-CN" altLang="en-US" sz="1800" dirty="0"/>
            </a:br>
            <a:r>
              <a:rPr lang="en-US" altLang="zh-CN" sz="1800" dirty="0"/>
              <a:t>Lorem ipsum lorem ipsum lorem ipsum lorem ipsum lorem ipsum lorem ipsum lorem ipsum lorem ipsum lorem ipsum </a:t>
            </a:r>
            <a:endParaRPr lang="zh-CN" altLang="en-US" sz="1800" dirty="0"/>
          </a:p>
          <a:p>
            <a:pPr rtl="0">
              <a:lnSpc>
                <a:spcPct val="100000"/>
              </a:lnSpc>
            </a:pPr>
            <a:endParaRPr lang="zh-CN" altLang="en-US" sz="1800" dirty="0"/>
          </a:p>
          <a:p>
            <a:pPr rtl="0">
              <a:lnSpc>
                <a:spcPct val="100000"/>
              </a:lnSpc>
            </a:pPr>
            <a:r>
              <a:rPr lang="zh-CN" altLang="en-US" sz="1800" b="1" dirty="0"/>
              <a:t>第三种技能：</a:t>
            </a:r>
            <a:br>
              <a:rPr lang="zh-CN" altLang="en-US" sz="1800" dirty="0"/>
            </a:br>
            <a:r>
              <a:rPr lang="en-US" altLang="zh-CN" sz="1800" dirty="0"/>
              <a:t>Lorem ipsum lorem ipsum lorem ipsum lorem ipsum lorem ipsum lorem ipsum lorem ipsum lorem ipsum lorem ipsum</a:t>
            </a:r>
            <a:endParaRPr lang="zh-CN" altLang="en-US" sz="1800" dirty="0"/>
          </a:p>
        </p:txBody>
      </p:sp>
      <p:sp>
        <p:nvSpPr>
          <p:cNvPr id="5" name="长方形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1200">
                <a:latin typeface="Microsoft YaHei UI" panose="020B0503020204020204" pitchFamily="34" charset="-122"/>
                <a:ea typeface="Microsoft YaHei UI" panose="020B0503020204020204" pitchFamily="34" charset="-122"/>
              </a:rPr>
              <a:t>第一种技能</a:t>
            </a:r>
          </a:p>
        </p:txBody>
      </p:sp>
      <p:sp>
        <p:nvSpPr>
          <p:cNvPr id="6" name="长方形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1200" dirty="0">
                <a:latin typeface="Microsoft YaHei UI" panose="020B0503020204020204" pitchFamily="34" charset="-122"/>
                <a:ea typeface="Microsoft YaHei UI" panose="020B0503020204020204" pitchFamily="34" charset="-122"/>
              </a:rPr>
              <a:t>第二种技能</a:t>
            </a:r>
          </a:p>
        </p:txBody>
      </p:sp>
      <p:sp>
        <p:nvSpPr>
          <p:cNvPr id="7" name="长方形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1200">
                <a:latin typeface="Microsoft YaHei UI" panose="020B0503020204020204" pitchFamily="34" charset="-122"/>
                <a:ea typeface="Microsoft YaHei UI" panose="020B0503020204020204" pitchFamily="34" charset="-122"/>
              </a:rPr>
              <a:t>第三种技能</a:t>
            </a:r>
          </a:p>
        </p:txBody>
      </p:sp>
      <p:sp>
        <p:nvSpPr>
          <p:cNvPr id="8" name="长方形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sz="1200">
                <a:latin typeface="Microsoft YaHei UI" panose="020B0503020204020204" pitchFamily="34" charset="-122"/>
                <a:ea typeface="Microsoft YaHei UI" panose="020B0503020204020204" pitchFamily="34" charset="-122"/>
              </a:rPr>
              <a:t>结论</a:t>
            </a:r>
          </a:p>
        </p:txBody>
      </p:sp>
      <p:sp>
        <p:nvSpPr>
          <p:cNvPr id="10" name="等腰三角形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1329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rtlCol="0"/>
          <a:lstStyle/>
          <a:p>
            <a:pPr algn="r" rtl="0">
              <a:lnSpc>
                <a:spcPct val="100000"/>
              </a:lnSpc>
            </a:pPr>
            <a:r>
              <a:rPr lang="zh-CN" altLang="en-US" dirty="0"/>
              <a:t>目录</a:t>
            </a:r>
            <a:r>
              <a:rPr lang="zh-cn" dirty="0">
                <a:solidFill>
                  <a:schemeClr val="bg1"/>
                </a:solidFill>
              </a:rPr>
              <a:t>​​</a:t>
            </a:r>
          </a:p>
        </p:txBody>
      </p:sp>
      <p:graphicFrame>
        <p:nvGraphicFramePr>
          <p:cNvPr id="10" name="内容占位符 2" descr="列表内容占位符">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112003955"/>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A96A764-285B-4EE9-A847-463461C713C8}"/>
              </a:ext>
            </a:extLst>
          </p:cNvPr>
          <p:cNvGrpSpPr/>
          <p:nvPr/>
        </p:nvGrpSpPr>
        <p:grpSpPr>
          <a:xfrm>
            <a:off x="3793369" y="409309"/>
            <a:ext cx="4309426" cy="642414"/>
            <a:chOff x="643988" y="443608"/>
            <a:chExt cx="4309426" cy="642414"/>
          </a:xfrm>
        </p:grpSpPr>
        <p:sp>
          <p:nvSpPr>
            <p:cNvPr id="6" name="矩形 5">
              <a:extLst>
                <a:ext uri="{FF2B5EF4-FFF2-40B4-BE49-F238E27FC236}">
                  <a16:creationId xmlns:a16="http://schemas.microsoft.com/office/drawing/2014/main" id="{B1C54BF3-BBDD-4295-83AB-C794542D5012}"/>
                </a:ext>
              </a:extLst>
            </p:cNvPr>
            <p:cNvSpPr/>
            <p:nvPr/>
          </p:nvSpPr>
          <p:spPr>
            <a:xfrm>
              <a:off x="643988" y="443608"/>
              <a:ext cx="4309426" cy="642414"/>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 name="文本框 6">
              <a:extLst>
                <a:ext uri="{FF2B5EF4-FFF2-40B4-BE49-F238E27FC236}">
                  <a16:creationId xmlns:a16="http://schemas.microsoft.com/office/drawing/2014/main" id="{D2F282A0-C7BD-4D45-A9CC-7E7544B9BDDC}"/>
                </a:ext>
              </a:extLst>
            </p:cNvPr>
            <p:cNvSpPr txBox="1"/>
            <p:nvPr/>
          </p:nvSpPr>
          <p:spPr>
            <a:xfrm>
              <a:off x="643988" y="443608"/>
              <a:ext cx="4309426" cy="64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2886" tIns="0" rIns="162886" bIns="0" numCol="1" spcCol="1270" rtlCol="0" anchor="ctr" anchorCtr="0">
              <a:noAutofit/>
            </a:bodyPr>
            <a:lstStyle/>
            <a:p>
              <a:pPr marL="0" lvl="0" indent="0" algn="ctr" defTabSz="1244600" rtl="0">
                <a:lnSpc>
                  <a:spcPct val="90000"/>
                </a:lnSpc>
                <a:spcBef>
                  <a:spcPct val="0"/>
                </a:spcBef>
                <a:spcAft>
                  <a:spcPct val="35000"/>
                </a:spcAft>
                <a:buNone/>
              </a:pPr>
              <a:r>
                <a:rPr lang="zh-CN" altLang="en-US" sz="2800" dirty="0">
                  <a:solidFill>
                    <a:schemeClr val="tx1"/>
                  </a:solidFill>
                  <a:latin typeface="Microsoft YaHei UI" panose="020B0503020204020204" pitchFamily="34" charset="-122"/>
                  <a:ea typeface="Microsoft YaHei UI" panose="020B0503020204020204" pitchFamily="34" charset="-122"/>
                </a:rPr>
                <a:t>集合框架</a:t>
              </a:r>
              <a:endParaRPr lang="zh-CN" altLang="en-US" sz="2800" kern="1200" baseline="0" noProof="0" dirty="0">
                <a:solidFill>
                  <a:schemeClr val="tx1"/>
                </a:solidFill>
                <a:latin typeface="Microsoft YaHei UI" panose="020B0503020204020204" pitchFamily="34" charset="-122"/>
                <a:ea typeface="Microsoft YaHei UI" panose="020B0503020204020204" pitchFamily="34" charset="-122"/>
              </a:endParaRPr>
            </a:p>
          </p:txBody>
        </p:sp>
      </p:grpSp>
      <p:pic>
        <p:nvPicPr>
          <p:cNvPr id="8" name="图片 7">
            <a:extLst>
              <a:ext uri="{FF2B5EF4-FFF2-40B4-BE49-F238E27FC236}">
                <a16:creationId xmlns:a16="http://schemas.microsoft.com/office/drawing/2014/main" id="{B50E6272-0A8B-425C-AD96-CF4FB0F461C9}"/>
              </a:ext>
            </a:extLst>
          </p:cNvPr>
          <p:cNvPicPr>
            <a:picLocks noChangeAspect="1"/>
          </p:cNvPicPr>
          <p:nvPr/>
        </p:nvPicPr>
        <p:blipFill>
          <a:blip r:embed="rId2"/>
          <a:stretch>
            <a:fillRect/>
          </a:stretch>
        </p:blipFill>
        <p:spPr>
          <a:xfrm>
            <a:off x="564060" y="2732888"/>
            <a:ext cx="6330503" cy="3578493"/>
          </a:xfrm>
          <a:prstGeom prst="rect">
            <a:avLst/>
          </a:prstGeom>
        </p:spPr>
      </p:pic>
      <p:pic>
        <p:nvPicPr>
          <p:cNvPr id="9" name="内容占位符 11">
            <a:extLst>
              <a:ext uri="{FF2B5EF4-FFF2-40B4-BE49-F238E27FC236}">
                <a16:creationId xmlns:a16="http://schemas.microsoft.com/office/drawing/2014/main" id="{6D27D62E-A3EB-4C9C-92BF-F0C6D087AB22}"/>
              </a:ext>
            </a:extLst>
          </p:cNvPr>
          <p:cNvPicPr>
            <a:picLocks noChangeAspect="1"/>
          </p:cNvPicPr>
          <p:nvPr/>
        </p:nvPicPr>
        <p:blipFill>
          <a:blip r:embed="rId3"/>
          <a:stretch>
            <a:fillRect/>
          </a:stretch>
        </p:blipFill>
        <p:spPr>
          <a:xfrm>
            <a:off x="8000999" y="1960043"/>
            <a:ext cx="3626941" cy="4351338"/>
          </a:xfrm>
          <a:prstGeom prst="rect">
            <a:avLst/>
          </a:prstGeom>
        </p:spPr>
      </p:pic>
      <p:sp>
        <p:nvSpPr>
          <p:cNvPr id="11" name="文本框 10">
            <a:extLst>
              <a:ext uri="{FF2B5EF4-FFF2-40B4-BE49-F238E27FC236}">
                <a16:creationId xmlns:a16="http://schemas.microsoft.com/office/drawing/2014/main" id="{60D134B3-70EA-4694-A938-441CF21A6366}"/>
              </a:ext>
            </a:extLst>
          </p:cNvPr>
          <p:cNvSpPr txBox="1"/>
          <p:nvPr/>
        </p:nvSpPr>
        <p:spPr>
          <a:xfrm>
            <a:off x="475444" y="1392994"/>
            <a:ext cx="7627351" cy="1200329"/>
          </a:xfrm>
          <a:prstGeom prst="rect">
            <a:avLst/>
          </a:prstGeom>
          <a:noFill/>
        </p:spPr>
        <p:txBody>
          <a:bodyPr wrap="square" rtlCol="0">
            <a:spAutoFit/>
          </a:bodyPr>
          <a:lstStyle/>
          <a:p>
            <a:r>
              <a:rPr lang="zh-CN" altLang="en-US" dirty="0">
                <a:solidFill>
                  <a:schemeClr val="bg1"/>
                </a:solidFill>
              </a:rPr>
              <a:t>集合可以看作是一种容器，用来存储对象信息</a:t>
            </a:r>
            <a:endParaRPr lang="en-US" altLang="zh-CN" dirty="0">
              <a:solidFill>
                <a:schemeClr val="bg1"/>
              </a:solidFill>
            </a:endParaRPr>
          </a:p>
          <a:p>
            <a:r>
              <a:rPr lang="en-US" altLang="zh-CN" dirty="0">
                <a:solidFill>
                  <a:schemeClr val="bg1"/>
                </a:solidFill>
              </a:rPr>
              <a:t>Java </a:t>
            </a:r>
            <a:r>
              <a:rPr lang="zh-CN" altLang="en-US" dirty="0">
                <a:solidFill>
                  <a:schemeClr val="bg1"/>
                </a:solidFill>
              </a:rPr>
              <a:t>集合框架主要包括两种类型的容器，</a:t>
            </a:r>
            <a:endParaRPr lang="en-US" altLang="zh-CN" dirty="0">
              <a:solidFill>
                <a:schemeClr val="bg1"/>
              </a:solidFill>
            </a:endParaRPr>
          </a:p>
          <a:p>
            <a:r>
              <a:rPr lang="zh-CN" altLang="en-US" dirty="0">
                <a:solidFill>
                  <a:schemeClr val="bg1"/>
                </a:solidFill>
              </a:rPr>
              <a:t>一种是集合（</a:t>
            </a:r>
            <a:r>
              <a:rPr lang="en-US" altLang="zh-CN" dirty="0">
                <a:solidFill>
                  <a:schemeClr val="bg1"/>
                </a:solidFill>
              </a:rPr>
              <a:t>Collection</a:t>
            </a:r>
            <a:r>
              <a:rPr lang="zh-CN" altLang="en-US" dirty="0">
                <a:solidFill>
                  <a:schemeClr val="bg1"/>
                </a:solidFill>
              </a:rPr>
              <a:t>），存储一个元素集合，</a:t>
            </a:r>
            <a:endParaRPr lang="en-US" altLang="zh-CN" dirty="0">
              <a:solidFill>
                <a:schemeClr val="bg1"/>
              </a:solidFill>
            </a:endParaRPr>
          </a:p>
          <a:p>
            <a:r>
              <a:rPr lang="zh-CN" altLang="en-US" dirty="0">
                <a:solidFill>
                  <a:schemeClr val="bg1"/>
                </a:solidFill>
              </a:rPr>
              <a:t>另一种是图（</a:t>
            </a:r>
            <a:r>
              <a:rPr lang="en-US" altLang="zh-CN" dirty="0">
                <a:solidFill>
                  <a:schemeClr val="bg1"/>
                </a:solidFill>
              </a:rPr>
              <a:t>Map</a:t>
            </a:r>
            <a:r>
              <a:rPr lang="zh-CN" altLang="en-US" dirty="0">
                <a:solidFill>
                  <a:schemeClr val="bg1"/>
                </a:solidFill>
              </a:rPr>
              <a:t>），存储键</a:t>
            </a:r>
            <a:r>
              <a:rPr lang="en-US" altLang="zh-CN" dirty="0">
                <a:solidFill>
                  <a:schemeClr val="bg1"/>
                </a:solidFill>
              </a:rPr>
              <a:t>/</a:t>
            </a:r>
            <a:r>
              <a:rPr lang="zh-CN" altLang="en-US" dirty="0">
                <a:solidFill>
                  <a:schemeClr val="bg1"/>
                </a:solidFill>
              </a:rPr>
              <a:t>值对映射</a:t>
            </a:r>
          </a:p>
        </p:txBody>
      </p:sp>
    </p:spTree>
    <p:extLst>
      <p:ext uri="{BB962C8B-B14F-4D97-AF65-F5344CB8AC3E}">
        <p14:creationId xmlns:p14="http://schemas.microsoft.com/office/powerpoint/2010/main" val="308152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9600F-A17E-4354-A7AB-0CC2A43A9354}"/>
              </a:ext>
            </a:extLst>
          </p:cNvPr>
          <p:cNvSpPr>
            <a:spLocks noGrp="1"/>
          </p:cNvSpPr>
          <p:nvPr>
            <p:ph type="title"/>
          </p:nvPr>
        </p:nvSpPr>
        <p:spPr>
          <a:xfrm>
            <a:off x="779819" y="461927"/>
            <a:ext cx="4081294" cy="835200"/>
          </a:xfrm>
        </p:spPr>
        <p:txBody>
          <a:bodyPr rtlCol="0"/>
          <a:lstStyle/>
          <a:p>
            <a:pPr rtl="0"/>
            <a:r>
              <a:rPr lang="en-US" altLang="zh-CN" dirty="0"/>
              <a:t>1</a:t>
            </a:r>
            <a:r>
              <a:rPr lang="zh-CN" altLang="en-US" dirty="0"/>
              <a:t>、</a:t>
            </a:r>
            <a:r>
              <a:rPr lang="en-US" altLang="zh-CN" dirty="0"/>
              <a:t>List</a:t>
            </a:r>
            <a:endParaRPr lang="zh-cn" dirty="0"/>
          </a:p>
        </p:txBody>
      </p:sp>
      <p:sp>
        <p:nvSpPr>
          <p:cNvPr id="3" name="内容占位符 2">
            <a:extLst>
              <a:ext uri="{FF2B5EF4-FFF2-40B4-BE49-F238E27FC236}">
                <a16:creationId xmlns:a16="http://schemas.microsoft.com/office/drawing/2014/main" id="{FA6A4B49-27C8-46B6-8B11-AD7E8F615E2C}"/>
              </a:ext>
            </a:extLst>
          </p:cNvPr>
          <p:cNvSpPr>
            <a:spLocks noGrp="1"/>
          </p:cNvSpPr>
          <p:nvPr>
            <p:ph idx="1"/>
          </p:nvPr>
        </p:nvSpPr>
        <p:spPr>
          <a:xfrm>
            <a:off x="4992180" y="1670983"/>
            <a:ext cx="6273800" cy="4351338"/>
          </a:xfrm>
        </p:spPr>
        <p:txBody>
          <a:bodyPr rtlCol="0">
            <a:normAutofit/>
          </a:bodyPr>
          <a:lstStyle/>
          <a:p>
            <a:pPr rtl="0">
              <a:lnSpc>
                <a:spcPct val="110000"/>
              </a:lnSpc>
            </a:pPr>
            <a:r>
              <a:rPr lang="en-US" altLang="zh-CN" noProof="1"/>
              <a:t>List</a:t>
            </a:r>
            <a:r>
              <a:rPr lang="zh-CN" altLang="en-US" noProof="1"/>
              <a:t>接口是一个有序的 </a:t>
            </a:r>
            <a:r>
              <a:rPr lang="en-US" altLang="zh-CN" noProof="1"/>
              <a:t>Collection</a:t>
            </a:r>
            <a:r>
              <a:rPr lang="zh-CN" altLang="en-US" noProof="1"/>
              <a:t>，使用此接口能够精确的控制每个元素插入的位置，能够通过索引</a:t>
            </a:r>
            <a:r>
              <a:rPr lang="en-US" altLang="zh-CN" noProof="1"/>
              <a:t>(</a:t>
            </a:r>
            <a:r>
              <a:rPr lang="zh-CN" altLang="en-US" noProof="1"/>
              <a:t>元素在</a:t>
            </a:r>
            <a:r>
              <a:rPr lang="en-US" altLang="zh-CN" noProof="1"/>
              <a:t>List</a:t>
            </a:r>
            <a:r>
              <a:rPr lang="zh-CN" altLang="en-US" noProof="1"/>
              <a:t>中位置，类似于数组的下标</a:t>
            </a:r>
            <a:r>
              <a:rPr lang="en-US" altLang="zh-CN" noProof="1"/>
              <a:t>)</a:t>
            </a:r>
            <a:r>
              <a:rPr lang="zh-CN" altLang="en-US" noProof="1"/>
              <a:t>来访问</a:t>
            </a:r>
            <a:r>
              <a:rPr lang="en-US" altLang="zh-CN" noProof="1"/>
              <a:t>List</a:t>
            </a:r>
            <a:r>
              <a:rPr lang="zh-CN" altLang="en-US" noProof="1"/>
              <a:t>中的元素，第一个元素的索引为 </a:t>
            </a:r>
            <a:r>
              <a:rPr lang="en-US" altLang="zh-CN" noProof="1"/>
              <a:t>0</a:t>
            </a:r>
            <a:r>
              <a:rPr lang="zh-CN" altLang="en-US" noProof="1"/>
              <a:t>，而且允许有相同的元素。</a:t>
            </a:r>
          </a:p>
          <a:p>
            <a:pPr rtl="0">
              <a:lnSpc>
                <a:spcPct val="110000"/>
              </a:lnSpc>
            </a:pPr>
            <a:endParaRPr lang="zh-CN" altLang="en-US" noProof="1"/>
          </a:p>
          <a:p>
            <a:pPr rtl="0">
              <a:lnSpc>
                <a:spcPct val="110000"/>
              </a:lnSpc>
            </a:pPr>
            <a:r>
              <a:rPr lang="en-US" altLang="zh-CN" noProof="1"/>
              <a:t>List </a:t>
            </a:r>
            <a:r>
              <a:rPr lang="zh-CN" altLang="en-US" noProof="1"/>
              <a:t>接口存储一组不唯一，有序（插入顺序）的对象。</a:t>
            </a:r>
            <a:endParaRPr lang="zh-cn" noProof="1"/>
          </a:p>
        </p:txBody>
      </p:sp>
      <p:pic>
        <p:nvPicPr>
          <p:cNvPr id="9" name="图片 8">
            <a:extLst>
              <a:ext uri="{FF2B5EF4-FFF2-40B4-BE49-F238E27FC236}">
                <a16:creationId xmlns:a16="http://schemas.microsoft.com/office/drawing/2014/main" id="{AF6A3565-32FE-440F-BF0F-3DC9C598724D}"/>
              </a:ext>
            </a:extLst>
          </p:cNvPr>
          <p:cNvPicPr>
            <a:picLocks noChangeAspect="1"/>
          </p:cNvPicPr>
          <p:nvPr/>
        </p:nvPicPr>
        <p:blipFill>
          <a:blip r:embed="rId3"/>
          <a:stretch>
            <a:fillRect/>
          </a:stretch>
        </p:blipFill>
        <p:spPr>
          <a:xfrm>
            <a:off x="779818" y="1570738"/>
            <a:ext cx="3283104" cy="4551829"/>
          </a:xfrm>
          <a:prstGeom prst="rect">
            <a:avLst/>
          </a:prstGeom>
        </p:spPr>
      </p:pic>
    </p:spTree>
    <p:extLst>
      <p:ext uri="{BB962C8B-B14F-4D97-AF65-F5344CB8AC3E}">
        <p14:creationId xmlns:p14="http://schemas.microsoft.com/office/powerpoint/2010/main" val="216983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ECDFC-95F8-48ED-AA45-F69BE1CF0C2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FCB420A-DEFD-4CB5-9E02-9595502663DE}"/>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FEC1B8CD-34EE-43AF-B02B-6A0EA8B91522}"/>
              </a:ext>
            </a:extLst>
          </p:cNvPr>
          <p:cNvPicPr>
            <a:picLocks noChangeAspect="1"/>
          </p:cNvPicPr>
          <p:nvPr/>
        </p:nvPicPr>
        <p:blipFill>
          <a:blip r:embed="rId3"/>
          <a:stretch>
            <a:fillRect/>
          </a:stretch>
        </p:blipFill>
        <p:spPr>
          <a:xfrm>
            <a:off x="1133475" y="3122807"/>
            <a:ext cx="9148125" cy="1756974"/>
          </a:xfrm>
          <a:prstGeom prst="rect">
            <a:avLst/>
          </a:prstGeom>
        </p:spPr>
      </p:pic>
    </p:spTree>
    <p:extLst>
      <p:ext uri="{BB962C8B-B14F-4D97-AF65-F5344CB8AC3E}">
        <p14:creationId xmlns:p14="http://schemas.microsoft.com/office/powerpoint/2010/main" val="360108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A13FB-A27E-4559-831C-B80C9A45A8CC}"/>
              </a:ext>
            </a:extLst>
          </p:cNvPr>
          <p:cNvSpPr>
            <a:spLocks noGrp="1"/>
          </p:cNvSpPr>
          <p:nvPr>
            <p:ph type="title"/>
          </p:nvPr>
        </p:nvSpPr>
        <p:spPr/>
        <p:txBody>
          <a:bodyPr/>
          <a:lstStyle/>
          <a:p>
            <a:r>
              <a:rPr lang="en-US" altLang="zh-CN" dirty="0"/>
              <a:t>2</a:t>
            </a:r>
            <a:r>
              <a:rPr lang="zh-CN" altLang="en-US" dirty="0"/>
              <a:t>、</a:t>
            </a:r>
            <a:r>
              <a:rPr lang="en-US" altLang="zh-CN" dirty="0"/>
              <a:t>Queue</a:t>
            </a:r>
            <a:endParaRPr lang="zh-CN" altLang="en-US" dirty="0"/>
          </a:p>
        </p:txBody>
      </p:sp>
      <p:sp>
        <p:nvSpPr>
          <p:cNvPr id="7" name="内容占位符 6">
            <a:extLst>
              <a:ext uri="{FF2B5EF4-FFF2-40B4-BE49-F238E27FC236}">
                <a16:creationId xmlns:a16="http://schemas.microsoft.com/office/drawing/2014/main" id="{0B79D10C-3CC9-4039-8B44-02D70133EF07}"/>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6D8D36CF-8584-4114-AFFB-5811029EF3D4}"/>
              </a:ext>
            </a:extLst>
          </p:cNvPr>
          <p:cNvPicPr>
            <a:picLocks noChangeAspect="1"/>
          </p:cNvPicPr>
          <p:nvPr/>
        </p:nvPicPr>
        <p:blipFill>
          <a:blip r:embed="rId2"/>
          <a:stretch>
            <a:fillRect/>
          </a:stretch>
        </p:blipFill>
        <p:spPr>
          <a:xfrm>
            <a:off x="1665503" y="1900800"/>
            <a:ext cx="2860607" cy="3855600"/>
          </a:xfrm>
          <a:prstGeom prst="rect">
            <a:avLst/>
          </a:prstGeom>
        </p:spPr>
      </p:pic>
    </p:spTree>
    <p:extLst>
      <p:ext uri="{BB962C8B-B14F-4D97-AF65-F5344CB8AC3E}">
        <p14:creationId xmlns:p14="http://schemas.microsoft.com/office/powerpoint/2010/main" val="202338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81B94-06EB-473D-AB89-39D2F27241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5BE3B3-D89C-4E51-8448-E2DBA531A0D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EE54CA8-25DF-4233-A21D-7A7F611CDCD1}"/>
              </a:ext>
            </a:extLst>
          </p:cNvPr>
          <p:cNvPicPr>
            <a:picLocks noChangeAspect="1"/>
          </p:cNvPicPr>
          <p:nvPr/>
        </p:nvPicPr>
        <p:blipFill>
          <a:blip r:embed="rId2"/>
          <a:stretch>
            <a:fillRect/>
          </a:stretch>
        </p:blipFill>
        <p:spPr>
          <a:xfrm>
            <a:off x="727200" y="3320407"/>
            <a:ext cx="11152800" cy="2856556"/>
          </a:xfrm>
          <a:prstGeom prst="rect">
            <a:avLst/>
          </a:prstGeom>
        </p:spPr>
      </p:pic>
    </p:spTree>
    <p:extLst>
      <p:ext uri="{BB962C8B-B14F-4D97-AF65-F5344CB8AC3E}">
        <p14:creationId xmlns:p14="http://schemas.microsoft.com/office/powerpoint/2010/main" val="7514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9771-DE70-4007-B461-4971BEA375D3}"/>
              </a:ext>
            </a:extLst>
          </p:cNvPr>
          <p:cNvSpPr>
            <a:spLocks noGrp="1"/>
          </p:cNvSpPr>
          <p:nvPr>
            <p:ph type="title"/>
          </p:nvPr>
        </p:nvSpPr>
        <p:spPr/>
        <p:txBody>
          <a:bodyPr/>
          <a:lstStyle/>
          <a:p>
            <a:r>
              <a:rPr lang="en-US" altLang="zh-CN" dirty="0"/>
              <a:t>3</a:t>
            </a:r>
            <a:r>
              <a:rPr lang="zh-CN" altLang="en-US" dirty="0"/>
              <a:t>、</a:t>
            </a:r>
            <a:r>
              <a:rPr lang="en-US" altLang="zh-CN" dirty="0"/>
              <a:t>Set</a:t>
            </a:r>
            <a:endParaRPr lang="zh-CN" altLang="en-US" dirty="0"/>
          </a:p>
        </p:txBody>
      </p:sp>
      <p:pic>
        <p:nvPicPr>
          <p:cNvPr id="9" name="内容占位符 8">
            <a:extLst>
              <a:ext uri="{FF2B5EF4-FFF2-40B4-BE49-F238E27FC236}">
                <a16:creationId xmlns:a16="http://schemas.microsoft.com/office/drawing/2014/main" id="{3B5414F0-41DD-4C7D-98FA-2E3ECC97248E}"/>
              </a:ext>
            </a:extLst>
          </p:cNvPr>
          <p:cNvPicPr>
            <a:picLocks noGrp="1" noChangeAspect="1"/>
          </p:cNvPicPr>
          <p:nvPr>
            <p:ph idx="1"/>
          </p:nvPr>
        </p:nvPicPr>
        <p:blipFill>
          <a:blip r:embed="rId2"/>
          <a:stretch>
            <a:fillRect/>
          </a:stretch>
        </p:blipFill>
        <p:spPr>
          <a:xfrm>
            <a:off x="1162635" y="1785283"/>
            <a:ext cx="3365824" cy="4351338"/>
          </a:xfrm>
        </p:spPr>
      </p:pic>
      <p:sp>
        <p:nvSpPr>
          <p:cNvPr id="11" name="内容占位符 2">
            <a:extLst>
              <a:ext uri="{FF2B5EF4-FFF2-40B4-BE49-F238E27FC236}">
                <a16:creationId xmlns:a16="http://schemas.microsoft.com/office/drawing/2014/main" id="{A456DA06-9C20-4EDE-9443-AC418E689E26}"/>
              </a:ext>
            </a:extLst>
          </p:cNvPr>
          <p:cNvSpPr txBox="1">
            <a:spLocks/>
          </p:cNvSpPr>
          <p:nvPr/>
        </p:nvSpPr>
        <p:spPr>
          <a:xfrm>
            <a:off x="4992180" y="1670983"/>
            <a:ext cx="627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baseline="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baseline="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baseline="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baseline="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zh-CN" altLang="en-US" noProof="1"/>
          </a:p>
        </p:txBody>
      </p:sp>
      <p:sp>
        <p:nvSpPr>
          <p:cNvPr id="14" name="内容占位符 2">
            <a:extLst>
              <a:ext uri="{FF2B5EF4-FFF2-40B4-BE49-F238E27FC236}">
                <a16:creationId xmlns:a16="http://schemas.microsoft.com/office/drawing/2014/main" id="{746DA6F0-17BA-463A-B5D1-A0F1F6B7B412}"/>
              </a:ext>
            </a:extLst>
          </p:cNvPr>
          <p:cNvSpPr txBox="1">
            <a:spLocks/>
          </p:cNvSpPr>
          <p:nvPr/>
        </p:nvSpPr>
        <p:spPr>
          <a:xfrm>
            <a:off x="5144580" y="1823383"/>
            <a:ext cx="627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baseline="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baseline="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baseline="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baseline="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noProof="1"/>
              <a:t>Set </a:t>
            </a:r>
            <a:r>
              <a:rPr lang="zh-CN" altLang="en-US" noProof="1"/>
              <a:t>具有与 </a:t>
            </a:r>
            <a:r>
              <a:rPr lang="en-US" altLang="zh-CN" noProof="1"/>
              <a:t>Collection </a:t>
            </a:r>
            <a:r>
              <a:rPr lang="zh-CN" altLang="en-US" noProof="1"/>
              <a:t>完全一样的接口，只是行为上不同，</a:t>
            </a:r>
            <a:r>
              <a:rPr lang="en-US" altLang="zh-CN" noProof="1"/>
              <a:t>Set </a:t>
            </a:r>
            <a:r>
              <a:rPr lang="zh-CN" altLang="en-US" noProof="1"/>
              <a:t>不保存重复的元素。</a:t>
            </a:r>
          </a:p>
          <a:p>
            <a:pPr>
              <a:lnSpc>
                <a:spcPct val="110000"/>
              </a:lnSpc>
            </a:pPr>
            <a:r>
              <a:rPr lang="en-US" altLang="zh-CN" noProof="1"/>
              <a:t>Set </a:t>
            </a:r>
            <a:r>
              <a:rPr lang="zh-CN" altLang="en-US" noProof="1"/>
              <a:t>接口存储一组唯一，无序的对象。</a:t>
            </a:r>
          </a:p>
        </p:txBody>
      </p:sp>
    </p:spTree>
    <p:extLst>
      <p:ext uri="{BB962C8B-B14F-4D97-AF65-F5344CB8AC3E}">
        <p14:creationId xmlns:p14="http://schemas.microsoft.com/office/powerpoint/2010/main" val="372326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A6F9C-C179-42BE-BCFD-C763E279DC73}"/>
              </a:ext>
            </a:extLst>
          </p:cNvPr>
          <p:cNvSpPr>
            <a:spLocks noGrp="1"/>
          </p:cNvSpPr>
          <p:nvPr>
            <p:ph type="title"/>
          </p:nvPr>
        </p:nvSpPr>
        <p:spPr/>
        <p:txBody>
          <a:bodyPr/>
          <a:lstStyle/>
          <a:p>
            <a:r>
              <a:rPr lang="en-US" altLang="zh-CN" dirty="0"/>
              <a:t>4</a:t>
            </a:r>
            <a:r>
              <a:rPr lang="zh-CN" altLang="en-US" dirty="0"/>
              <a:t>、</a:t>
            </a:r>
            <a:r>
              <a:rPr lang="en-US" altLang="zh-CN" dirty="0"/>
              <a:t>Map</a:t>
            </a:r>
            <a:endParaRPr lang="zh-CN" altLang="en-US" dirty="0"/>
          </a:p>
        </p:txBody>
      </p:sp>
      <p:pic>
        <p:nvPicPr>
          <p:cNvPr id="12" name="内容占位符 11">
            <a:extLst>
              <a:ext uri="{FF2B5EF4-FFF2-40B4-BE49-F238E27FC236}">
                <a16:creationId xmlns:a16="http://schemas.microsoft.com/office/drawing/2014/main" id="{90CFBE68-5617-4F20-AB96-E46CB42BEB2A}"/>
              </a:ext>
            </a:extLst>
          </p:cNvPr>
          <p:cNvPicPr>
            <a:picLocks noGrp="1" noChangeAspect="1"/>
          </p:cNvPicPr>
          <p:nvPr>
            <p:ph idx="1"/>
          </p:nvPr>
        </p:nvPicPr>
        <p:blipFill>
          <a:blip r:embed="rId3"/>
          <a:stretch>
            <a:fillRect/>
          </a:stretch>
        </p:blipFill>
        <p:spPr>
          <a:xfrm>
            <a:off x="904329" y="1765113"/>
            <a:ext cx="3626941" cy="4351338"/>
          </a:xfrm>
        </p:spPr>
      </p:pic>
      <p:sp>
        <p:nvSpPr>
          <p:cNvPr id="13" name="文本框 12">
            <a:extLst>
              <a:ext uri="{FF2B5EF4-FFF2-40B4-BE49-F238E27FC236}">
                <a16:creationId xmlns:a16="http://schemas.microsoft.com/office/drawing/2014/main" id="{C95C354B-679F-4DCC-90D3-2EE0D1A1765C}"/>
              </a:ext>
            </a:extLst>
          </p:cNvPr>
          <p:cNvSpPr txBox="1"/>
          <p:nvPr/>
        </p:nvSpPr>
        <p:spPr>
          <a:xfrm>
            <a:off x="5183841" y="2353235"/>
            <a:ext cx="5721724" cy="2308324"/>
          </a:xfrm>
          <a:prstGeom prst="rect">
            <a:avLst/>
          </a:prstGeom>
          <a:noFill/>
        </p:spPr>
        <p:txBody>
          <a:bodyPr wrap="square" rtlCol="0">
            <a:spAutoFit/>
          </a:bodyPr>
          <a:lstStyle/>
          <a:p>
            <a:r>
              <a:rPr lang="en-US" altLang="zh-CN" dirty="0">
                <a:solidFill>
                  <a:schemeClr val="bg1"/>
                </a:solidFill>
              </a:rPr>
              <a:t>Map</a:t>
            </a:r>
            <a:r>
              <a:rPr lang="zh-CN" altLang="en-US" dirty="0">
                <a:solidFill>
                  <a:schemeClr val="bg1"/>
                </a:solidFill>
              </a:rPr>
              <a:t>接口采用键值对</a:t>
            </a:r>
            <a:r>
              <a:rPr lang="en-US" altLang="zh-CN" dirty="0">
                <a:solidFill>
                  <a:schemeClr val="bg1"/>
                </a:solidFill>
              </a:rPr>
              <a:t>Map&lt;K,V&gt;</a:t>
            </a:r>
            <a:r>
              <a:rPr lang="zh-CN" altLang="en-US" dirty="0">
                <a:solidFill>
                  <a:schemeClr val="bg1"/>
                </a:solidFill>
              </a:rPr>
              <a:t>的存储方式，保存具有映射关系的数据，因此，</a:t>
            </a:r>
            <a:r>
              <a:rPr lang="en-US" altLang="zh-CN" dirty="0">
                <a:solidFill>
                  <a:schemeClr val="bg1"/>
                </a:solidFill>
              </a:rPr>
              <a:t>Map</a:t>
            </a:r>
            <a:r>
              <a:rPr lang="zh-CN" altLang="en-US" dirty="0">
                <a:solidFill>
                  <a:schemeClr val="bg1"/>
                </a:solidFill>
              </a:rPr>
              <a:t>集合里保存两组值，一组值用于保存</a:t>
            </a:r>
            <a:r>
              <a:rPr lang="en-US" altLang="zh-CN" dirty="0">
                <a:solidFill>
                  <a:schemeClr val="bg1"/>
                </a:solidFill>
              </a:rPr>
              <a:t>Map</a:t>
            </a:r>
            <a:r>
              <a:rPr lang="zh-CN" altLang="en-US" dirty="0">
                <a:solidFill>
                  <a:schemeClr val="bg1"/>
                </a:solidFill>
              </a:rPr>
              <a:t>里的</a:t>
            </a:r>
            <a:r>
              <a:rPr lang="en-US" altLang="zh-CN" dirty="0">
                <a:solidFill>
                  <a:schemeClr val="bg1"/>
                </a:solidFill>
              </a:rPr>
              <a:t>key</a:t>
            </a:r>
            <a:r>
              <a:rPr lang="zh-CN" altLang="en-US" dirty="0">
                <a:solidFill>
                  <a:schemeClr val="bg1"/>
                </a:solidFill>
              </a:rPr>
              <a:t>，另外一组值用于保存</a:t>
            </a:r>
            <a:r>
              <a:rPr lang="en-US" altLang="zh-CN" dirty="0">
                <a:solidFill>
                  <a:schemeClr val="bg1"/>
                </a:solidFill>
              </a:rPr>
              <a:t>Map</a:t>
            </a:r>
            <a:r>
              <a:rPr lang="zh-CN" altLang="en-US" dirty="0">
                <a:solidFill>
                  <a:schemeClr val="bg1"/>
                </a:solidFill>
              </a:rPr>
              <a:t>里的</a:t>
            </a:r>
            <a:r>
              <a:rPr lang="en-US" altLang="zh-CN" dirty="0">
                <a:solidFill>
                  <a:schemeClr val="bg1"/>
                </a:solidFill>
              </a:rPr>
              <a:t>value</a:t>
            </a:r>
            <a:r>
              <a:rPr lang="zh-CN" altLang="en-US" dirty="0">
                <a:solidFill>
                  <a:schemeClr val="bg1"/>
                </a:solidFill>
              </a:rPr>
              <a:t>，</a:t>
            </a:r>
            <a:r>
              <a:rPr lang="en-US" altLang="zh-CN" dirty="0">
                <a:solidFill>
                  <a:schemeClr val="bg1"/>
                </a:solidFill>
              </a:rPr>
              <a:t>key</a:t>
            </a:r>
            <a:r>
              <a:rPr lang="zh-CN" altLang="en-US" dirty="0">
                <a:solidFill>
                  <a:schemeClr val="bg1"/>
                </a:solidFill>
              </a:rPr>
              <a:t>和</a:t>
            </a:r>
            <a:r>
              <a:rPr lang="en-US" altLang="zh-CN" dirty="0">
                <a:solidFill>
                  <a:schemeClr val="bg1"/>
                </a:solidFill>
              </a:rPr>
              <a:t>value</a:t>
            </a:r>
            <a:r>
              <a:rPr lang="zh-CN" altLang="en-US" dirty="0">
                <a:solidFill>
                  <a:schemeClr val="bg1"/>
                </a:solidFill>
              </a:rPr>
              <a:t>可以是任意引用类型的数据。</a:t>
            </a:r>
            <a:r>
              <a:rPr lang="en-US" altLang="zh-CN" dirty="0">
                <a:solidFill>
                  <a:schemeClr val="bg1"/>
                </a:solidFill>
              </a:rPr>
              <a:t>key</a:t>
            </a:r>
            <a:r>
              <a:rPr lang="zh-CN" altLang="en-US" dirty="0">
                <a:solidFill>
                  <a:schemeClr val="bg1"/>
                </a:solidFill>
              </a:rPr>
              <a:t>值不允许重复，可以为</a:t>
            </a:r>
            <a:r>
              <a:rPr lang="en-US" altLang="zh-CN" dirty="0">
                <a:solidFill>
                  <a:schemeClr val="bg1"/>
                </a:solidFill>
              </a:rPr>
              <a:t>null</a:t>
            </a:r>
            <a:r>
              <a:rPr lang="zh-CN" altLang="en-US" dirty="0">
                <a:solidFill>
                  <a:schemeClr val="bg1"/>
                </a:solidFill>
              </a:rPr>
              <a:t>。如果添加</a:t>
            </a:r>
            <a:r>
              <a:rPr lang="en-US" altLang="zh-CN" dirty="0">
                <a:solidFill>
                  <a:schemeClr val="bg1"/>
                </a:solidFill>
              </a:rPr>
              <a:t>key-value</a:t>
            </a:r>
            <a:r>
              <a:rPr lang="zh-CN" altLang="en-US" dirty="0">
                <a:solidFill>
                  <a:schemeClr val="bg1"/>
                </a:solidFill>
              </a:rPr>
              <a:t>对时</a:t>
            </a:r>
            <a:r>
              <a:rPr lang="en-US" altLang="zh-CN" dirty="0">
                <a:solidFill>
                  <a:schemeClr val="bg1"/>
                </a:solidFill>
              </a:rPr>
              <a:t>Map</a:t>
            </a:r>
            <a:r>
              <a:rPr lang="zh-CN" altLang="en-US" dirty="0">
                <a:solidFill>
                  <a:schemeClr val="bg1"/>
                </a:solidFill>
              </a:rPr>
              <a:t>中已经有重复的</a:t>
            </a:r>
            <a:r>
              <a:rPr lang="en-US" altLang="zh-CN" dirty="0">
                <a:solidFill>
                  <a:schemeClr val="bg1"/>
                </a:solidFill>
              </a:rPr>
              <a:t>key</a:t>
            </a:r>
            <a:r>
              <a:rPr lang="zh-CN" altLang="en-US" dirty="0">
                <a:solidFill>
                  <a:schemeClr val="bg1"/>
                </a:solidFill>
              </a:rPr>
              <a:t>，则新添加的</a:t>
            </a:r>
            <a:r>
              <a:rPr lang="en-US" altLang="zh-CN" dirty="0">
                <a:solidFill>
                  <a:schemeClr val="bg1"/>
                </a:solidFill>
              </a:rPr>
              <a:t>value</a:t>
            </a:r>
            <a:r>
              <a:rPr lang="zh-CN" altLang="en-US" dirty="0">
                <a:solidFill>
                  <a:schemeClr val="bg1"/>
                </a:solidFill>
              </a:rPr>
              <a:t>会覆盖该</a:t>
            </a:r>
            <a:r>
              <a:rPr lang="en-US" altLang="zh-CN" dirty="0">
                <a:solidFill>
                  <a:schemeClr val="bg1"/>
                </a:solidFill>
              </a:rPr>
              <a:t>key</a:t>
            </a:r>
            <a:r>
              <a:rPr lang="zh-CN" altLang="en-US" dirty="0">
                <a:solidFill>
                  <a:schemeClr val="bg1"/>
                </a:solidFill>
              </a:rPr>
              <a:t>原来对应的</a:t>
            </a:r>
            <a:r>
              <a:rPr lang="en-US" altLang="zh-CN" dirty="0">
                <a:solidFill>
                  <a:schemeClr val="bg1"/>
                </a:solidFill>
              </a:rPr>
              <a:t>value</a:t>
            </a:r>
            <a:r>
              <a:rPr lang="zh-CN" altLang="en-US" dirty="0">
                <a:solidFill>
                  <a:schemeClr val="bg1"/>
                </a:solidFill>
              </a:rPr>
              <a:t>。常用实现类有</a:t>
            </a:r>
            <a:r>
              <a:rPr lang="en-US" altLang="zh-CN" dirty="0">
                <a:solidFill>
                  <a:schemeClr val="bg1"/>
                </a:solidFill>
              </a:rPr>
              <a:t>HashMap</a:t>
            </a:r>
            <a:r>
              <a:rPr lang="zh-CN" altLang="en-US" dirty="0">
                <a:solidFill>
                  <a:schemeClr val="bg1"/>
                </a:solidFill>
              </a:rPr>
              <a:t>、</a:t>
            </a:r>
            <a:r>
              <a:rPr lang="en-US" altLang="zh-CN" dirty="0" err="1">
                <a:solidFill>
                  <a:schemeClr val="bg1"/>
                </a:solidFill>
              </a:rPr>
              <a:t>LinkedHashMap</a:t>
            </a:r>
            <a:r>
              <a:rPr lang="zh-CN" altLang="en-US" dirty="0">
                <a:solidFill>
                  <a:schemeClr val="bg1"/>
                </a:solidFill>
              </a:rPr>
              <a:t>、</a:t>
            </a:r>
            <a:r>
              <a:rPr lang="en-US" altLang="zh-CN" dirty="0" err="1">
                <a:solidFill>
                  <a:schemeClr val="bg1"/>
                </a:solidFill>
              </a:rPr>
              <a:t>TreeMap</a:t>
            </a:r>
            <a:r>
              <a:rPr lang="zh-CN" altLang="en-US" dirty="0">
                <a:solidFill>
                  <a:schemeClr val="bg1"/>
                </a:solidFill>
              </a:rPr>
              <a:t>等。</a:t>
            </a:r>
          </a:p>
        </p:txBody>
      </p:sp>
    </p:spTree>
    <p:extLst>
      <p:ext uri="{BB962C8B-B14F-4D97-AF65-F5344CB8AC3E}">
        <p14:creationId xmlns:p14="http://schemas.microsoft.com/office/powerpoint/2010/main" val="840949469"/>
      </p:ext>
    </p:extLst>
  </p:cSld>
  <p:clrMapOvr>
    <a:masterClrMapping/>
  </p:clrMapOvr>
</p:sld>
</file>

<file path=ppt/theme/theme1.xml><?xml version="1.0" encoding="utf-8"?>
<a:theme xmlns:a="http://schemas.openxmlformats.org/drawingml/2006/main" name="Office 主题">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9014_TF67543618_Win32.potx" id="{B45806A5-0270-4003-B5DA-8C4B68226E94}" vid="{9303349F-282C-412F-BA6C-C2E09A3AE4A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公司教学</Template>
  <TotalTime>150</TotalTime>
  <Words>857</Words>
  <Application>Microsoft Office PowerPoint</Application>
  <PresentationFormat>宽屏</PresentationFormat>
  <Paragraphs>53</Paragraphs>
  <Slides>13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Microsoft YaHei UI</vt:lpstr>
      <vt:lpstr>Arial</vt:lpstr>
      <vt:lpstr>Calibri</vt:lpstr>
      <vt:lpstr>Open Sans</vt:lpstr>
      <vt:lpstr>Verdana</vt:lpstr>
      <vt:lpstr>Wingdings</vt:lpstr>
      <vt:lpstr>Office 主题</vt:lpstr>
      <vt:lpstr>JAVA基础知识</vt:lpstr>
      <vt:lpstr>目录​​</vt:lpstr>
      <vt:lpstr>PowerPoint 演示文稿</vt:lpstr>
      <vt:lpstr>1、List</vt:lpstr>
      <vt:lpstr>PowerPoint 演示文稿</vt:lpstr>
      <vt:lpstr>2、Queue</vt:lpstr>
      <vt:lpstr>PowerPoint 演示文稿</vt:lpstr>
      <vt:lpstr>3、Set</vt:lpstr>
      <vt:lpstr>4、Map</vt:lpstr>
      <vt:lpstr>PowerPoint 演示文稿</vt:lpstr>
      <vt:lpstr>对比</vt:lpstr>
      <vt:lpstr>PowerPoint 演示文稿</vt:lpstr>
      <vt:lpstr>知识总结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授课</dc:title>
  <dc:creator>付 琚柏</dc:creator>
  <cp:lastModifiedBy>付 琚柏</cp:lastModifiedBy>
  <cp:revision>18</cp:revision>
  <dcterms:created xsi:type="dcterms:W3CDTF">2022-01-05T14:41:44Z</dcterms:created>
  <dcterms:modified xsi:type="dcterms:W3CDTF">2022-01-05T17:12:53Z</dcterms:modified>
</cp:coreProperties>
</file>