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组 合 </a:t>
            </a:r>
            <a:r>
              <a:rPr lang="zh-CN" altLang="en-US"/>
              <a:t>数 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518160"/>
            <a:ext cx="4343400" cy="2489200"/>
          </a:xfrm>
          <a:prstGeom prst="rect">
            <a:avLst/>
          </a:prstGeom>
        </p:spPr>
      </p:pic>
      <p:pic>
        <p:nvPicPr>
          <p:cNvPr id="6" name="图片 5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3854450"/>
            <a:ext cx="4464050" cy="2387600"/>
          </a:xfrm>
          <a:prstGeom prst="rect">
            <a:avLst/>
          </a:prstGeom>
        </p:spPr>
      </p:pic>
      <p:pic>
        <p:nvPicPr>
          <p:cNvPr id="7" name="图片 6" descr="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842010"/>
            <a:ext cx="4248150" cy="762000"/>
          </a:xfrm>
          <a:prstGeom prst="rect">
            <a:avLst/>
          </a:prstGeom>
        </p:spPr>
      </p:pic>
      <p:pic>
        <p:nvPicPr>
          <p:cNvPr id="8" name="图片 7" descr="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915" y="2691765"/>
            <a:ext cx="472440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1647190"/>
            <a:ext cx="4616450" cy="3225800"/>
          </a:xfrm>
          <a:prstGeom prst="rect">
            <a:avLst/>
          </a:prstGeom>
        </p:spPr>
      </p:pic>
      <p:pic>
        <p:nvPicPr>
          <p:cNvPr id="6" name="图片 5" descr="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10" y="2257425"/>
            <a:ext cx="44831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1880" y="967740"/>
            <a:ext cx="7508875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822960"/>
            <a:ext cx="4256405" cy="1116965"/>
          </a:xfrm>
          <a:prstGeom prst="rect">
            <a:avLst/>
          </a:prstGeom>
        </p:spPr>
      </p:pic>
      <p:pic>
        <p:nvPicPr>
          <p:cNvPr id="5" name="图片 4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3318510"/>
            <a:ext cx="4952365" cy="2773680"/>
          </a:xfrm>
          <a:prstGeom prst="rect">
            <a:avLst/>
          </a:prstGeom>
        </p:spPr>
      </p:pic>
      <p:pic>
        <p:nvPicPr>
          <p:cNvPr id="6" name="图片 5" descr="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5" y="1746885"/>
            <a:ext cx="722185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 descr="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0620" y="1717675"/>
            <a:ext cx="2914650" cy="2190750"/>
          </a:xfrm>
          <a:prstGeom prst="rect">
            <a:avLst/>
          </a:prstGeom>
        </p:spPr>
      </p:pic>
      <p:pic>
        <p:nvPicPr>
          <p:cNvPr id="7" name="图片 6" descr="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1634490"/>
            <a:ext cx="543560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76950" y="3009900"/>
            <a:ext cx="4610100" cy="2997200"/>
          </a:xfrm>
          <a:prstGeom prst="rect">
            <a:avLst/>
          </a:prstGeom>
        </p:spPr>
      </p:pic>
      <p:pic>
        <p:nvPicPr>
          <p:cNvPr id="5" name="图片 4" descr="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447040"/>
            <a:ext cx="4140200" cy="1104900"/>
          </a:xfrm>
          <a:prstGeom prst="rect">
            <a:avLst/>
          </a:prstGeom>
        </p:spPr>
      </p:pic>
      <p:pic>
        <p:nvPicPr>
          <p:cNvPr id="6" name="图片 5" descr="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1793875"/>
            <a:ext cx="3930650" cy="781050"/>
          </a:xfrm>
          <a:prstGeom prst="rect">
            <a:avLst/>
          </a:prstGeom>
        </p:spPr>
      </p:pic>
      <p:pic>
        <p:nvPicPr>
          <p:cNvPr id="7" name="图片 6" descr="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95" y="1908175"/>
            <a:ext cx="12573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275590"/>
            <a:ext cx="9702165" cy="2310130"/>
          </a:xfrm>
          <a:prstGeom prst="rect">
            <a:avLst/>
          </a:prstGeom>
        </p:spPr>
      </p:pic>
      <p:pic>
        <p:nvPicPr>
          <p:cNvPr id="4" name="图片 3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2688590"/>
            <a:ext cx="5502910" cy="3978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" y="999490"/>
            <a:ext cx="4959350" cy="3244850"/>
          </a:xfrm>
          <a:prstGeom prst="rect">
            <a:avLst/>
          </a:prstGeom>
        </p:spPr>
      </p:pic>
      <p:pic>
        <p:nvPicPr>
          <p:cNvPr id="4" name="内容占位符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2380615"/>
            <a:ext cx="1930400" cy="482600"/>
          </a:xfrm>
          <a:prstGeom prst="rect">
            <a:avLst/>
          </a:prstGeom>
        </p:spPr>
      </p:pic>
      <p:pic>
        <p:nvPicPr>
          <p:cNvPr id="6" name="图片 5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1575435"/>
            <a:ext cx="28638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4510" y="845185"/>
            <a:ext cx="398145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405" y="2058670"/>
            <a:ext cx="4514850" cy="1981200"/>
          </a:xfrm>
          <a:prstGeom prst="rect">
            <a:avLst/>
          </a:prstGeom>
        </p:spPr>
      </p:pic>
      <p:pic>
        <p:nvPicPr>
          <p:cNvPr id="5" name="图片 4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058670"/>
            <a:ext cx="4527550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5565" y="1849755"/>
            <a:ext cx="4445000" cy="1352550"/>
          </a:xfrm>
          <a:prstGeom prst="rect">
            <a:avLst/>
          </a:prstGeom>
        </p:spPr>
      </p:pic>
      <p:pic>
        <p:nvPicPr>
          <p:cNvPr id="7" name="图片 6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10" y="871855"/>
            <a:ext cx="4597400" cy="3086100"/>
          </a:xfrm>
          <a:prstGeom prst="rect">
            <a:avLst/>
          </a:prstGeom>
        </p:spPr>
      </p:pic>
      <p:pic>
        <p:nvPicPr>
          <p:cNvPr id="8" name="图片 7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40" y="4566920"/>
            <a:ext cx="4311650" cy="1149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璐噜噜</dc:creator>
  <cp:lastModifiedBy>qzuser</cp:lastModifiedBy>
  <cp:revision>5</cp:revision>
  <dcterms:created xsi:type="dcterms:W3CDTF">2019-06-02T11:44:00Z</dcterms:created>
  <dcterms:modified xsi:type="dcterms:W3CDTF">2019-06-02T11:54:18Z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