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3B81-BF3D-46A7-83FE-5F23BD290EA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7275-11A5-4CF7-B3DD-13D6CC02D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48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3B81-BF3D-46A7-83FE-5F23BD290EA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7275-11A5-4CF7-B3DD-13D6CC02D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3B81-BF3D-46A7-83FE-5F23BD290EA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7275-11A5-4CF7-B3DD-13D6CC02D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150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3B81-BF3D-46A7-83FE-5F23BD290EA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7275-11A5-4CF7-B3DD-13D6CC02D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01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3B81-BF3D-46A7-83FE-5F23BD290EA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7275-11A5-4CF7-B3DD-13D6CC02D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3B81-BF3D-46A7-83FE-5F23BD290EA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7275-11A5-4CF7-B3DD-13D6CC02D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48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3B81-BF3D-46A7-83FE-5F23BD290EA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7275-11A5-4CF7-B3DD-13D6CC02D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591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3B81-BF3D-46A7-83FE-5F23BD290EA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7275-11A5-4CF7-B3DD-13D6CC02D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58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3B81-BF3D-46A7-83FE-5F23BD290EA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7275-11A5-4CF7-B3DD-13D6CC02D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72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3B81-BF3D-46A7-83FE-5F23BD290EA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6E57275-11A5-4CF7-B3DD-13D6CC02D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3B81-BF3D-46A7-83FE-5F23BD290EA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7275-11A5-4CF7-B3DD-13D6CC02D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60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3B81-BF3D-46A7-83FE-5F23BD290EA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7275-11A5-4CF7-B3DD-13D6CC02D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5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3B81-BF3D-46A7-83FE-5F23BD290EA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7275-11A5-4CF7-B3DD-13D6CC02D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779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3B81-BF3D-46A7-83FE-5F23BD290EA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7275-11A5-4CF7-B3DD-13D6CC02D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8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3B81-BF3D-46A7-83FE-5F23BD290EA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7275-11A5-4CF7-B3DD-13D6CC02D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3B81-BF3D-46A7-83FE-5F23BD290EA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7275-11A5-4CF7-B3DD-13D6CC02D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88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3B81-BF3D-46A7-83FE-5F23BD290EA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7275-11A5-4CF7-B3DD-13D6CC02D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7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413B81-BF3D-46A7-83FE-5F23BD290EA9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E57275-11A5-4CF7-B3DD-13D6CC02D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5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FBD30-87B5-4A38-A7A6-174E9E139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144" y="20012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第三章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鸽巢原理</a:t>
            </a:r>
          </a:p>
        </p:txBody>
      </p:sp>
    </p:spTree>
    <p:extLst>
      <p:ext uri="{BB962C8B-B14F-4D97-AF65-F5344CB8AC3E}">
        <p14:creationId xmlns:p14="http://schemas.microsoft.com/office/powerpoint/2010/main" val="366121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509BC21-BA7D-4253-BCE9-2507E4C0C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24" y="393318"/>
            <a:ext cx="7965637" cy="590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8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2D494-BCEC-4FDA-828D-D98BA0D1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944" y="454981"/>
            <a:ext cx="10018713" cy="1036468"/>
          </a:xfrm>
        </p:spPr>
        <p:txBody>
          <a:bodyPr/>
          <a:lstStyle/>
          <a:p>
            <a:r>
              <a:rPr lang="zh-CN" altLang="en-US" dirty="0"/>
              <a:t>鸽巢原理的加强形式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EAF81C-6934-4EBF-81F8-C8D91D8BD495}"/>
              </a:ext>
            </a:extLst>
          </p:cNvPr>
          <p:cNvSpPr txBox="1"/>
          <p:nvPr/>
        </p:nvSpPr>
        <p:spPr>
          <a:xfrm>
            <a:off x="5814607" y="4067038"/>
            <a:ext cx="7705818" cy="4403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9B4FFC-D186-4218-BF43-E364E04C4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207" y="1677880"/>
            <a:ext cx="6829309" cy="29473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1CDB00-3F35-4FBA-B1E0-DE117CC53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207" y="5397179"/>
            <a:ext cx="6149340" cy="10058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AAAF3AB-F5C4-4FBB-AFEC-81993A7B8959}"/>
              </a:ext>
            </a:extLst>
          </p:cNvPr>
          <p:cNvSpPr txBox="1"/>
          <p:nvPr/>
        </p:nvSpPr>
        <p:spPr>
          <a:xfrm>
            <a:off x="2713920" y="4749612"/>
            <a:ext cx="3873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平均原理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D2D8CD-5EAF-4122-8B20-7007E6C31E20}"/>
              </a:ext>
            </a:extLst>
          </p:cNvPr>
          <p:cNvSpPr txBox="1"/>
          <p:nvPr/>
        </p:nvSpPr>
        <p:spPr>
          <a:xfrm>
            <a:off x="10129420" y="2770872"/>
            <a:ext cx="159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反证法</a:t>
            </a:r>
          </a:p>
        </p:txBody>
      </p:sp>
    </p:spTree>
    <p:extLst>
      <p:ext uri="{BB962C8B-B14F-4D97-AF65-F5344CB8AC3E}">
        <p14:creationId xmlns:p14="http://schemas.microsoft.com/office/powerpoint/2010/main" val="33362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5D48B2-C625-482C-8E30-0A20159E3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7" y="564212"/>
            <a:ext cx="6679300" cy="17828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4BC4C2-D8FF-4324-A569-3954E6035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7" y="2681129"/>
            <a:ext cx="6697468" cy="13759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0F3A42-BE03-40FB-AC2D-FEE0413DF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317" y="4568634"/>
            <a:ext cx="6716630" cy="80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6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F84D0-A436-4DCE-B03F-EBC990CF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721" y="304060"/>
            <a:ext cx="10018713" cy="1018713"/>
          </a:xfrm>
        </p:spPr>
        <p:txBody>
          <a:bodyPr/>
          <a:lstStyle/>
          <a:p>
            <a:r>
              <a:rPr lang="en-US" altLang="zh-CN" dirty="0"/>
              <a:t>Ramsey</a:t>
            </a:r>
            <a:r>
              <a:rPr lang="zh-CN" altLang="en-US" dirty="0"/>
              <a:t>定理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360680-4B09-4B47-87EC-71AB1F089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01" y="1322772"/>
            <a:ext cx="7360956" cy="485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6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CB2E9E7-9594-4579-B7BA-D97948D56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37" y="563842"/>
            <a:ext cx="6818791" cy="24390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02974B-B1A0-48EB-B7EF-2141509A7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36" y="3668440"/>
            <a:ext cx="6818791" cy="79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6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FBD30-87B5-4A38-A7A6-174E9E139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432" y="357259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鸽巢原理的简单形式</a:t>
            </a:r>
            <a:br>
              <a:rPr lang="en-US" altLang="zh-CN" dirty="0"/>
            </a:br>
            <a:r>
              <a:rPr lang="zh-CN" altLang="en-US" dirty="0"/>
              <a:t>鸽巢原理的加强形式</a:t>
            </a:r>
            <a:br>
              <a:rPr lang="en-US" altLang="zh-CN" dirty="0"/>
            </a:br>
            <a:r>
              <a:rPr lang="en-US" altLang="zh-CN" dirty="0" err="1"/>
              <a:t>Ramesy</a:t>
            </a:r>
            <a:r>
              <a:rPr lang="zh-CN" altLang="en-US" dirty="0"/>
              <a:t>定理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24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5A672-B782-4AC9-9629-3EDED4E8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鸽巢原理的简单形式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AF03A7D-ADDB-4972-B191-872646126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747" y="2307731"/>
            <a:ext cx="74039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zh-CN" sz="2400" dirty="0"/>
              <a:t>【</a:t>
            </a:r>
            <a:r>
              <a:rPr lang="zh-CN" altLang="en-US" sz="2400" dirty="0"/>
              <a:t>定理</a:t>
            </a:r>
            <a:r>
              <a:rPr lang="en-US" altLang="zh-CN" sz="2400" b="1" dirty="0"/>
              <a:t>】 </a:t>
            </a:r>
            <a:r>
              <a:rPr lang="zh-CN" altLang="en-US" sz="2400" dirty="0"/>
              <a:t>如果把</a:t>
            </a:r>
            <a:r>
              <a:rPr lang="en-US" altLang="zh-CN" sz="2400" b="1" i="1" dirty="0"/>
              <a:t>n</a:t>
            </a:r>
            <a:r>
              <a:rPr lang="zh-CN" altLang="en-US" sz="2400" dirty="0"/>
              <a:t>＋</a:t>
            </a:r>
            <a:r>
              <a:rPr lang="en-US" altLang="zh-CN" sz="2400" b="1" dirty="0"/>
              <a:t>1</a:t>
            </a:r>
            <a:r>
              <a:rPr lang="zh-CN" altLang="en-US" sz="2400" dirty="0"/>
              <a:t>个物体放进</a:t>
            </a:r>
            <a:r>
              <a:rPr lang="en-US" altLang="zh-CN" sz="2400" b="1" i="1" dirty="0"/>
              <a:t>n</a:t>
            </a:r>
            <a:r>
              <a:rPr lang="zh-CN" altLang="en-US" sz="2400" dirty="0"/>
              <a:t>个盒子，那么至少有一个盒子包含两个或者更多的物体。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4554B2-E3EA-4641-B1C8-CCE2E44B2CE1}"/>
              </a:ext>
            </a:extLst>
          </p:cNvPr>
          <p:cNvSpPr txBox="1"/>
          <p:nvPr/>
        </p:nvSpPr>
        <p:spPr>
          <a:xfrm>
            <a:off x="2663301" y="3429000"/>
            <a:ext cx="62232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关键：找到正确的盒子和鸽子</a:t>
            </a:r>
            <a:endParaRPr lang="en-US" altLang="zh-CN" sz="2800" dirty="0"/>
          </a:p>
          <a:p>
            <a:r>
              <a:rPr lang="zh-CN" altLang="en-US" sz="2800" dirty="0"/>
              <a:t>哪个是盒子？</a:t>
            </a:r>
            <a:endParaRPr lang="en-US" altLang="zh-CN" sz="2800" dirty="0"/>
          </a:p>
          <a:p>
            <a:r>
              <a:rPr lang="zh-CN" altLang="en-US" sz="2800" dirty="0"/>
              <a:t>哪个是鸽子？</a:t>
            </a:r>
          </a:p>
        </p:txBody>
      </p:sp>
    </p:spTree>
    <p:extLst>
      <p:ext uri="{BB962C8B-B14F-4D97-AF65-F5344CB8AC3E}">
        <p14:creationId xmlns:p14="http://schemas.microsoft.com/office/powerpoint/2010/main" val="155957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FD0E3-B85E-49D6-B59B-766E6ADE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24" y="1671222"/>
            <a:ext cx="10562687" cy="2900779"/>
          </a:xfrm>
        </p:spPr>
        <p:txBody>
          <a:bodyPr>
            <a:normAutofit/>
          </a:bodyPr>
          <a:lstStyle/>
          <a:p>
            <a:r>
              <a:rPr lang="zh-CN" altLang="en-US" dirty="0"/>
              <a:t>整除问题</a:t>
            </a:r>
            <a:br>
              <a:rPr lang="en-US" altLang="zh-CN" dirty="0"/>
            </a:br>
            <a:r>
              <a:rPr lang="zh-CN" altLang="en-US" dirty="0"/>
              <a:t>连续时间问题</a:t>
            </a:r>
            <a:br>
              <a:rPr lang="en-US" altLang="zh-CN" dirty="0"/>
            </a:br>
            <a:r>
              <a:rPr lang="zh-CN" altLang="en-US" dirty="0"/>
              <a:t>几何图形的鸽巢原理应用</a:t>
            </a:r>
          </a:p>
        </p:txBody>
      </p:sp>
    </p:spTree>
    <p:extLst>
      <p:ext uri="{BB962C8B-B14F-4D97-AF65-F5344CB8AC3E}">
        <p14:creationId xmlns:p14="http://schemas.microsoft.com/office/powerpoint/2010/main" val="110348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F2B47-1504-4B0F-A683-4809CD43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066" y="109945"/>
            <a:ext cx="10018713" cy="1070786"/>
          </a:xfrm>
        </p:spPr>
        <p:txBody>
          <a:bodyPr/>
          <a:lstStyle/>
          <a:p>
            <a:r>
              <a:rPr lang="zh-CN" altLang="en-US" dirty="0"/>
              <a:t>整除问题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793D7E4-611D-4E50-84E7-1EBC2327A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24" y="988977"/>
            <a:ext cx="7224700" cy="5039293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2AEFE6A-F264-446B-AAED-2096BB5AB32F}"/>
              </a:ext>
            </a:extLst>
          </p:cNvPr>
          <p:cNvSpPr txBox="1"/>
          <p:nvPr/>
        </p:nvSpPr>
        <p:spPr>
          <a:xfrm>
            <a:off x="9525740" y="1819922"/>
            <a:ext cx="2086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的余数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1~99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分组：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408634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97622C2-07EF-493D-AAA8-3C3DDFE7C4B3}"/>
              </a:ext>
            </a:extLst>
          </p:cNvPr>
          <p:cNvSpPr txBox="1"/>
          <p:nvPr/>
        </p:nvSpPr>
        <p:spPr>
          <a:xfrm>
            <a:off x="2796466" y="1367161"/>
            <a:ext cx="7146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证明：对任意正整数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，必存在由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组成的正整数能被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整除。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2C074E-D3C0-48AD-96AF-90B03CFDF1FD}"/>
              </a:ext>
            </a:extLst>
          </p:cNvPr>
          <p:cNvSpPr txBox="1"/>
          <p:nvPr/>
        </p:nvSpPr>
        <p:spPr>
          <a:xfrm>
            <a:off x="2796466" y="2476870"/>
            <a:ext cx="8131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a_1 = 3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a_2 = 33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a_3 = 333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…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a_{N+1} = 333…333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设这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N+1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个数除以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的余数分别为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r_1,r_2,…,r_{N+1}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）若其中有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r_i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= 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则直接得证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）若都是非零，则必存在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r_i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r_j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r_i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–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r_j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必能被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整除，且其也是只由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组成。</a:t>
            </a:r>
          </a:p>
        </p:txBody>
      </p:sp>
    </p:spTree>
    <p:extLst>
      <p:ext uri="{BB962C8B-B14F-4D97-AF65-F5344CB8AC3E}">
        <p14:creationId xmlns:p14="http://schemas.microsoft.com/office/powerpoint/2010/main" val="203409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8BD033-0B00-46D1-A46D-291E4F6E249F}"/>
              </a:ext>
            </a:extLst>
          </p:cNvPr>
          <p:cNvSpPr txBox="1"/>
          <p:nvPr/>
        </p:nvSpPr>
        <p:spPr>
          <a:xfrm>
            <a:off x="4980372" y="550416"/>
            <a:ext cx="555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连续时间问题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6FE0DC-F564-48BB-9E90-236EEDA66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318" y="1215611"/>
            <a:ext cx="7261913" cy="45726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C7EA5E-B251-46E7-B741-F14829F4DF69}"/>
              </a:ext>
            </a:extLst>
          </p:cNvPr>
          <p:cNvSpPr txBox="1"/>
          <p:nvPr/>
        </p:nvSpPr>
        <p:spPr>
          <a:xfrm>
            <a:off x="9729926" y="1651247"/>
            <a:ext cx="19619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连续问题：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Si –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Sj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= 24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 + 24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1~95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1~119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60*2=120</a:t>
            </a:r>
          </a:p>
        </p:txBody>
      </p:sp>
    </p:spTree>
    <p:extLst>
      <p:ext uri="{BB962C8B-B14F-4D97-AF65-F5344CB8AC3E}">
        <p14:creationId xmlns:p14="http://schemas.microsoft.com/office/powerpoint/2010/main" val="344056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AD322E-C7E2-4023-ACC5-F9454AFCC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67" y="791035"/>
            <a:ext cx="8695184" cy="51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2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BFB45-F77F-45FE-ADE3-FBC748E8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9495"/>
            <a:ext cx="10018713" cy="1186648"/>
          </a:xfrm>
        </p:spPr>
        <p:txBody>
          <a:bodyPr/>
          <a:lstStyle/>
          <a:p>
            <a:r>
              <a:rPr lang="zh-CN" altLang="en-US" dirty="0"/>
              <a:t>几何图形中鸽巢原理的应用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87E216-76AF-485A-B36C-318319085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96" y="1586143"/>
            <a:ext cx="7695528" cy="47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75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rgbClr val="333333"/>
            </a:solidFill>
            <a:effectLst/>
            <a:latin typeface="Arial" panose="020B0604020202020204" pitchFamily="34" charset="0"/>
            <a:ea typeface="Open San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77</TotalTime>
  <Words>213</Words>
  <Application>Microsoft Office PowerPoint</Application>
  <PresentationFormat>宽屏</PresentationFormat>
  <Paragraphs>37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宋体</vt:lpstr>
      <vt:lpstr>Arial</vt:lpstr>
      <vt:lpstr>Corbel</vt:lpstr>
      <vt:lpstr>视差</vt:lpstr>
      <vt:lpstr>第三章  鸽巢原理</vt:lpstr>
      <vt:lpstr>   鸽巢原理的简单形式 鸽巢原理的加强形式 Ramesy定理  </vt:lpstr>
      <vt:lpstr>鸽巢原理的简单形式</vt:lpstr>
      <vt:lpstr>整除问题 连续时间问题 几何图形的鸽巢原理应用</vt:lpstr>
      <vt:lpstr>整除问题</vt:lpstr>
      <vt:lpstr>PowerPoint 演示文稿</vt:lpstr>
      <vt:lpstr>PowerPoint 演示文稿</vt:lpstr>
      <vt:lpstr>PowerPoint 演示文稿</vt:lpstr>
      <vt:lpstr>几何图形中鸽巢原理的应用</vt:lpstr>
      <vt:lpstr>PowerPoint 演示文稿</vt:lpstr>
      <vt:lpstr>鸽巢原理的加强形式</vt:lpstr>
      <vt:lpstr>PowerPoint 演示文稿</vt:lpstr>
      <vt:lpstr>Ramsey定理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鸽巢原理</dc:title>
  <dc:creator>川 胡</dc:creator>
  <cp:lastModifiedBy>川 胡</cp:lastModifiedBy>
  <cp:revision>8</cp:revision>
  <dcterms:created xsi:type="dcterms:W3CDTF">2019-06-02T10:37:24Z</dcterms:created>
  <dcterms:modified xsi:type="dcterms:W3CDTF">2019-06-02T11:54:46Z</dcterms:modified>
</cp:coreProperties>
</file>