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56" r:id="rId3"/>
    <p:sldId id="257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4128-BD7E-4BEA-BEC0-C9EBD6C6607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9896E-AB1C-4BF1-A972-7DD1C74EC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896E-AB1C-4BF1-A972-7DD1C74EC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2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5E18D-8FBC-4503-ABFF-D2E086DE2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312940-314A-4AFD-9E67-08D34418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43A46-DDF8-4F69-BA87-2B8E85C1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7C52C-8D8C-4FFF-8809-680F4071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EF4FA-3819-479C-8644-590BED8B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E858-F6CC-4C1C-828E-1F15F42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9AE69-3ED8-4EC3-AC20-479AEC04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33923-2F7B-49A3-8D70-30198D7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36C01-FFED-492F-9469-F95B8B2D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B473-C438-403D-B443-BA8ECEBB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6DC095-B384-439F-9365-8B7C4B984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BE23E-F8DD-44EA-AC08-06FCD411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D0052-39C2-4C35-8318-702BB1DA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9A6A-CA47-46A2-A57D-62507CB9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2C1DD-A8CA-435B-925A-576E515A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BBBF0-25BB-48AE-98F0-477DEF63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EE503-0B27-4966-AFFB-7CBEA403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B2437-7473-4951-836D-F8D1F7FF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6F511-39C4-4E91-922A-B1C31AB5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6D80B-DD7A-48EB-A507-6E2B94E2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5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4E41F-8BBE-44DE-8DBE-53A5BE1F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DBB46-3EDD-4343-B2B0-A74855BE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F643D-14E7-4631-B21B-0E29B40B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C7347-8F89-4998-A9B5-EA3DBA7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A34BE-6AB1-42F6-976F-A69C2D98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9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A6677-A1ED-49ED-A12A-7AEC1176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D7F47-CBCD-4981-B2F6-642F702EC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AC883-22EA-41E2-B1B8-0E87358B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B9757-EAF3-42D6-AF57-D511D21C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23F35-D286-422A-8DC8-27E08363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FBE89-3F34-4622-8263-A1AE4EC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6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F69FA-9D89-4331-8354-0FD9AEE8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A2737-58DD-4B9A-8BE2-5782191F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B3CB6-A0CA-419A-97FE-0BDFA980A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7FF18-7C4B-48B0-9E29-965F167CE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D21B41-2158-4613-91F6-70E80D88E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EADE7-7158-4BF6-A5AB-C52728C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699C6-14DF-4C4A-8668-5B17DA56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5C078-838B-4C27-A130-6A0EDBA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2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D7F99-A1F2-49DA-8EED-4C8748E3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B9882-82B6-44DC-8355-EB43C52C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AE776-4A11-4021-993D-F59FA43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E8B050-6C15-49BD-A5AA-5F496411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FAB1B1-328D-45C3-A6DA-3DD182D7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60D6B-2263-4DBA-BBAA-A3171BB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D1E39-D698-446F-92FC-858A611D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1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B198F-57C2-46E7-AC15-00C60E14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A4AD2-D353-4D4C-9E6F-F11BEE64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B3588-366B-4FC3-AECB-64870394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D28DE-1BDF-433C-859C-74F22B61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2A31D-3994-439A-A6F8-0246215A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97AE7-F386-4CA5-A151-66479721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E5FF-B7EE-470A-9328-387819B0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FB5BF-8F27-48DE-862D-E40F00F44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C4F00-5DC1-4E31-BAED-75470CC13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BA80D-A9E9-4B7F-B7BB-736F551C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21D19-CB53-4656-9775-D7B6E7A4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57C77-9DF2-45D5-9FBF-5D5812E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1D42B0-BABE-40FE-8C88-B3404434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3BDA8-B520-4705-842B-ABE88C1F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29D1D-8B71-4033-9936-A13A95D20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1655-22AA-4364-ABE7-F38DF4195EE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8660-68FE-4F75-8312-917E3F00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1F630-8291-414D-BCBE-65E43BF0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D713-0BF9-4D81-B804-343DF308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2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38E1-5362-44E1-9EA4-D1889DB15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/>
              <a:t>·</a:t>
            </a:r>
            <a:r>
              <a:rPr lang="zh-CN" altLang="en-US" sz="7200" b="1" dirty="0"/>
              <a:t>启动</a:t>
            </a:r>
          </a:p>
        </p:txBody>
      </p:sp>
    </p:spTree>
    <p:extLst>
      <p:ext uri="{BB962C8B-B14F-4D97-AF65-F5344CB8AC3E}">
        <p14:creationId xmlns:p14="http://schemas.microsoft.com/office/powerpoint/2010/main" val="128365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19666-A76D-4E13-B238-4E320689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D205-319B-4ED5-AD02-57DC7EC9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B4CD8A-D6D9-40A8-8FEA-615F7CB913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4108" y="681037"/>
            <a:ext cx="7623783" cy="5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E968-341E-4EC4-83B3-D17A66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6C687-C702-4EE1-84F4-B83712AC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69521-4502-4E63-BFB7-C8D2FFB85A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5457" y="523789"/>
            <a:ext cx="6351430" cy="2680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B1034-993A-4950-B6C9-E4E9D89C7F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68965" y="3295896"/>
            <a:ext cx="6838978" cy="33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1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D0E6F-7D57-446B-8C62-3B59322D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0D9EB-BD50-4A9C-B3D5-C21DEA62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4CB42-1D5C-4384-9B0E-C8FD102776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8231" y="171450"/>
            <a:ext cx="6454269" cy="3747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E57473-8A14-472E-8FAF-763B91A4EF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0400" y="3640141"/>
            <a:ext cx="5791683" cy="31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D264A01-7ED8-486E-B39B-FAEC6E39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196" y="13211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矛盾：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FB6E8-83C1-4428-90AD-597ADEF0E5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5460" y="3114674"/>
            <a:ext cx="5502132" cy="345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F0F74D-F91A-4D30-93A0-F1BA51D43B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5460" y="440991"/>
            <a:ext cx="7585885" cy="2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3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38E1-5362-44E1-9EA4-D1889DB15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64A01-7ED8-486E-B39B-FAEC6E39C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4CBF9-C460-4EB7-80DC-04A5BF7D92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4007" y="875960"/>
            <a:ext cx="7520683" cy="48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38E1-5362-44E1-9EA4-D1889DB15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404" y="4700261"/>
            <a:ext cx="9144000" cy="1737760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BIOS</a:t>
            </a:r>
            <a:r>
              <a:rPr lang="zh-CN" altLang="zh-CN" sz="3200" b="1" dirty="0"/>
              <a:t>特点：被固化到电脑主板上的</a:t>
            </a:r>
            <a:r>
              <a:rPr lang="en-US" altLang="zh-CN" sz="3200" b="1" dirty="0"/>
              <a:t>ROM</a:t>
            </a:r>
            <a:r>
              <a:rPr lang="zh-CN" altLang="zh-CN" sz="3200" b="1" dirty="0"/>
              <a:t>芯片（断电后内容不会丢失）中的一组程序，通常与硬件系统集成在一起，所以也被称为固件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C14BC7-3C8B-4FF4-8FC0-570DDE6557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1573" y="191374"/>
            <a:ext cx="7058981" cy="43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D264A01-7ED8-486E-B39B-FAEC6E39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50" y="1588302"/>
            <a:ext cx="9767298" cy="372343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/>
              <a:t>硬件自检（</a:t>
            </a:r>
            <a:r>
              <a:rPr lang="en-US" altLang="zh-CN" sz="2800" b="1" dirty="0"/>
              <a:t>Power-On Self-Test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:</a:t>
            </a:r>
          </a:p>
          <a:p>
            <a:pPr algn="l"/>
            <a:r>
              <a:rPr lang="zh-CN" altLang="en-US" sz="2800" b="1" dirty="0"/>
              <a:t>保证键盘、磁盘设备、输出输入端口等可以正常运作且正确地初始化。若出现问题则发出不同含义的蜂鸣，启动终止。</a:t>
            </a:r>
            <a:endParaRPr lang="en-US" altLang="zh-CN" sz="2800" b="1" dirty="0"/>
          </a:p>
          <a:p>
            <a:pPr algn="l"/>
            <a:endParaRPr lang="zh-CN" altLang="en-US" sz="2800" b="1" dirty="0"/>
          </a:p>
          <a:p>
            <a:pPr algn="l"/>
            <a:r>
              <a:rPr lang="zh-CN" altLang="en-US" sz="2800" b="1" dirty="0"/>
              <a:t>读取启动顺序（</a:t>
            </a:r>
            <a:r>
              <a:rPr lang="en-US" altLang="zh-CN" sz="2800" b="1" dirty="0"/>
              <a:t>Boot Sequence</a:t>
            </a:r>
            <a:r>
              <a:rPr lang="zh-CN" altLang="en-US" sz="2800" b="1" dirty="0"/>
              <a:t>）：</a:t>
            </a:r>
            <a:endParaRPr lang="en-US" altLang="zh-CN" sz="2800" b="1" dirty="0"/>
          </a:p>
          <a:p>
            <a:pPr algn="l"/>
            <a:r>
              <a:rPr lang="zh-CN" altLang="en-US" sz="2800" b="1" dirty="0"/>
              <a:t>由用户选择由哪个设备引导电脑。（光盘驱动器、硬盘、软盘等）</a:t>
            </a:r>
          </a:p>
        </p:txBody>
      </p:sp>
    </p:spTree>
    <p:extLst>
      <p:ext uri="{BB962C8B-B14F-4D97-AF65-F5344CB8AC3E}">
        <p14:creationId xmlns:p14="http://schemas.microsoft.com/office/powerpoint/2010/main" val="270617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38E1-5362-44E1-9EA4-D1889DB15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64A01-7ED8-486E-B39B-FAEC6E39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042" y="5340167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zh-CN" sz="3200" b="1" dirty="0"/>
              <a:t>这个扇区包含了已安装的操作系统的启动加载器（</a:t>
            </a:r>
            <a:r>
              <a:rPr lang="en-US" altLang="zh-CN" sz="3200" b="1" dirty="0" err="1"/>
              <a:t>BootLoader</a:t>
            </a:r>
            <a:r>
              <a:rPr lang="zh-CN" altLang="zh-CN" sz="3200" b="1" dirty="0"/>
              <a:t>）和驱动器的逻辑分区信息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2980D5-B540-40F9-9C1D-BBAE05525B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0716" y="505020"/>
            <a:ext cx="8537946" cy="44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8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23D17-DC5E-4CC9-8903-5AC99B8D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C70A1-74FB-4F66-88C1-501C1042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E410F-5ACB-4D18-9507-DAC4501882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1011" y="457592"/>
            <a:ext cx="7945471" cy="49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4543-BAE1-408F-9636-C5719828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192B4-2D13-4D03-8F9F-4361EE63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16B742-7C1B-48B1-B001-AD15EA0E1C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8722" y="681037"/>
            <a:ext cx="7914556" cy="51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4543-BAE1-408F-9636-C5719828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192B4-2D13-4D03-8F9F-4361EE63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0F54A-6FE2-4718-9321-B060104545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089" y="252412"/>
            <a:ext cx="6050699" cy="40954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AF16AF-EC83-499E-89F0-33BBCCBE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8" y="2877431"/>
            <a:ext cx="5524500" cy="37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3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127</Words>
  <Application>Microsoft Office PowerPoint</Application>
  <PresentationFormat>宽屏</PresentationFormat>
  <Paragraphs>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·启动</vt:lpstr>
      <vt:lpstr>PowerPoint 演示文稿</vt:lpstr>
      <vt:lpstr>PowerPoint 演示文稿</vt:lpstr>
      <vt:lpstr>BIOS特点：被固化到电脑主板上的ROM芯片（断电后内容不会丢失）中的一组程序，通常与硬件系统集成在一起，所以也被称为固件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·启动</dc:title>
  <dc:creator>1181546069@qq.com</dc:creator>
  <cp:lastModifiedBy>1181546069@qq.com</cp:lastModifiedBy>
  <cp:revision>6</cp:revision>
  <dcterms:created xsi:type="dcterms:W3CDTF">2019-06-01T13:08:57Z</dcterms:created>
  <dcterms:modified xsi:type="dcterms:W3CDTF">2019-06-02T07:30:32Z</dcterms:modified>
</cp:coreProperties>
</file>