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597-3C94-4859-A83A-DFEEBD6CC79A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EFD6-3877-490A-A553-C55604E5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3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597-3C94-4859-A83A-DFEEBD6CC79A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EFD6-3877-490A-A553-C55604E5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3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597-3C94-4859-A83A-DFEEBD6CC79A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EFD6-3877-490A-A553-C55604E5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6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597-3C94-4859-A83A-DFEEBD6CC79A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EFD6-3877-490A-A553-C55604E5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5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597-3C94-4859-A83A-DFEEBD6CC79A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EFD6-3877-490A-A553-C55604E5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597-3C94-4859-A83A-DFEEBD6CC79A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EFD6-3877-490A-A553-C55604E5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4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597-3C94-4859-A83A-DFEEBD6CC79A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EFD6-3877-490A-A553-C55604E5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7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597-3C94-4859-A83A-DFEEBD6CC79A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EFD6-3877-490A-A553-C55604E5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2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597-3C94-4859-A83A-DFEEBD6CC79A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EFD6-3877-490A-A553-C55604E5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8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597-3C94-4859-A83A-DFEEBD6CC79A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EFD6-3877-490A-A553-C55604E5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3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597-3C94-4859-A83A-DFEEBD6CC79A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EFD6-3877-490A-A553-C55604E5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1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597-3C94-4859-A83A-DFEEBD6CC79A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EFD6-3877-490A-A553-C55604E5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7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23" y="556309"/>
            <a:ext cx="102679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385762"/>
            <a:ext cx="99155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809" y="517507"/>
            <a:ext cx="7806088" cy="57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27" y="290663"/>
            <a:ext cx="8649310" cy="61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3" y="240431"/>
            <a:ext cx="8919560" cy="64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0" y="457249"/>
            <a:ext cx="1032510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44" y="-173706"/>
            <a:ext cx="10534650" cy="76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54" y="0"/>
            <a:ext cx="9372950" cy="72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00038"/>
            <a:ext cx="11049000" cy="80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44" y="398345"/>
            <a:ext cx="8952136" cy="61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4" y="264237"/>
            <a:ext cx="9020425" cy="62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77" y="467576"/>
            <a:ext cx="71628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300162"/>
            <a:ext cx="8810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9" y="0"/>
            <a:ext cx="8422106" cy="67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22" y="148991"/>
            <a:ext cx="8158371" cy="62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67" y="399031"/>
            <a:ext cx="8456846" cy="61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14312"/>
            <a:ext cx="94202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Office PowerPoint</Application>
  <PresentationFormat>宽屏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9</cp:revision>
  <dcterms:created xsi:type="dcterms:W3CDTF">2019-05-28T11:11:10Z</dcterms:created>
  <dcterms:modified xsi:type="dcterms:W3CDTF">2019-06-02T10:50:06Z</dcterms:modified>
</cp:coreProperties>
</file>