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2E190-903D-4407-B592-A1F768B6A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9E86ED-B3E4-4B29-B459-2517B4026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4C667-2EAF-418A-A418-E842F5BC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BED59-CD89-4229-9D16-81180BE37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F3FAE-CE30-4112-A184-B0F1AEDF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23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3E72-ADFC-4A72-BF5A-AE2F0E20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C48228-6D27-447A-B92A-BDC533312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01360-D38A-48D0-A9C9-1DBC5005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E89AC-4779-4E12-9998-5CDE9BAD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C1AE0-AF70-4288-9AE7-562257DF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3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33AC80-9E31-461B-B5E7-0FA79E686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80CD4B-E06B-4939-A383-BC5C1BA7C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8C11B-6535-4687-8025-BBD6D860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01B81-21DD-4F3D-BD30-C488ACFE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25186B-03B2-451C-ACF4-F77C240F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DF15A-CF4B-4E21-8F5E-F2017EA9F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6A106-90E3-41AA-B37F-FE074B9C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E6516-E023-47BC-888D-5ED423209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C9A49-B056-4631-9FE0-4AC16BBF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092F3-1FDB-4384-8CEC-95085E4D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57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0B9DA-BECD-454D-B6F4-7DA19DCC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A47BD-7450-4CBE-B6E2-BEE170B3C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A17F0-3242-489D-BF98-A4AC67B6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D1120-751E-40CF-A858-CAEEA6A7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C712F-E562-497A-BF32-BB0E146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ED789-B4E2-4EA7-9740-736B9FD23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4BE5D-2764-4C0E-A0BF-99E3F365E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B72EF4-0CDD-4A48-BB15-5BE173F3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E0DE2-4639-4D4E-932F-EF8E41F7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40F3F-DDB1-4A38-A2B1-CA653D0A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79EC1D-4B32-4A7E-A822-2EDA174D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7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E2563-4997-466E-9F44-521105CD4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FE400F-054D-4498-93AA-D571ECF85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1938D2-F128-4B3F-91C2-F76E7D0D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37123-AC62-4166-8DD2-85C1AD962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711893-8BAE-4D64-AA83-3C878C395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A4AFB4-1CDC-4F26-9BB4-8DAC4CA4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6719D4-7ADA-4BF3-B2F6-FB92D054E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F64E03-6E6B-4A95-B38C-94BFE47FE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20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62A75-ACC8-427B-8557-9CAFDECBF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4B490A-A4F9-411E-9644-444B463D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25B17E-568D-4D3D-92EF-A905352E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E1F47-BC33-4B96-B545-1F6E90DD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9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562FDD-C443-4003-9E10-B32AEB62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5ACE64-38F5-4F19-B169-2396CCE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BCF0FC-1A5B-41F2-8092-B515C281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54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22449-DE13-4997-ABBF-EFC6337F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80E44-87B8-40B4-B86A-BC8B195CB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F9EDFB-6CD4-4BA2-A386-3717D292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BA32D-901A-47E5-A8BE-58094651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C922D0-221B-48C0-8C91-C9BD043A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6284D-498A-426B-B440-BEBAE96E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BB6DB-BA9C-41ED-8403-8B6811D28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70085D-B759-45C3-BF38-F968D55BE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90456-F33F-4938-8715-01B16F5F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8D979-F031-42A0-B88F-5ACADBD2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822C3-ED68-4EB8-901E-210ED92A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429A82-60A9-4893-95A4-5C875B2D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4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00A637-8185-421E-B15D-FF4E2E1F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EAA3D8-41D7-43E5-BCA8-6C5C92C5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3B8177-4F8E-4D7C-8EDE-46608417B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ED08-115A-40EB-824C-329FA942CAC7}" type="datetimeFigureOut">
              <a:rPr lang="zh-CN" altLang="en-US" smtClean="0"/>
              <a:t>2019/6/2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3E195-20C0-4CCD-B530-1792142D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689E6-1DAC-4518-93DD-A1261520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D32F-2DE5-4E75-8D1C-9D534E3706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0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AC6FD-7777-481D-907B-F8DB6F48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1188"/>
            <a:ext cx="9144000" cy="118156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66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6600" b="1" dirty="0">
                <a:latin typeface="楷体" panose="02010609060101010101" pitchFamily="49" charset="-122"/>
                <a:ea typeface="楷体" panose="02010609060101010101" pitchFamily="49" charset="-122"/>
              </a:rPr>
              <a:t>章 生成排列和组合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FD731-EFB1-440F-B88F-A4CD11AD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8612" y="5074023"/>
            <a:ext cx="3657600" cy="537882"/>
          </a:xfrm>
        </p:spPr>
        <p:txBody>
          <a:bodyPr/>
          <a:lstStyle/>
          <a:p>
            <a:r>
              <a:rPr lang="zh-CN" altLang="en-US" dirty="0"/>
              <a:t>主讲人：邓力友</a:t>
            </a:r>
          </a:p>
        </p:txBody>
      </p:sp>
    </p:spTree>
    <p:extLst>
      <p:ext uri="{BB962C8B-B14F-4D97-AF65-F5344CB8AC3E}">
        <p14:creationId xmlns:p14="http://schemas.microsoft.com/office/powerpoint/2010/main" val="22585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9FD731-EFB1-440F-B88F-A4CD11AD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906" y="495300"/>
            <a:ext cx="9731188" cy="58674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排列：集合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{1,2,3,4······,n}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按照特定的顺序排成的序列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排列生成算法：生成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{1,2,3·······,n}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所有排列的算法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①递归生成算法：</a:t>
            </a:r>
            <a:endParaRPr lang="en-US" altLang="zh-CN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对集合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{1,2,3······,n-1}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的每一个排列进行如下操作：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插入到首、尾和任两个数的中间共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个位置，得到集合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{1,2,3······,n}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个排列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044B93-E1F5-4264-90D7-06B0E893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332" y="4149257"/>
            <a:ext cx="8370042" cy="22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49FD731-EFB1-440F-B88F-A4CD11ADA6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70966" y="591670"/>
                <a:ext cx="9619130" cy="6535271"/>
              </a:xfrm>
            </p:spPr>
            <p:txBody>
              <a:bodyPr>
                <a:normAutofit fontScale="92500" lnSpcReduction="10000"/>
              </a:bodyPr>
              <a:lstStyle/>
              <a:p>
                <a:pPr algn="l"/>
                <a:r>
                  <a:rPr lang="zh-CN" altLang="en-US" sz="30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②邻位对换算法：</a:t>
                </a:r>
                <a:endParaRPr lang="en-US" altLang="zh-CN" sz="30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箭头方向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</a:p>
              <a:p>
                <a:pPr algn="l"/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对任一给定整数 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k, 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其上加一个箭头表示移动方向：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3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或 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 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对于集合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{1, 2, …, n}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的任一个排列，其中每一个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整数都有一个箭头指出其移动方向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若整数 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的箭头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指向与其相邻但比它小的整数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 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 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是活动的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  <a:p>
                <a:pPr algn="l"/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算法内容：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求出最大的可移动整数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</a:p>
              <a:p>
                <a:pPr algn="l"/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交换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和它的箭头所指向的与它相邻的整数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交换所有满足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p&gt;m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的整数</a:t>
                </a:r>
                <a:r>
                  <a:rPr lang="en-US" altLang="zh-CN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3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上的箭头的方向</a:t>
                </a:r>
                <a:endParaRPr lang="en-US" altLang="zh-CN" sz="3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dirty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49FD731-EFB1-440F-B88F-A4CD11ADA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70966" y="591670"/>
                <a:ext cx="9619130" cy="6535271"/>
              </a:xfrm>
              <a:blipFill>
                <a:blip r:embed="rId3"/>
                <a:stretch>
                  <a:fillRect l="-1267" t="-2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853D08-96F4-43C5-8651-2F7B193D8C26}"/>
              </a:ext>
            </a:extLst>
          </p:cNvPr>
          <p:cNvCxnSpPr/>
          <p:nvPr/>
        </p:nvCxnSpPr>
        <p:spPr>
          <a:xfrm flipH="1">
            <a:off x="1600607" y="2025208"/>
            <a:ext cx="207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10AB3096-F7E8-47DE-A6E7-16AF48C93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860" y="1327342"/>
            <a:ext cx="2724341" cy="4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7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9FD731-EFB1-440F-B88F-A4CD11AD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38" y="527981"/>
            <a:ext cx="9642765" cy="5458283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③逆序生成排列算法：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逆序数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 2, …, 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上的一个排列，逆序数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是排列中先于整数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并大于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的整数的个数，度量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的反序程度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逆序列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aj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表示排列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 i2 ,…, in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的逆序数，称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a1, a2,…, an</a:t>
            </a: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为排列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i1, i2,…, in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的逆序列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4853D08-96F4-43C5-8651-2F7B193D8C26}"/>
              </a:ext>
            </a:extLst>
          </p:cNvPr>
          <p:cNvCxnSpPr/>
          <p:nvPr/>
        </p:nvCxnSpPr>
        <p:spPr>
          <a:xfrm flipH="1">
            <a:off x="9005455" y="2105891"/>
            <a:ext cx="207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061037A-A040-44DC-B453-9DF6752D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15" y="4272855"/>
            <a:ext cx="5769520" cy="205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9FD731-EFB1-440F-B88F-A4CD11AD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56" y="384547"/>
            <a:ext cx="11080868" cy="6330018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③逆序生成排列算法：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b1, b2 ,…, bn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为满足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n-1, 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n-2,…, 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bn-1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 bn=0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的整数序列，那么存在集合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 2, …, 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的唯一 一个排列，满足它的逆序列为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b2 … bn</a:t>
            </a: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：从最大数开始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写出整数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bn-1=0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的前面：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n-1, 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bn-1 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的后面：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n, n-1 </a:t>
            </a: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n−k: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bn-k=0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必在前面排列的前面。 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bn-k=1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必在前面排列的前两个数中间。 若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bn-k =k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n-k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必在上一步得到的排列的后面。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1: b1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放在上一步得到的排列的第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个数的后面。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逆序列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8	        87        867        8657	48657	        486537	        4862537 </a:t>
            </a: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	   48625137  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00AF4A53-C9CF-46C1-B2FB-20E9FC4BE055}"/>
              </a:ext>
            </a:extLst>
          </p:cNvPr>
          <p:cNvSpPr/>
          <p:nvPr/>
        </p:nvSpPr>
        <p:spPr>
          <a:xfrm>
            <a:off x="528919" y="5629837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5E41FF9-1DE3-4831-B1B0-79E09C948AAB}"/>
              </a:ext>
            </a:extLst>
          </p:cNvPr>
          <p:cNvSpPr/>
          <p:nvPr/>
        </p:nvSpPr>
        <p:spPr>
          <a:xfrm>
            <a:off x="1506072" y="5629838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0C2E4A6-F849-4938-91E4-A82622ADE2F0}"/>
              </a:ext>
            </a:extLst>
          </p:cNvPr>
          <p:cNvSpPr/>
          <p:nvPr/>
        </p:nvSpPr>
        <p:spPr>
          <a:xfrm>
            <a:off x="2554942" y="5629837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BB87146-16EF-4501-8FE8-C15F3AC31B67}"/>
              </a:ext>
            </a:extLst>
          </p:cNvPr>
          <p:cNvSpPr/>
          <p:nvPr/>
        </p:nvSpPr>
        <p:spPr>
          <a:xfrm>
            <a:off x="3845860" y="5629837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1ED1C14B-0B81-4121-9B68-36F080A486A3}"/>
              </a:ext>
            </a:extLst>
          </p:cNvPr>
          <p:cNvSpPr/>
          <p:nvPr/>
        </p:nvSpPr>
        <p:spPr>
          <a:xfrm>
            <a:off x="5280213" y="5629837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71C6A980-E7FF-4580-8873-E33F38ABE483}"/>
              </a:ext>
            </a:extLst>
          </p:cNvPr>
          <p:cNvSpPr/>
          <p:nvPr/>
        </p:nvSpPr>
        <p:spPr>
          <a:xfrm>
            <a:off x="6929719" y="5629837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E05EE16-7985-4251-A84F-787BEBDD7AA4}"/>
              </a:ext>
            </a:extLst>
          </p:cNvPr>
          <p:cNvSpPr/>
          <p:nvPr/>
        </p:nvSpPr>
        <p:spPr>
          <a:xfrm>
            <a:off x="8758519" y="5629837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8F08305-B9CB-454D-BF2D-3B89F664D335}"/>
              </a:ext>
            </a:extLst>
          </p:cNvPr>
          <p:cNvSpPr/>
          <p:nvPr/>
        </p:nvSpPr>
        <p:spPr>
          <a:xfrm>
            <a:off x="923366" y="6079006"/>
            <a:ext cx="582706" cy="331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74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49FD731-EFB1-440F-B88F-A4CD11ADA6B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9918" y="149910"/>
                <a:ext cx="9731188" cy="551578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</a:p>
              <a:p>
                <a:pPr algn="l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生成组合：集合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{x1,x2,···,</a:t>
                </a:r>
                <a:r>
                  <a:rPr lang="en-US" altLang="zh-CN" sz="2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xn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生成所有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子集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的算法</a:t>
                </a:r>
              </a:p>
              <a:p>
                <a:pPr algn="l"/>
                <a:r>
                  <a:rPr lang="zh-CN" alt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①字典序生成算法</a:t>
                </a:r>
                <a:r>
                  <a:rPr lang="en-US" altLang="zh-CN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zh-CN" alt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二进制</a:t>
                </a:r>
                <a:r>
                  <a:rPr lang="en-US" altLang="zh-CN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2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用二进制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an-1an-2…a0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的一个组合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{xi1,…, </a:t>
                </a:r>
                <a:r>
                  <a:rPr lang="en-US" altLang="zh-CN" sz="2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xik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i1&gt;i2&gt;…&gt;</a:t>
                </a:r>
                <a:r>
                  <a:rPr lang="en-US" altLang="zh-CN" sz="2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ik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</a:t>
                </a:r>
                <a:r>
                  <a:rPr lang="en-US" altLang="zh-CN" sz="2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aij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位置为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(j∈[1, k])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，其他位置为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</a:p>
              <a:p>
                <a:pPr algn="l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的数字指代组合的顺序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</a:p>
              <a:p>
                <a:pPr algn="l"/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n=7   29=0011101    {x4,x3,x2,x0}</a:t>
                </a:r>
              </a:p>
              <a:p>
                <a:pPr algn="l"/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②反射</a:t>
                </a: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Gray</a:t>
                </a: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码算法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x(an−1,···a1a0) = an−1+···+a1+a0 </a:t>
                </a:r>
              </a:p>
              <a:p>
                <a:pPr algn="l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x(an−1,···a1a0 )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是偶数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则改变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l"/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否则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确定 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j,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使得</a:t>
                </a:r>
                <a:r>
                  <a:rPr lang="en-US" altLang="zh-CN" sz="2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aj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1,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而对于所有</a:t>
                </a:r>
                <a:r>
                  <a:rPr lang="en-US" altLang="zh-CN" sz="2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＜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j, ai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＝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然后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改变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aj+1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副标题 2">
                <a:extLst>
                  <a:ext uri="{FF2B5EF4-FFF2-40B4-BE49-F238E27FC236}">
                    <a16:creationId xmlns:a16="http://schemas.microsoft.com/office/drawing/2014/main" id="{949FD731-EFB1-440F-B88F-A4CD11ADA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9918" y="149910"/>
                <a:ext cx="9731188" cy="5515784"/>
              </a:xfrm>
              <a:blipFill>
                <a:blip r:embed="rId3"/>
                <a:stretch>
                  <a:fillRect l="-1252" t="-1991" r="-188" b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9F27BA1A-5E23-43F4-BF34-DE77FF840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224" y="5665694"/>
            <a:ext cx="7331075" cy="9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4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949FD731-EFB1-440F-B88F-A4CD11ADA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824" y="385232"/>
            <a:ext cx="10748683" cy="6087536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4.4.1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a1a2…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{1,2,…,n}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在字典序中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r-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12…r,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组合是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(n-r+1) (n-r+2)…n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a1a2…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≠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(n-r+1) (n-r+2)…n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。令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是满足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是满足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ak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ak+1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a1a2…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中任一数的最大整数。那么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在字典序中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a1a2…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的直接后继是</a:t>
            </a:r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a1a2…ak-1 (ak+1)…(ak+r-k+1).</a:t>
            </a:r>
          </a:p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按字典序生成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{1,2,······,n}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子集的算法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4.4.2</a:t>
            </a:r>
          </a:p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{1,2,···,n}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a1a2···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出现在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{1,2,···,n}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子集的字典序中的位置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下标是：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l"/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EA76A73C-79B3-45F1-945B-CEE4DD114866}"/>
              </a:ext>
            </a:extLst>
          </p:cNvPr>
          <p:cNvSpPr/>
          <p:nvPr/>
        </p:nvSpPr>
        <p:spPr>
          <a:xfrm>
            <a:off x="1631579" y="3926540"/>
            <a:ext cx="860611" cy="475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32719-39FD-490B-8A57-8D51459FF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590" y="5584045"/>
            <a:ext cx="5898391" cy="8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91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045C508-4521-4177-9105-AF5E772E9BB9}"/>
              </a:ext>
            </a:extLst>
          </p:cNvPr>
          <p:cNvSpPr/>
          <p:nvPr/>
        </p:nvSpPr>
        <p:spPr>
          <a:xfrm>
            <a:off x="3761619" y="2767280"/>
            <a:ext cx="466876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01544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694</Words>
  <Application>Microsoft Office PowerPoint</Application>
  <PresentationFormat>宽屏</PresentationFormat>
  <Paragraphs>61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华文楷体</vt:lpstr>
      <vt:lpstr>楷体</vt:lpstr>
      <vt:lpstr>微软雅黑</vt:lpstr>
      <vt:lpstr>Arial</vt:lpstr>
      <vt:lpstr>Cambria Math</vt:lpstr>
      <vt:lpstr>Office 主题​​</vt:lpstr>
      <vt:lpstr>第4章 生成排列和组合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生成排列和组合</dc:title>
  <dc:creator>邓 力友</dc:creator>
  <cp:lastModifiedBy>邓 力友</cp:lastModifiedBy>
  <cp:revision>41</cp:revision>
  <dcterms:created xsi:type="dcterms:W3CDTF">2019-06-01T12:34:03Z</dcterms:created>
  <dcterms:modified xsi:type="dcterms:W3CDTF">2019-06-02T12:56:56Z</dcterms:modified>
</cp:coreProperties>
</file>