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4" r:id="rId3"/>
    <p:sldId id="265" r:id="rId4"/>
    <p:sldId id="276" r:id="rId5"/>
    <p:sldId id="277" r:id="rId6"/>
    <p:sldId id="278" r:id="rId7"/>
    <p:sldId id="279" r:id="rId8"/>
    <p:sldId id="288" r:id="rId9"/>
    <p:sldId id="367" r:id="rId10"/>
    <p:sldId id="295" r:id="rId11"/>
    <p:sldId id="297" r:id="rId12"/>
    <p:sldId id="312" r:id="rId13"/>
    <p:sldId id="313" r:id="rId14"/>
    <p:sldId id="314" r:id="rId15"/>
    <p:sldId id="315" r:id="rId16"/>
    <p:sldId id="317" r:id="rId17"/>
    <p:sldId id="320" r:id="rId18"/>
    <p:sldId id="323" r:id="rId19"/>
    <p:sldId id="325" r:id="rId20"/>
    <p:sldId id="324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08" d="100"/>
          <a:sy n="108" d="100"/>
        </p:scale>
        <p:origin x="172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C4C6-C731-4A8A-9E7B-AD27FB6AD982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4286-0929-4CBE-BF8A-AA8E4AD73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6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4286-0929-4CBE-BF8A-AA8E4AD73B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0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0" dirty="0" smtClean="0">
                <a:latin typeface="Noto Sans CJK JP Regular"/>
                <a:cs typeface="Noto Sans CJK JP Regular"/>
              </a:rPr>
              <a:t>缓</a:t>
            </a:r>
            <a:r>
              <a:rPr lang="zh-CN" altLang="en-US" sz="1200" spc="5" dirty="0" smtClean="0">
                <a:latin typeface="Noto Sans CJK JP Regular"/>
                <a:cs typeface="Noto Sans CJK JP Regular"/>
              </a:rPr>
              <a:t>冲池就是</a:t>
            </a:r>
            <a:r>
              <a:rPr lang="zh-CN" altLang="en-US" sz="1200" dirty="0" smtClean="0">
                <a:latin typeface="Noto Sans CJK JP Regular"/>
                <a:cs typeface="Noto Sans CJK JP Regular"/>
              </a:rPr>
              <a:t>多个可供进程共享</a:t>
            </a:r>
            <a:r>
              <a:rPr lang="zh-CN" altLang="en-US" sz="1200" spc="-15" dirty="0" smtClean="0">
                <a:latin typeface="Noto Sans CJK JP Regular"/>
                <a:cs typeface="Noto Sans CJK JP Regular"/>
              </a:rPr>
              <a:t>的</a:t>
            </a:r>
            <a:r>
              <a:rPr lang="zh-CN" altLang="en-US" sz="1200" dirty="0" smtClean="0">
                <a:latin typeface="Noto Sans CJK JP Regular"/>
                <a:cs typeface="Noto Sans CJK JP Regular"/>
              </a:rPr>
              <a:t>缓冲区。缓冲池通常将缓冲区排成</a:t>
            </a:r>
            <a:r>
              <a:rPr lang="en-US" altLang="zh-CN" sz="1200" dirty="0" smtClean="0">
                <a:latin typeface="Noto Sans CJK JP Regular"/>
                <a:cs typeface="Noto Sans CJK JP Regular"/>
              </a:rPr>
              <a:t>3</a:t>
            </a:r>
            <a:r>
              <a:rPr lang="zh-CN" altLang="en-US" sz="1200" dirty="0" smtClean="0">
                <a:latin typeface="Noto Sans CJK JP Regular"/>
                <a:cs typeface="Noto Sans CJK JP Regular"/>
              </a:rPr>
              <a:t>个队列：空闲队列、输入队列和输出队列。某个进程需要使用缓冲区时便提出申请，由系统将缓冲区分配给它，当进程不再使用缓冲区时，就将缓冲区归还给缓冲池。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4286-0929-4CBE-BF8A-AA8E4AD73B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0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340" y="125933"/>
            <a:ext cx="8529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5933"/>
            <a:ext cx="2946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116" y="1089101"/>
            <a:ext cx="7633766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8453" y="6469271"/>
            <a:ext cx="908050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b="1" spc="-15" dirty="0">
                <a:latin typeface="Times New Roman"/>
                <a:cs typeface="Times New Roman"/>
              </a:rPr>
              <a:t>O</a:t>
            </a: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spc="5" dirty="0"/>
              <a:t>教学组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3488" y="6469271"/>
            <a:ext cx="1654175" cy="28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5" dirty="0"/>
              <a:t>北京航空航</a:t>
            </a:r>
            <a:r>
              <a:rPr spc="-5" dirty="0"/>
              <a:t>天大学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3079" y="6439946"/>
            <a:ext cx="21590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752600"/>
            <a:ext cx="2732405" cy="234936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/</a:t>
            </a:r>
            <a:r>
              <a:rPr sz="2800" spc="114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lang="zh-CN" altLang="en-US" sz="2800" spc="114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设备分类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控制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方式</a:t>
            </a:r>
            <a:endParaRPr lang="en-US" sz="2800" spc="-5" dirty="0" smtClean="0">
              <a:latin typeface="Noto Sans CJK JP Regular"/>
              <a:cs typeface="Noto Sans CJK JP Regular"/>
            </a:endParaRPr>
          </a:p>
          <a:p>
            <a:pPr marL="355600" indent="-342900"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2800" dirty="0" smtClean="0">
                <a:latin typeface="Noto Sans CJK JP Regular"/>
                <a:cs typeface="Noto Sans CJK JP Regular"/>
              </a:rPr>
              <a:t>设备独立性</a:t>
            </a:r>
            <a:endParaRPr sz="2800" dirty="0" smtClean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缓冲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管理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991802" y="304800"/>
            <a:ext cx="2732405" cy="90281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80"/>
              </a:spcBef>
              <a:buClr>
                <a:srgbClr val="336699"/>
              </a:buClr>
              <a:tabLst>
                <a:tab pos="354965" algn="l"/>
                <a:tab pos="355600" algn="l"/>
              </a:tabLst>
            </a:pPr>
            <a:r>
              <a:rPr lang="en-US" sz="4800" dirty="0" smtClean="0">
                <a:latin typeface="Noto Sans CJK JP Regular"/>
                <a:cs typeface="Noto Sans CJK JP Regular"/>
              </a:rPr>
              <a:t>IO</a:t>
            </a:r>
            <a:r>
              <a:rPr lang="zh-CN" altLang="en-US" sz="4800" dirty="0" smtClean="0">
                <a:latin typeface="Noto Sans CJK JP Regular"/>
                <a:cs typeface="Noto Sans CJK JP Regular"/>
              </a:rPr>
              <a:t>管理</a:t>
            </a:r>
            <a:endParaRPr sz="4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设备独立性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895" y="1088031"/>
            <a:ext cx="7594905" cy="4855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95"/>
              </a:spcBef>
              <a:buClr>
                <a:srgbClr val="336699"/>
              </a:buClr>
              <a:buFont typeface="Wingdings"/>
              <a:buChar char=""/>
              <a:tabLst>
                <a:tab pos="356235" algn="l"/>
              </a:tabLst>
            </a:pPr>
            <a:r>
              <a:rPr sz="2800" dirty="0">
                <a:latin typeface="Noto Sans CJK JP Regular"/>
                <a:cs typeface="Noto Sans CJK JP Regular"/>
              </a:rPr>
              <a:t>为了实现设</a:t>
            </a:r>
            <a:r>
              <a:rPr sz="2800" spc="-5" dirty="0">
                <a:latin typeface="Noto Sans CJK JP Regular"/>
                <a:cs typeface="Noto Sans CJK JP Regular"/>
              </a:rPr>
              <a:t>备独</a:t>
            </a:r>
            <a:r>
              <a:rPr sz="2800" dirty="0">
                <a:latin typeface="Noto Sans CJK JP Regular"/>
                <a:cs typeface="Noto Sans CJK JP Regular"/>
              </a:rPr>
              <a:t>立</a:t>
            </a:r>
            <a:r>
              <a:rPr sz="2800" spc="-5" dirty="0">
                <a:latin typeface="Noto Sans CJK JP Regular"/>
                <a:cs typeface="Noto Sans CJK JP Regular"/>
              </a:rPr>
              <a:t>性而</a:t>
            </a:r>
            <a:r>
              <a:rPr sz="2800" dirty="0">
                <a:latin typeface="Noto Sans CJK JP Regular"/>
                <a:cs typeface="Noto Sans CJK JP Regular"/>
              </a:rPr>
              <a:t>引</a:t>
            </a:r>
            <a:r>
              <a:rPr sz="2800" spc="-5" dirty="0">
                <a:latin typeface="Noto Sans CJK JP Regular"/>
                <a:cs typeface="Noto Sans CJK JP Regular"/>
              </a:rPr>
              <a:t>入</a:t>
            </a:r>
            <a:r>
              <a:rPr sz="2800" spc="25" dirty="0">
                <a:latin typeface="Noto Sans CJK JP Regular"/>
                <a:cs typeface="Noto Sans CJK JP Regular"/>
              </a:rPr>
              <a:t>了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逻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辑设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备</a:t>
            </a:r>
            <a:r>
              <a:rPr sz="2800" spc="-5" dirty="0">
                <a:latin typeface="Noto Sans CJK JP Regular"/>
                <a:cs typeface="Noto Sans CJK JP Regular"/>
              </a:rPr>
              <a:t>和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物 </a:t>
            </a:r>
            <a:r>
              <a:rPr sz="2800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理设备</a:t>
            </a:r>
            <a:r>
              <a:rPr sz="2800" dirty="0" err="1">
                <a:latin typeface="Noto Sans CJK JP Regular"/>
                <a:cs typeface="Noto Sans CJK JP Regular"/>
              </a:rPr>
              <a:t>这两</a:t>
            </a:r>
            <a:r>
              <a:rPr sz="2800" spc="-5" dirty="0" err="1">
                <a:latin typeface="Noto Sans CJK JP Regular"/>
                <a:cs typeface="Noto Sans CJK JP Regular"/>
              </a:rPr>
              <a:t>个概念，在</a:t>
            </a:r>
            <a:r>
              <a:rPr sz="2800" dirty="0" err="1">
                <a:latin typeface="Noto Sans CJK JP Regular"/>
                <a:cs typeface="Noto Sans CJK JP Regular"/>
              </a:rPr>
              <a:t>应</a:t>
            </a:r>
            <a:r>
              <a:rPr sz="2800" spc="-5" dirty="0" err="1">
                <a:latin typeface="Noto Sans CJK JP Regular"/>
                <a:cs typeface="Noto Sans CJK JP Regular"/>
              </a:rPr>
              <a:t>用程序中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，</a:t>
            </a:r>
            <a:r>
              <a:rPr sz="2800" dirty="0" err="1" smtClean="0">
                <a:latin typeface="Noto Sans CJK JP Regular"/>
                <a:cs typeface="Noto Sans CJK JP Regular"/>
              </a:rPr>
              <a:t>使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用逻</a:t>
            </a:r>
            <a:r>
              <a:rPr sz="2800" spc="-5" dirty="0" smtClean="0">
                <a:latin typeface="Noto Sans CJK JP Regular"/>
                <a:cs typeface="Noto Sans CJK JP Regular"/>
              </a:rPr>
              <a:t> </a:t>
            </a:r>
            <a:r>
              <a:rPr sz="2800" dirty="0" err="1" smtClean="0">
                <a:latin typeface="Noto Sans CJK JP Regular"/>
                <a:cs typeface="Noto Sans CJK JP Regular"/>
              </a:rPr>
              <a:t>辑设备名称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来请</a:t>
            </a:r>
            <a:r>
              <a:rPr sz="2800" dirty="0" err="1" smtClean="0">
                <a:latin typeface="Noto Sans CJK JP Regular"/>
                <a:cs typeface="Noto Sans CJK JP Regular"/>
              </a:rPr>
              <a:t>求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使用</a:t>
            </a:r>
            <a:r>
              <a:rPr sz="2800" dirty="0" err="1" smtClean="0">
                <a:latin typeface="Noto Sans CJK JP Regular"/>
                <a:cs typeface="Noto Sans CJK JP Regular"/>
              </a:rPr>
              <a:t>某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类设</a:t>
            </a:r>
            <a:r>
              <a:rPr sz="2800" dirty="0" err="1" smtClean="0">
                <a:latin typeface="Noto Sans CJK JP Regular"/>
                <a:cs typeface="Noto Sans CJK JP Regular"/>
              </a:rPr>
              <a:t>备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，而</a:t>
            </a:r>
            <a:r>
              <a:rPr sz="2800" dirty="0" err="1" smtClean="0">
                <a:latin typeface="Noto Sans CJK JP Regular"/>
                <a:cs typeface="Noto Sans CJK JP Regular"/>
              </a:rPr>
              <a:t>系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统在</a:t>
            </a:r>
            <a:r>
              <a:rPr sz="2800" spc="-5" dirty="0" smtClean="0">
                <a:latin typeface="Noto Sans CJK JP Regular"/>
                <a:cs typeface="Noto Sans CJK JP Regular"/>
              </a:rPr>
              <a:t> </a:t>
            </a:r>
            <a:r>
              <a:rPr sz="2800" dirty="0" err="1" smtClean="0">
                <a:latin typeface="Noto Sans CJK JP Regular"/>
                <a:cs typeface="Noto Sans CJK JP Regular"/>
              </a:rPr>
              <a:t>实际执行时</a:t>
            </a:r>
            <a:r>
              <a:rPr sz="2800" spc="-5" dirty="0" err="1">
                <a:latin typeface="Noto Sans CJK JP Regular"/>
                <a:cs typeface="Noto Sans CJK JP Regular"/>
              </a:rPr>
              <a:t>，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还</a:t>
            </a:r>
            <a:r>
              <a:rPr sz="2800" dirty="0" err="1" smtClean="0">
                <a:latin typeface="Noto Sans CJK JP Regular"/>
                <a:cs typeface="Noto Sans CJK JP Regular"/>
              </a:rPr>
              <a:t>必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须使</a:t>
            </a:r>
            <a:r>
              <a:rPr sz="2800" dirty="0" err="1" smtClean="0">
                <a:latin typeface="Noto Sans CJK JP Regular"/>
                <a:cs typeface="Noto Sans CJK JP Regular"/>
              </a:rPr>
              <a:t>用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物理</a:t>
            </a:r>
            <a:r>
              <a:rPr sz="2800" dirty="0" err="1" smtClean="0">
                <a:latin typeface="Noto Sans CJK JP Regular"/>
                <a:cs typeface="Noto Sans CJK JP Regular"/>
              </a:rPr>
              <a:t>设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备名</a:t>
            </a:r>
            <a:r>
              <a:rPr sz="2800" dirty="0" err="1" smtClean="0">
                <a:latin typeface="Noto Sans CJK JP Regular"/>
                <a:cs typeface="Noto Sans CJK JP Regular"/>
              </a:rPr>
              <a:t>称</a:t>
            </a:r>
            <a:r>
              <a:rPr sz="2800" spc="-5" dirty="0">
                <a:latin typeface="Noto Sans CJK JP Regular"/>
                <a:cs typeface="Noto Sans CJK JP Regular"/>
              </a:rPr>
              <a:t>。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marR="7620" indent="-342900" algn="just">
              <a:lnSpc>
                <a:spcPct val="120000"/>
              </a:lnSpc>
              <a:spcBef>
                <a:spcPts val="1515"/>
              </a:spcBef>
              <a:buClr>
                <a:srgbClr val="336699"/>
              </a:buClr>
              <a:buFont typeface="Wingdings"/>
              <a:buChar char=""/>
              <a:tabLst>
                <a:tab pos="356235" algn="l"/>
              </a:tabLst>
            </a:pP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系统需具有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将逻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辑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设备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名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称转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换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为某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物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理设 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备名称的功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能</a:t>
            </a:r>
            <a:r>
              <a:rPr sz="2800" spc="-5" dirty="0">
                <a:latin typeface="Noto Sans CJK JP Regular"/>
                <a:cs typeface="Noto Sans CJK JP Regular"/>
              </a:rPr>
              <a:t>，</a:t>
            </a:r>
            <a:r>
              <a:rPr sz="2800" dirty="0">
                <a:latin typeface="Noto Sans CJK JP Regular"/>
                <a:cs typeface="Noto Sans CJK JP Regular"/>
              </a:rPr>
              <a:t>这</a:t>
            </a:r>
            <a:r>
              <a:rPr sz="2800" spc="-5" dirty="0">
                <a:latin typeface="Noto Sans CJK JP Regular"/>
                <a:cs typeface="Noto Sans CJK JP Regular"/>
              </a:rPr>
              <a:t>非常</a:t>
            </a:r>
            <a:r>
              <a:rPr sz="2800" dirty="0">
                <a:latin typeface="Noto Sans CJK JP Regular"/>
                <a:cs typeface="Noto Sans CJK JP Regular"/>
              </a:rPr>
              <a:t>类</a:t>
            </a:r>
            <a:r>
              <a:rPr sz="2800" spc="-5" dirty="0">
                <a:latin typeface="Noto Sans CJK JP Regular"/>
                <a:cs typeface="Noto Sans CJK JP Regular"/>
              </a:rPr>
              <a:t>似于</a:t>
            </a:r>
            <a:r>
              <a:rPr sz="2800" dirty="0">
                <a:latin typeface="Noto Sans CJK JP Regular"/>
                <a:cs typeface="Noto Sans CJK JP Regular"/>
              </a:rPr>
              <a:t>存</a:t>
            </a:r>
            <a:r>
              <a:rPr sz="2800" spc="-5" dirty="0">
                <a:latin typeface="Noto Sans CJK JP Regular"/>
                <a:cs typeface="Noto Sans CJK JP Regular"/>
              </a:rPr>
              <a:t>储器</a:t>
            </a:r>
            <a:r>
              <a:rPr sz="2800" dirty="0">
                <a:latin typeface="Noto Sans CJK JP Regular"/>
                <a:cs typeface="Noto Sans CJK JP Regular"/>
              </a:rPr>
              <a:t>管</a:t>
            </a:r>
            <a:r>
              <a:rPr sz="2800" spc="-5" dirty="0">
                <a:latin typeface="Noto Sans CJK JP Regular"/>
                <a:cs typeface="Noto Sans CJK JP Regular"/>
              </a:rPr>
              <a:t>理所 </a:t>
            </a:r>
            <a:r>
              <a:rPr sz="2800" dirty="0">
                <a:latin typeface="Noto Sans CJK JP Regular"/>
                <a:cs typeface="Noto Sans CJK JP Regular"/>
              </a:rPr>
              <a:t>介绍的逻辑</a:t>
            </a:r>
            <a:r>
              <a:rPr sz="2800" spc="-5" dirty="0">
                <a:latin typeface="Noto Sans CJK JP Regular"/>
                <a:cs typeface="Noto Sans CJK JP Regular"/>
              </a:rPr>
              <a:t>地址</a:t>
            </a:r>
            <a:r>
              <a:rPr sz="2800" dirty="0">
                <a:latin typeface="Noto Sans CJK JP Regular"/>
                <a:cs typeface="Noto Sans CJK JP Regular"/>
              </a:rPr>
              <a:t>和</a:t>
            </a:r>
            <a:r>
              <a:rPr sz="2800" spc="-5" dirty="0">
                <a:latin typeface="Noto Sans CJK JP Regular"/>
                <a:cs typeface="Noto Sans CJK JP Regular"/>
              </a:rPr>
              <a:t>物理</a:t>
            </a:r>
            <a:r>
              <a:rPr sz="2800" dirty="0">
                <a:latin typeface="Noto Sans CJK JP Regular"/>
                <a:cs typeface="Noto Sans CJK JP Regular"/>
              </a:rPr>
              <a:t>地</a:t>
            </a:r>
            <a:r>
              <a:rPr sz="2800" spc="-5" dirty="0">
                <a:latin typeface="Noto Sans CJK JP Regular"/>
                <a:cs typeface="Noto Sans CJK JP Regular"/>
              </a:rPr>
              <a:t>址的</a:t>
            </a:r>
            <a:r>
              <a:rPr sz="2800" dirty="0">
                <a:latin typeface="Noto Sans CJK JP Regular"/>
                <a:cs typeface="Noto Sans CJK JP Regular"/>
              </a:rPr>
              <a:t>概</a:t>
            </a:r>
            <a:r>
              <a:rPr sz="2800" spc="-5" dirty="0">
                <a:latin typeface="Noto Sans CJK JP Regular"/>
                <a:cs typeface="Noto Sans CJK JP Regular"/>
              </a:rPr>
              <a:t>念，</a:t>
            </a:r>
            <a:r>
              <a:rPr sz="2800" dirty="0">
                <a:latin typeface="Noto Sans CJK JP Regular"/>
                <a:cs typeface="Noto Sans CJK JP Regular"/>
              </a:rPr>
              <a:t>在</a:t>
            </a:r>
            <a:r>
              <a:rPr sz="2800" spc="-5" dirty="0">
                <a:latin typeface="Noto Sans CJK JP Regular"/>
                <a:cs typeface="Noto Sans CJK JP Regular"/>
              </a:rPr>
              <a:t>应用 </a:t>
            </a:r>
            <a:r>
              <a:rPr sz="2800" dirty="0">
                <a:latin typeface="Noto Sans CJK JP Regular"/>
                <a:cs typeface="Noto Sans CJK JP Regular"/>
              </a:rPr>
              <a:t>程序中使用</a:t>
            </a:r>
            <a:r>
              <a:rPr sz="2800" spc="-5" dirty="0">
                <a:latin typeface="Noto Sans CJK JP Regular"/>
                <a:cs typeface="Noto Sans CJK JP Regular"/>
              </a:rPr>
              <a:t>的是</a:t>
            </a:r>
            <a:r>
              <a:rPr sz="2800" dirty="0">
                <a:latin typeface="Noto Sans CJK JP Regular"/>
                <a:cs typeface="Noto Sans CJK JP Regular"/>
              </a:rPr>
              <a:t>逻</a:t>
            </a:r>
            <a:r>
              <a:rPr sz="2800" spc="-5" dirty="0">
                <a:latin typeface="Noto Sans CJK JP Regular"/>
                <a:cs typeface="Noto Sans CJK JP Regular"/>
              </a:rPr>
              <a:t>辑地</a:t>
            </a:r>
            <a:r>
              <a:rPr sz="2800" dirty="0">
                <a:latin typeface="Noto Sans CJK JP Regular"/>
                <a:cs typeface="Noto Sans CJK JP Regular"/>
              </a:rPr>
              <a:t>址</a:t>
            </a:r>
            <a:r>
              <a:rPr sz="2800" spc="-5" dirty="0">
                <a:latin typeface="Noto Sans CJK JP Regular"/>
                <a:cs typeface="Noto Sans CJK JP Regular"/>
              </a:rPr>
              <a:t>，系</a:t>
            </a:r>
            <a:r>
              <a:rPr sz="2800" dirty="0">
                <a:latin typeface="Noto Sans CJK JP Regular"/>
                <a:cs typeface="Noto Sans CJK JP Regular"/>
              </a:rPr>
              <a:t>统</a:t>
            </a:r>
            <a:r>
              <a:rPr sz="2800" spc="-5" dirty="0">
                <a:latin typeface="Noto Sans CJK JP Regular"/>
                <a:cs typeface="Noto Sans CJK JP Regular"/>
              </a:rPr>
              <a:t>在分</a:t>
            </a:r>
            <a:r>
              <a:rPr sz="2800" dirty="0">
                <a:latin typeface="Noto Sans CJK JP Regular"/>
                <a:cs typeface="Noto Sans CJK JP Regular"/>
              </a:rPr>
              <a:t>配</a:t>
            </a:r>
            <a:r>
              <a:rPr sz="2800" spc="-5" dirty="0">
                <a:latin typeface="Noto Sans CJK JP Regular"/>
                <a:cs typeface="Noto Sans CJK JP Regular"/>
              </a:rPr>
              <a:t>和使 </a:t>
            </a:r>
            <a:r>
              <a:rPr sz="2800" dirty="0">
                <a:latin typeface="Noto Sans CJK JP Regular"/>
                <a:cs typeface="Noto Sans CJK JP Regular"/>
              </a:rPr>
              <a:t>用内存时，</a:t>
            </a:r>
            <a:r>
              <a:rPr sz="2800" spc="-5" dirty="0">
                <a:latin typeface="Noto Sans CJK JP Regular"/>
                <a:cs typeface="Noto Sans CJK JP Regular"/>
              </a:rPr>
              <a:t>必须使用物</a:t>
            </a:r>
            <a:r>
              <a:rPr sz="2800" dirty="0">
                <a:latin typeface="Noto Sans CJK JP Regular"/>
                <a:cs typeface="Noto Sans CJK JP Regular"/>
              </a:rPr>
              <a:t>理</a:t>
            </a:r>
            <a:r>
              <a:rPr sz="2800" spc="-5" dirty="0">
                <a:latin typeface="Noto Sans CJK JP Regular"/>
                <a:cs typeface="Noto Sans CJK JP Regular"/>
              </a:rPr>
              <a:t>地址。</a:t>
            </a:r>
            <a:endParaRPr sz="2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7140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逻</a:t>
            </a:r>
            <a:r>
              <a:rPr spc="10" dirty="0"/>
              <a:t>辑</a:t>
            </a:r>
            <a:r>
              <a:rPr spc="-5" dirty="0"/>
              <a:t>设</a:t>
            </a:r>
            <a:r>
              <a:rPr spc="10" dirty="0"/>
              <a:t>备</a:t>
            </a:r>
            <a:r>
              <a:rPr spc="-5" dirty="0"/>
              <a:t>名到物</a:t>
            </a:r>
            <a:r>
              <a:rPr spc="5" dirty="0"/>
              <a:t>理</a:t>
            </a:r>
            <a:r>
              <a:rPr spc="-5" dirty="0"/>
              <a:t>设备名的映射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164" y="914781"/>
            <a:ext cx="7312659" cy="2130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spcBef>
                <a:spcPts val="11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</a:tabLst>
            </a:pPr>
            <a:r>
              <a:rPr sz="2600" spc="1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逻辑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设备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表</a:t>
            </a:r>
            <a:r>
              <a:rPr lang="en-US" sz="2600" spc="-1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(</a:t>
            </a:r>
            <a:r>
              <a:rPr lang="en-US" altLang="zh-CN" sz="2600" spc="-13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LUT)</a:t>
            </a:r>
            <a:r>
              <a:rPr sz="26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600" dirty="0" err="1" smtClean="0">
                <a:latin typeface="Noto Sans CJK JP Regular"/>
                <a:cs typeface="Noto Sans CJK JP Regular"/>
              </a:rPr>
              <a:t>用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于将</a:t>
            </a:r>
            <a:r>
              <a:rPr sz="2600" dirty="0" err="1" smtClean="0">
                <a:latin typeface="Noto Sans CJK JP Regular"/>
                <a:cs typeface="Noto Sans CJK JP Regular"/>
              </a:rPr>
              <a:t>应用程序中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所</a:t>
            </a:r>
            <a:r>
              <a:rPr sz="2600" dirty="0" err="1" smtClean="0">
                <a:latin typeface="Noto Sans CJK JP Regular"/>
                <a:cs typeface="Noto Sans CJK JP Regular"/>
              </a:rPr>
              <a:t>使用的逻辑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设</a:t>
            </a:r>
            <a:r>
              <a:rPr sz="2600" dirty="0" err="1" smtClean="0">
                <a:latin typeface="Noto Sans CJK JP Regular"/>
                <a:cs typeface="Noto Sans CJK JP Regular"/>
              </a:rPr>
              <a:t>备名映射为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物</a:t>
            </a:r>
            <a:r>
              <a:rPr sz="2600" dirty="0" err="1" smtClean="0">
                <a:latin typeface="Noto Sans CJK JP Regular"/>
                <a:cs typeface="Noto Sans CJK JP Regular"/>
              </a:rPr>
              <a:t>理</a:t>
            </a:r>
            <a:r>
              <a:rPr sz="2600" spc="15" dirty="0" err="1" smtClean="0">
                <a:latin typeface="Noto Sans CJK JP Regular"/>
                <a:cs typeface="Noto Sans CJK JP Regular"/>
              </a:rPr>
              <a:t>设备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名</a:t>
            </a:r>
            <a:r>
              <a:rPr sz="2600" spc="5" dirty="0" smtClean="0">
                <a:latin typeface="Noto Sans CJK JP Regular"/>
                <a:cs typeface="Noto Sans CJK JP Regular"/>
              </a:rPr>
              <a:t>。</a:t>
            </a:r>
            <a:endParaRPr lang="en-US" sz="2600" spc="5" dirty="0" smtClean="0">
              <a:latin typeface="Noto Sans CJK JP Regular"/>
              <a:cs typeface="Noto Sans CJK JP Regular"/>
            </a:endParaRPr>
          </a:p>
          <a:p>
            <a:pPr marL="12700" marR="5080" algn="just">
              <a:lnSpc>
                <a:spcPct val="99700"/>
              </a:lnSpc>
              <a:spcBef>
                <a:spcPts val="110"/>
              </a:spcBef>
              <a:buClr>
                <a:srgbClr val="336699"/>
              </a:buClr>
              <a:tabLst>
                <a:tab pos="355600" algn="l"/>
              </a:tabLst>
            </a:pPr>
            <a:endParaRPr sz="2600" dirty="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8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</a:tabLst>
            </a:pPr>
            <a:r>
              <a:rPr sz="2600" spc="10" dirty="0" err="1" smtClean="0">
                <a:latin typeface="Noto Sans CJK JP Regular"/>
                <a:cs typeface="Noto Sans CJK JP Regular"/>
              </a:rPr>
              <a:t>该表</a:t>
            </a:r>
            <a:r>
              <a:rPr sz="2600" dirty="0" err="1" smtClean="0">
                <a:latin typeface="Noto Sans CJK JP Regular"/>
                <a:cs typeface="Noto Sans CJK JP Regular"/>
              </a:rPr>
              <a:t>的每个表目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中</a:t>
            </a:r>
            <a:r>
              <a:rPr sz="2600" dirty="0" err="1" smtClean="0">
                <a:latin typeface="Noto Sans CJK JP Regular"/>
                <a:cs typeface="Noto Sans CJK JP Regular"/>
              </a:rPr>
              <a:t>包含了三项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，</a:t>
            </a:r>
            <a:r>
              <a:rPr sz="2600" dirty="0" err="1" smtClean="0">
                <a:latin typeface="Noto Sans CJK JP Regular"/>
                <a:cs typeface="Noto Sans CJK JP Regular"/>
              </a:rPr>
              <a:t>逻辑设备名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、</a:t>
            </a:r>
            <a:r>
              <a:rPr sz="2600" dirty="0" err="1" smtClean="0">
                <a:latin typeface="Noto Sans CJK JP Regular"/>
                <a:cs typeface="Noto Sans CJK JP Regular"/>
              </a:rPr>
              <a:t>物</a:t>
            </a:r>
            <a:r>
              <a:rPr sz="2600" dirty="0" smtClean="0">
                <a:latin typeface="Noto Sans CJK JP Regular"/>
                <a:cs typeface="Noto Sans CJK JP Regular"/>
              </a:rPr>
              <a:t> 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理设</a:t>
            </a:r>
            <a:r>
              <a:rPr sz="2600" dirty="0" err="1" smtClean="0">
                <a:latin typeface="Noto Sans CJK JP Regular"/>
                <a:cs typeface="Noto Sans CJK JP Regular"/>
              </a:rPr>
              <a:t>备名、设备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驱</a:t>
            </a:r>
            <a:r>
              <a:rPr sz="2600" dirty="0" err="1" smtClean="0">
                <a:latin typeface="Noto Sans CJK JP Regular"/>
                <a:cs typeface="Noto Sans CJK JP Regular"/>
              </a:rPr>
              <a:t>动程序的入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口</a:t>
            </a:r>
            <a:r>
              <a:rPr sz="2600" dirty="0" err="1" smtClean="0">
                <a:latin typeface="Noto Sans CJK JP Regular"/>
                <a:cs typeface="Noto Sans CJK JP Regular"/>
              </a:rPr>
              <a:t>地址</a:t>
            </a:r>
            <a:r>
              <a:rPr sz="2600" dirty="0" smtClean="0">
                <a:latin typeface="Noto Sans CJK JP Regular"/>
                <a:cs typeface="Noto Sans CJK JP Regular"/>
              </a:rPr>
              <a:t>。</a:t>
            </a:r>
            <a:r>
              <a:rPr lang="en-US" sz="2600" dirty="0" smtClean="0">
                <a:latin typeface="Noto Sans CJK JP Regular"/>
                <a:cs typeface="Noto Sans CJK JP Regular"/>
              </a:rPr>
              <a:t> </a:t>
            </a:r>
            <a:endParaRPr sz="26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7289" y="4401311"/>
            <a:ext cx="4496037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193" y="1095662"/>
            <a:ext cx="2732405" cy="234936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>
                <a:latin typeface="Noto Sans CJK JP Regular"/>
                <a:cs typeface="Noto Sans CJK JP Regular"/>
              </a:rPr>
              <a:t>I</a:t>
            </a:r>
            <a:r>
              <a:rPr sz="2800" spc="285" dirty="0">
                <a:latin typeface="Noto Sans CJK JP Regular"/>
                <a:cs typeface="Noto Sans CJK JP Regular"/>
              </a:rPr>
              <a:t>/</a:t>
            </a:r>
            <a:r>
              <a:rPr sz="2800" spc="114" dirty="0">
                <a:latin typeface="Noto Sans CJK JP Regular"/>
                <a:cs typeface="Noto Sans CJK JP Regular"/>
              </a:rPr>
              <a:t>O</a:t>
            </a:r>
            <a:r>
              <a:rPr sz="2800" dirty="0">
                <a:latin typeface="Noto Sans CJK JP Regular"/>
                <a:cs typeface="Noto Sans CJK JP Regular"/>
              </a:rPr>
              <a:t>管理</a:t>
            </a:r>
            <a:r>
              <a:rPr sz="2800" spc="-5" dirty="0">
                <a:latin typeface="Noto Sans CJK JP Regular"/>
                <a:cs typeface="Noto Sans CJK JP Regular"/>
              </a:rPr>
              <a:t>概述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控制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方式</a:t>
            </a:r>
            <a:endParaRPr lang="en-US" sz="2800" spc="-5" dirty="0" smtClean="0">
              <a:latin typeface="Noto Sans CJK JP Regular"/>
              <a:cs typeface="Noto Sans CJK JP Regular"/>
            </a:endParaRPr>
          </a:p>
          <a:p>
            <a:pPr marL="355600" indent="-342900"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2800" dirty="0" smtClean="0">
                <a:latin typeface="Noto Sans CJK JP Regular"/>
                <a:cs typeface="Noto Sans CJK JP Regular"/>
              </a:rPr>
              <a:t>设备独立性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缓冲</a:t>
            </a:r>
            <a:r>
              <a:rPr sz="2800" spc="-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管理</a:t>
            </a:r>
            <a:endParaRPr sz="2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206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缓冲技术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193" y="1198143"/>
            <a:ext cx="5511165" cy="24377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缓冲</a:t>
            </a:r>
            <a:r>
              <a:rPr sz="2600" dirty="0">
                <a:latin typeface="Noto Sans CJK JP Regular"/>
                <a:cs typeface="Noto Sans CJK JP Regular"/>
              </a:rPr>
              <a:t>技术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dirty="0">
                <a:latin typeface="Noto Sans CJK JP Regular"/>
                <a:cs typeface="Noto Sans CJK JP Regular"/>
              </a:rPr>
              <a:t>提高</a:t>
            </a:r>
            <a:r>
              <a:rPr sz="2600" spc="-15" dirty="0">
                <a:latin typeface="Noto Sans CJK JP Regular"/>
                <a:cs typeface="Noto Sans CJK JP Regular"/>
              </a:rPr>
              <a:t>外</a:t>
            </a:r>
            <a:r>
              <a:rPr sz="2600" dirty="0">
                <a:latin typeface="Noto Sans CJK JP Regular"/>
                <a:cs typeface="Noto Sans CJK JP Regular"/>
              </a:rPr>
              <a:t>设利</a:t>
            </a:r>
            <a:r>
              <a:rPr sz="2600" spc="-15" dirty="0">
                <a:latin typeface="Noto Sans CJK JP Regular"/>
                <a:cs typeface="Noto Sans CJK JP Regular"/>
              </a:rPr>
              <a:t>用</a:t>
            </a:r>
            <a:r>
              <a:rPr sz="2600" dirty="0">
                <a:latin typeface="Noto Sans CJK JP Regular"/>
                <a:cs typeface="Noto Sans CJK JP Regular"/>
              </a:rPr>
              <a:t>率。</a:t>
            </a: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原因</a:t>
            </a:r>
            <a:endParaRPr sz="2600" dirty="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065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匹配</a:t>
            </a:r>
            <a:r>
              <a:rPr sz="2400" spc="-70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与外设的不同处理速度</a:t>
            </a: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减少对</a:t>
            </a:r>
            <a:r>
              <a:rPr sz="2400" spc="-70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的中断次数。</a:t>
            </a: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提高</a:t>
            </a:r>
            <a:r>
              <a:rPr sz="2400" spc="-70" dirty="0">
                <a:latin typeface="Noto Sans CJK JP Regular"/>
                <a:cs typeface="Noto Sans CJK JP Regular"/>
              </a:rPr>
              <a:t>CPU</a:t>
            </a:r>
            <a:r>
              <a:rPr sz="2400" spc="-5" dirty="0">
                <a:latin typeface="Noto Sans CJK JP Regular"/>
                <a:cs typeface="Noto Sans CJK JP Regular"/>
              </a:rPr>
              <a:t>和</a:t>
            </a:r>
            <a:r>
              <a:rPr sz="2400" spc="165" dirty="0">
                <a:latin typeface="Noto Sans CJK JP Regular"/>
                <a:cs typeface="Noto Sans CJK JP Regular"/>
              </a:rPr>
              <a:t>I/O</a:t>
            </a:r>
            <a:r>
              <a:rPr sz="2400" spc="-5" dirty="0">
                <a:latin typeface="Noto Sans CJK JP Regular"/>
                <a:cs typeface="Noto Sans CJK JP Regular"/>
              </a:rPr>
              <a:t>设备之间的并行性。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4035588"/>
            <a:ext cx="4738624" cy="198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7388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单缓</a:t>
            </a:r>
            <a:r>
              <a:rPr spc="5" dirty="0"/>
              <a:t>冲</a:t>
            </a:r>
            <a:r>
              <a:rPr spc="25" dirty="0"/>
              <a:t>(single</a:t>
            </a:r>
            <a:r>
              <a:rPr spc="315" dirty="0"/>
              <a:t> </a:t>
            </a:r>
            <a:r>
              <a:rPr spc="30" dirty="0"/>
              <a:t>buffer)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961" y="1114805"/>
            <a:ext cx="79032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每当用</a:t>
            </a:r>
            <a:r>
              <a:rPr sz="2400" dirty="0">
                <a:latin typeface="Noto Sans CJK JP Regular"/>
                <a:cs typeface="Noto Sans CJK JP Regular"/>
              </a:rPr>
              <a:t>户进程发出一</a:t>
            </a:r>
            <a:r>
              <a:rPr sz="2400" spc="10" dirty="0">
                <a:latin typeface="Noto Sans CJK JP Regular"/>
                <a:cs typeface="Noto Sans CJK JP Regular"/>
              </a:rPr>
              <a:t>个</a:t>
            </a:r>
            <a:r>
              <a:rPr sz="2400" spc="165" dirty="0">
                <a:latin typeface="Noto Sans CJK JP Regular"/>
                <a:cs typeface="Noto Sans CJK JP Regular"/>
              </a:rPr>
              <a:t>I/O</a:t>
            </a:r>
            <a:r>
              <a:rPr sz="2400" dirty="0">
                <a:latin typeface="Noto Sans CJK JP Regular"/>
                <a:cs typeface="Noto Sans CJK JP Regular"/>
              </a:rPr>
              <a:t>请求时，操作系统便在主存中 </a:t>
            </a:r>
            <a:r>
              <a:rPr sz="2400" spc="5" dirty="0">
                <a:latin typeface="Noto Sans CJK JP Regular"/>
                <a:cs typeface="Noto Sans CJK JP Regular"/>
              </a:rPr>
              <a:t>为之分</a:t>
            </a:r>
            <a:r>
              <a:rPr sz="2400" dirty="0">
                <a:latin typeface="Noto Sans CJK JP Regular"/>
                <a:cs typeface="Noto Sans CJK JP Regular"/>
              </a:rPr>
              <a:t>配一个</a:t>
            </a:r>
            <a:r>
              <a:rPr sz="2400" spc="-10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冲区</a:t>
            </a:r>
            <a:r>
              <a:rPr sz="2400" spc="20" dirty="0">
                <a:latin typeface="Noto Sans CJK JP Regular"/>
                <a:cs typeface="Noto Sans CJK JP Regular"/>
              </a:rPr>
              <a:t>，T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10" dirty="0">
                <a:latin typeface="Noto Sans CJK JP Regular"/>
                <a:cs typeface="Noto Sans CJK JP Regular"/>
              </a:rPr>
              <a:t>M，C</a:t>
            </a:r>
            <a:r>
              <a:rPr sz="2400" spc="-5" dirty="0">
                <a:latin typeface="Noto Sans CJK JP Regular"/>
                <a:cs typeface="Noto Sans CJK JP Regular"/>
              </a:rPr>
              <a:t>的定义见下图。由</a:t>
            </a:r>
            <a:r>
              <a:rPr sz="2400" dirty="0">
                <a:latin typeface="Noto Sans CJK JP Regular"/>
                <a:cs typeface="Noto Sans CJK JP Regular"/>
              </a:rPr>
              <a:t>于</a:t>
            </a:r>
            <a:r>
              <a:rPr sz="2400" spc="30" dirty="0">
                <a:latin typeface="Noto Sans CJK JP Regular"/>
                <a:cs typeface="Noto Sans CJK JP Regular"/>
              </a:rPr>
              <a:t>T</a:t>
            </a:r>
            <a:r>
              <a:rPr sz="2400" dirty="0">
                <a:latin typeface="Noto Sans CJK JP Regular"/>
                <a:cs typeface="Noto Sans CJK JP Regular"/>
              </a:rPr>
              <a:t>和</a:t>
            </a:r>
          </a:p>
          <a:p>
            <a:pPr marL="355600" marR="51435">
              <a:lnSpc>
                <a:spcPct val="100000"/>
              </a:lnSpc>
            </a:pPr>
            <a:r>
              <a:rPr sz="2400" dirty="0">
                <a:latin typeface="Noto Sans CJK JP Regular"/>
                <a:cs typeface="Noto Sans CJK JP Regular"/>
              </a:rPr>
              <a:t>C</a:t>
            </a:r>
            <a:r>
              <a:rPr sz="2400" spc="5" dirty="0">
                <a:latin typeface="Noto Sans CJK JP Regular"/>
                <a:cs typeface="Noto Sans CJK JP Regular"/>
              </a:rPr>
              <a:t>是可</a:t>
            </a:r>
            <a:r>
              <a:rPr sz="2400" dirty="0">
                <a:latin typeface="Noto Sans CJK JP Regular"/>
                <a:cs typeface="Noto Sans CJK JP Regular"/>
              </a:rPr>
              <a:t>以并行的，</a:t>
            </a:r>
            <a:r>
              <a:rPr sz="2400" spc="5" dirty="0">
                <a:latin typeface="Noto Sans CJK JP Regular"/>
                <a:cs typeface="Noto Sans CJK JP Regular"/>
              </a:rPr>
              <a:t>当</a:t>
            </a:r>
            <a:r>
              <a:rPr sz="2400" spc="95" dirty="0">
                <a:latin typeface="Noto Sans CJK JP Regular"/>
                <a:cs typeface="Noto Sans CJK JP Regular"/>
              </a:rPr>
              <a:t>T&gt;</a:t>
            </a:r>
            <a:r>
              <a:rPr sz="2400" spc="100" dirty="0">
                <a:latin typeface="Noto Sans CJK JP Regular"/>
                <a:cs typeface="Noto Sans CJK JP Regular"/>
              </a:rPr>
              <a:t>C</a:t>
            </a:r>
            <a:r>
              <a:rPr sz="2400" dirty="0">
                <a:latin typeface="Noto Sans CJK JP Regular"/>
                <a:cs typeface="Noto Sans CJK JP Regular"/>
              </a:rPr>
              <a:t>时，系统对每一块数据的处理时 </a:t>
            </a:r>
            <a:r>
              <a:rPr sz="2400" spc="10" dirty="0">
                <a:latin typeface="Noto Sans CJK JP Regular"/>
                <a:cs typeface="Noto Sans CJK JP Regular"/>
              </a:rPr>
              <a:t>间为</a:t>
            </a:r>
            <a:r>
              <a:rPr sz="2400" spc="90" dirty="0">
                <a:latin typeface="Noto Sans CJK JP Regular"/>
                <a:cs typeface="Noto Sans CJK JP Regular"/>
              </a:rPr>
              <a:t>M+T，</a:t>
            </a:r>
            <a:r>
              <a:rPr sz="2400" dirty="0">
                <a:latin typeface="Noto Sans CJK JP Regular"/>
                <a:cs typeface="Noto Sans CJK JP Regular"/>
              </a:rPr>
              <a:t>反之，为</a:t>
            </a:r>
            <a:r>
              <a:rPr sz="2400" spc="75" dirty="0">
                <a:latin typeface="Noto Sans CJK JP Regular"/>
                <a:cs typeface="Noto Sans CJK JP Regular"/>
              </a:rPr>
              <a:t>M+C，</a:t>
            </a:r>
            <a:r>
              <a:rPr sz="2400" dirty="0">
                <a:latin typeface="Noto Sans CJK JP Regular"/>
                <a:cs typeface="Noto Sans CJK JP Regular"/>
              </a:rPr>
              <a:t>系统对每一块数据的处理时 </a:t>
            </a:r>
            <a:r>
              <a:rPr sz="2400" spc="5" dirty="0">
                <a:latin typeface="Noto Sans CJK JP Regular"/>
                <a:cs typeface="Noto Sans CJK JP Regular"/>
              </a:rPr>
              <a:t>间为</a:t>
            </a:r>
            <a:r>
              <a:rPr sz="2400" spc="-80" dirty="0">
                <a:latin typeface="Noto Sans CJK JP Regular"/>
                <a:cs typeface="Noto Sans CJK JP Regular"/>
              </a:rPr>
              <a:t>Max(C，T)</a:t>
            </a:r>
            <a:r>
              <a:rPr sz="2400" spc="10" dirty="0">
                <a:latin typeface="Noto Sans CJK JP Regular"/>
                <a:cs typeface="Noto Sans CJK JP Regular"/>
              </a:rPr>
              <a:t> </a:t>
            </a:r>
            <a:r>
              <a:rPr sz="2400" spc="270" dirty="0">
                <a:latin typeface="Noto Sans CJK JP Regular"/>
                <a:cs typeface="Noto Sans CJK JP Regular"/>
              </a:rPr>
              <a:t>+</a:t>
            </a:r>
            <a:r>
              <a:rPr sz="2400" spc="60" dirty="0">
                <a:latin typeface="Noto Sans CJK JP Regular"/>
                <a:cs typeface="Noto Sans CJK JP Regular"/>
              </a:rPr>
              <a:t> </a:t>
            </a:r>
            <a:r>
              <a:rPr sz="2400" spc="65" dirty="0">
                <a:latin typeface="Noto Sans CJK JP Regular"/>
                <a:cs typeface="Noto Sans CJK JP Regular"/>
              </a:rPr>
              <a:t>M</a:t>
            </a:r>
            <a:r>
              <a:rPr sz="2400" dirty="0">
                <a:latin typeface="Noto Sans CJK JP Regular"/>
                <a:cs typeface="Noto Sans CJK JP Regular"/>
              </a:rPr>
              <a:t>。</a:t>
            </a:r>
          </a:p>
        </p:txBody>
      </p:sp>
      <p:sp>
        <p:nvSpPr>
          <p:cNvPr id="5" name="object 5"/>
          <p:cNvSpPr/>
          <p:nvPr/>
        </p:nvSpPr>
        <p:spPr>
          <a:xfrm>
            <a:off x="949547" y="3224201"/>
            <a:ext cx="7193510" cy="350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8675" y="4499609"/>
            <a:ext cx="1839595" cy="19932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" marR="5080" algn="just">
              <a:lnSpc>
                <a:spcPct val="100499"/>
              </a:lnSpc>
              <a:spcBef>
                <a:spcPts val="8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外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设将一块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数据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输入</a:t>
            </a:r>
            <a:r>
              <a:rPr sz="2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到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缓冲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区的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时间</a:t>
            </a:r>
            <a:endParaRPr sz="2000" dirty="0">
              <a:latin typeface="Noto Sans CJK JP Regular"/>
              <a:cs typeface="Noto Sans CJK JP Regular"/>
            </a:endParaRPr>
          </a:p>
          <a:p>
            <a:pPr marL="12700" marR="35560">
              <a:lnSpc>
                <a:spcPct val="100600"/>
              </a:lnSpc>
              <a:spcBef>
                <a:spcPts val="5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将数据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传送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到用</a:t>
            </a:r>
            <a:r>
              <a:rPr sz="2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户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缓冲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区的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时间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3561" y="5347512"/>
            <a:ext cx="1723389" cy="10052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CPU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处理 数据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计算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所花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费的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时间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685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双缓</a:t>
            </a:r>
            <a:r>
              <a:rPr spc="5" dirty="0"/>
              <a:t>冲</a:t>
            </a:r>
            <a:r>
              <a:rPr spc="-15" dirty="0"/>
              <a:t>(double</a:t>
            </a:r>
            <a:r>
              <a:rPr spc="295" dirty="0"/>
              <a:t> </a:t>
            </a:r>
            <a:r>
              <a:rPr spc="30" dirty="0"/>
              <a:t>buffer)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1163574"/>
            <a:ext cx="814578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两个</a:t>
            </a:r>
            <a:r>
              <a:rPr sz="2600" dirty="0">
                <a:latin typeface="Noto Sans CJK JP Regular"/>
                <a:cs typeface="Noto Sans CJK JP Regular"/>
              </a:rPr>
              <a:t>缓冲</a:t>
            </a:r>
            <a:r>
              <a:rPr sz="2600" spc="-15" dirty="0">
                <a:latin typeface="Noto Sans CJK JP Regular"/>
                <a:cs typeface="Noto Sans CJK JP Regular"/>
              </a:rPr>
              <a:t>区</a:t>
            </a:r>
            <a:r>
              <a:rPr sz="2600" spc="-55" dirty="0">
                <a:latin typeface="Noto Sans CJK JP Regular"/>
                <a:cs typeface="Noto Sans CJK JP Regular"/>
              </a:rPr>
              <a:t>，CPU</a:t>
            </a:r>
            <a:r>
              <a:rPr sz="2600" spc="-15" dirty="0">
                <a:latin typeface="Noto Sans CJK JP Regular"/>
                <a:cs typeface="Noto Sans CJK JP Regular"/>
              </a:rPr>
              <a:t>和</a:t>
            </a:r>
            <a:r>
              <a:rPr sz="2600" dirty="0">
                <a:latin typeface="Noto Sans CJK JP Regular"/>
                <a:cs typeface="Noto Sans CJK JP Regular"/>
              </a:rPr>
              <a:t>外设</a:t>
            </a:r>
            <a:r>
              <a:rPr sz="2600" spc="-15" dirty="0">
                <a:latin typeface="Noto Sans CJK JP Regular"/>
                <a:cs typeface="Noto Sans CJK JP Regular"/>
              </a:rPr>
              <a:t>都</a:t>
            </a:r>
            <a:r>
              <a:rPr sz="2600" dirty="0">
                <a:latin typeface="Noto Sans CJK JP Regular"/>
                <a:cs typeface="Noto Sans CJK JP Regular"/>
              </a:rPr>
              <a:t>可以</a:t>
            </a:r>
            <a:r>
              <a:rPr sz="2600" spc="-15" dirty="0">
                <a:latin typeface="Noto Sans CJK JP Regular"/>
                <a:cs typeface="Noto Sans CJK JP Regular"/>
              </a:rPr>
              <a:t>连</a:t>
            </a:r>
            <a:r>
              <a:rPr sz="2600" dirty="0">
                <a:latin typeface="Noto Sans CJK JP Regular"/>
                <a:cs typeface="Noto Sans CJK JP Regular"/>
              </a:rPr>
              <a:t>续处</a:t>
            </a:r>
            <a:r>
              <a:rPr sz="2600" spc="-15" dirty="0">
                <a:latin typeface="Noto Sans CJK JP Regular"/>
                <a:cs typeface="Noto Sans CJK JP Regular"/>
              </a:rPr>
              <a:t>理</a:t>
            </a:r>
            <a:r>
              <a:rPr sz="2600" dirty="0">
                <a:latin typeface="Noto Sans CJK JP Regular"/>
                <a:cs typeface="Noto Sans CJK JP Regular"/>
              </a:rPr>
              <a:t>而无</a:t>
            </a:r>
            <a:r>
              <a:rPr sz="2600" spc="-15" dirty="0">
                <a:latin typeface="Noto Sans CJK JP Regular"/>
                <a:cs typeface="Noto Sans CJK JP Regular"/>
              </a:rPr>
              <a:t>需</a:t>
            </a:r>
            <a:r>
              <a:rPr sz="2600" dirty="0">
                <a:latin typeface="Noto Sans CJK JP Regular"/>
                <a:cs typeface="Noto Sans CJK JP Regular"/>
              </a:rPr>
              <a:t>等待 </a:t>
            </a:r>
            <a:r>
              <a:rPr sz="2600" spc="10" dirty="0">
                <a:latin typeface="Noto Sans CJK JP Regular"/>
                <a:cs typeface="Noto Sans CJK JP Regular"/>
              </a:rPr>
              <a:t>对方</a:t>
            </a:r>
            <a:r>
              <a:rPr sz="2600" dirty="0">
                <a:latin typeface="Noto Sans CJK JP Regular"/>
                <a:cs typeface="Noto Sans CJK JP Regular"/>
              </a:rPr>
              <a:t>。要</a:t>
            </a:r>
            <a:r>
              <a:rPr sz="2600" spc="-10" dirty="0">
                <a:latin typeface="Noto Sans CJK JP Regular"/>
                <a:cs typeface="Noto Sans CJK JP Regular"/>
              </a:rPr>
              <a:t>求</a:t>
            </a:r>
            <a:r>
              <a:rPr sz="2600" spc="-75" dirty="0">
                <a:latin typeface="Noto Sans CJK JP Regular"/>
                <a:cs typeface="Noto Sans CJK JP Regular"/>
              </a:rPr>
              <a:t>CPU</a:t>
            </a:r>
            <a:r>
              <a:rPr sz="2600" dirty="0">
                <a:latin typeface="Noto Sans CJK JP Regular"/>
                <a:cs typeface="Noto Sans CJK JP Regular"/>
              </a:rPr>
              <a:t>和</a:t>
            </a:r>
            <a:r>
              <a:rPr sz="2600" spc="-15" dirty="0">
                <a:latin typeface="Noto Sans CJK JP Regular"/>
                <a:cs typeface="Noto Sans CJK JP Regular"/>
              </a:rPr>
              <a:t>外</a:t>
            </a:r>
            <a:r>
              <a:rPr sz="2600" dirty="0">
                <a:latin typeface="Noto Sans CJK JP Regular"/>
                <a:cs typeface="Noto Sans CJK JP Regular"/>
              </a:rPr>
              <a:t>设的</a:t>
            </a:r>
            <a:r>
              <a:rPr sz="2600" spc="-15" dirty="0">
                <a:latin typeface="Noto Sans CJK JP Regular"/>
                <a:cs typeface="Noto Sans CJK JP Regular"/>
              </a:rPr>
              <a:t>速</a:t>
            </a:r>
            <a:r>
              <a:rPr sz="2600" dirty="0">
                <a:latin typeface="Noto Sans CJK JP Regular"/>
                <a:cs typeface="Noto Sans CJK JP Regular"/>
              </a:rPr>
              <a:t>度相</a:t>
            </a:r>
            <a:r>
              <a:rPr sz="2600" spc="-15" dirty="0">
                <a:latin typeface="Noto Sans CJK JP Regular"/>
                <a:cs typeface="Noto Sans CJK JP Regular"/>
              </a:rPr>
              <a:t>近</a:t>
            </a:r>
            <a:r>
              <a:rPr sz="2600" dirty="0">
                <a:latin typeface="Noto Sans CJK JP Regular"/>
                <a:cs typeface="Noto Sans CJK JP Regular"/>
              </a:rPr>
              <a:t>。在</a:t>
            </a:r>
            <a:r>
              <a:rPr sz="2600" spc="-15" dirty="0">
                <a:latin typeface="Noto Sans CJK JP Regular"/>
                <a:cs typeface="Noto Sans CJK JP Regular"/>
              </a:rPr>
              <a:t>双</a:t>
            </a:r>
            <a:r>
              <a:rPr sz="2600" dirty="0">
                <a:latin typeface="Noto Sans CJK JP Regular"/>
                <a:cs typeface="Noto Sans CJK JP Regular"/>
              </a:rPr>
              <a:t>缓冲</a:t>
            </a:r>
            <a:r>
              <a:rPr sz="2600" spc="-15" dirty="0">
                <a:latin typeface="Noto Sans CJK JP Regular"/>
                <a:cs typeface="Noto Sans CJK JP Regular"/>
              </a:rPr>
              <a:t>时</a:t>
            </a:r>
            <a:r>
              <a:rPr sz="2600" dirty="0">
                <a:latin typeface="Noto Sans CJK JP Regular"/>
                <a:cs typeface="Noto Sans CJK JP Regular"/>
              </a:rPr>
              <a:t>，系 </a:t>
            </a:r>
            <a:r>
              <a:rPr sz="2600" spc="10" dirty="0">
                <a:latin typeface="Noto Sans CJK JP Regular"/>
                <a:cs typeface="Noto Sans CJK JP Regular"/>
              </a:rPr>
              <a:t>统处</a:t>
            </a:r>
            <a:r>
              <a:rPr sz="2600" spc="5" dirty="0">
                <a:latin typeface="Noto Sans CJK JP Regular"/>
                <a:cs typeface="Noto Sans CJK JP Regular"/>
              </a:rPr>
              <a:t>理一</a:t>
            </a:r>
            <a:r>
              <a:rPr sz="2600" spc="-15" dirty="0">
                <a:latin typeface="Noto Sans CJK JP Regular"/>
                <a:cs typeface="Noto Sans CJK JP Regular"/>
              </a:rPr>
              <a:t>块</a:t>
            </a:r>
            <a:r>
              <a:rPr sz="2600" spc="5" dirty="0">
                <a:latin typeface="Noto Sans CJK JP Regular"/>
                <a:cs typeface="Noto Sans CJK JP Regular"/>
              </a:rPr>
              <a:t>数据</a:t>
            </a:r>
            <a:r>
              <a:rPr sz="2600" spc="-15" dirty="0">
                <a:latin typeface="Noto Sans CJK JP Regular"/>
                <a:cs typeface="Noto Sans CJK JP Regular"/>
              </a:rPr>
              <a:t>的</a:t>
            </a:r>
            <a:r>
              <a:rPr sz="2600" spc="5" dirty="0">
                <a:latin typeface="Noto Sans CJK JP Regular"/>
                <a:cs typeface="Noto Sans CJK JP Regular"/>
              </a:rPr>
              <a:t>时间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spc="5" dirty="0">
                <a:latin typeface="Noto Sans CJK JP Regular"/>
                <a:cs typeface="Noto Sans CJK JP Regular"/>
              </a:rPr>
              <a:t>以粗</a:t>
            </a:r>
            <a:r>
              <a:rPr sz="2600" spc="-15" dirty="0">
                <a:latin typeface="Noto Sans CJK JP Regular"/>
                <a:cs typeface="Noto Sans CJK JP Regular"/>
              </a:rPr>
              <a:t>略</a:t>
            </a:r>
            <a:r>
              <a:rPr sz="2600" spc="5" dirty="0">
                <a:latin typeface="Noto Sans CJK JP Regular"/>
                <a:cs typeface="Noto Sans CJK JP Regular"/>
              </a:rPr>
              <a:t>地认</a:t>
            </a:r>
            <a:r>
              <a:rPr sz="2600" spc="-15" dirty="0">
                <a:latin typeface="Noto Sans CJK JP Regular"/>
                <a:cs typeface="Noto Sans CJK JP Regular"/>
              </a:rPr>
              <a:t>为</a:t>
            </a:r>
            <a:r>
              <a:rPr sz="2600" spc="5" dirty="0">
                <a:latin typeface="Noto Sans CJK JP Regular"/>
                <a:cs typeface="Noto Sans CJK JP Regular"/>
              </a:rPr>
              <a:t>是</a:t>
            </a:r>
            <a:r>
              <a:rPr sz="2600" spc="40" dirty="0">
                <a:latin typeface="Noto Sans CJK JP Regular"/>
                <a:cs typeface="Noto Sans CJK JP Regular"/>
              </a:rPr>
              <a:t>M</a:t>
            </a:r>
            <a:r>
              <a:rPr sz="2600" spc="-405" dirty="0">
                <a:latin typeface="Noto Sans CJK JP Regular"/>
                <a:cs typeface="Noto Sans CJK JP Regular"/>
              </a:rPr>
              <a:t>a</a:t>
            </a:r>
            <a:r>
              <a:rPr sz="2600" spc="-135" dirty="0">
                <a:latin typeface="Noto Sans CJK JP Regular"/>
                <a:cs typeface="Noto Sans CJK JP Regular"/>
              </a:rPr>
              <a:t>x</a:t>
            </a:r>
            <a:r>
              <a:rPr sz="2600" spc="-105" dirty="0">
                <a:latin typeface="Noto Sans CJK JP Regular"/>
                <a:cs typeface="Noto Sans CJK JP Regular"/>
              </a:rPr>
              <a:t>(</a:t>
            </a:r>
            <a:r>
              <a:rPr sz="2600" spc="-5" dirty="0">
                <a:latin typeface="Noto Sans CJK JP Regular"/>
                <a:cs typeface="Noto Sans CJK JP Regular"/>
              </a:rPr>
              <a:t>C</a:t>
            </a:r>
            <a:r>
              <a:rPr sz="2600" spc="-10" dirty="0">
                <a:latin typeface="Noto Sans CJK JP Regular"/>
                <a:cs typeface="Noto Sans CJK JP Regular"/>
              </a:rPr>
              <a:t>，</a:t>
            </a:r>
            <a:r>
              <a:rPr sz="2600" spc="-45" dirty="0">
                <a:latin typeface="Noto Sans CJK JP Regular"/>
                <a:cs typeface="Noto Sans CJK JP Regular"/>
              </a:rPr>
              <a:t>T</a:t>
            </a:r>
            <a:r>
              <a:rPr sz="2600" spc="-40" dirty="0">
                <a:latin typeface="Noto Sans CJK JP Regular"/>
                <a:cs typeface="Noto Sans CJK JP Regular"/>
              </a:rPr>
              <a:t>)</a:t>
            </a:r>
            <a:r>
              <a:rPr sz="2600" dirty="0">
                <a:latin typeface="Noto Sans CJK JP Regular"/>
                <a:cs typeface="Noto Sans CJK JP Regular"/>
              </a:rPr>
              <a:t>， </a:t>
            </a:r>
            <a:r>
              <a:rPr sz="2600" spc="10" dirty="0">
                <a:latin typeface="Noto Sans CJK JP Regular"/>
                <a:cs typeface="Noto Sans CJK JP Regular"/>
              </a:rPr>
              <a:t>如果</a:t>
            </a:r>
            <a:r>
              <a:rPr sz="2600" spc="80" dirty="0">
                <a:latin typeface="Noto Sans CJK JP Regular"/>
                <a:cs typeface="Noto Sans CJK JP Regular"/>
              </a:rPr>
              <a:t>C&lt;T，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dirty="0">
                <a:latin typeface="Noto Sans CJK JP Regular"/>
                <a:cs typeface="Noto Sans CJK JP Regular"/>
              </a:rPr>
              <a:t>使块</a:t>
            </a:r>
            <a:r>
              <a:rPr sz="2600" spc="-15" dirty="0">
                <a:latin typeface="Noto Sans CJK JP Regular"/>
                <a:cs typeface="Noto Sans CJK JP Regular"/>
              </a:rPr>
              <a:t>设</a:t>
            </a:r>
            <a:r>
              <a:rPr sz="2600" dirty="0">
                <a:latin typeface="Noto Sans CJK JP Regular"/>
                <a:cs typeface="Noto Sans CJK JP Regular"/>
              </a:rPr>
              <a:t>备连</a:t>
            </a:r>
            <a:r>
              <a:rPr sz="2600" spc="-15" dirty="0">
                <a:latin typeface="Noto Sans CJK JP Regular"/>
                <a:cs typeface="Noto Sans CJK JP Regular"/>
              </a:rPr>
              <a:t>续</a:t>
            </a:r>
            <a:r>
              <a:rPr sz="2600" dirty="0">
                <a:latin typeface="Noto Sans CJK JP Regular"/>
                <a:cs typeface="Noto Sans CJK JP Regular"/>
              </a:rPr>
              <a:t>输入</a:t>
            </a:r>
            <a:r>
              <a:rPr sz="2600" spc="-15" dirty="0">
                <a:latin typeface="Noto Sans CJK JP Regular"/>
                <a:cs typeface="Noto Sans CJK JP Regular"/>
              </a:rPr>
              <a:t>，</a:t>
            </a:r>
            <a:r>
              <a:rPr sz="2600" dirty="0">
                <a:latin typeface="Noto Sans CJK JP Regular"/>
                <a:cs typeface="Noto Sans CJK JP Regular"/>
              </a:rPr>
              <a:t>如</a:t>
            </a:r>
            <a:r>
              <a:rPr sz="2600" spc="5" dirty="0">
                <a:latin typeface="Noto Sans CJK JP Regular"/>
                <a:cs typeface="Noto Sans CJK JP Regular"/>
              </a:rPr>
              <a:t>果</a:t>
            </a:r>
            <a:r>
              <a:rPr sz="2600" spc="80" dirty="0">
                <a:latin typeface="Noto Sans CJK JP Regular"/>
                <a:cs typeface="Noto Sans CJK JP Regular"/>
              </a:rPr>
              <a:t>C&gt;T，</a:t>
            </a:r>
            <a:r>
              <a:rPr sz="2600" dirty="0">
                <a:latin typeface="Noto Sans CJK JP Regular"/>
                <a:cs typeface="Noto Sans CJK JP Regular"/>
              </a:rPr>
              <a:t>则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dirty="0">
                <a:latin typeface="Noto Sans CJK JP Regular"/>
                <a:cs typeface="Noto Sans CJK JP Regular"/>
              </a:rPr>
              <a:t>使</a:t>
            </a:r>
          </a:p>
          <a:p>
            <a:pPr marL="355600">
              <a:lnSpc>
                <a:spcPct val="100000"/>
              </a:lnSpc>
            </a:pPr>
            <a:r>
              <a:rPr sz="2600" spc="-70" dirty="0">
                <a:latin typeface="Noto Sans CJK JP Regular"/>
                <a:cs typeface="Noto Sans CJK JP Regular"/>
              </a:rPr>
              <a:t>CPU</a:t>
            </a:r>
            <a:r>
              <a:rPr sz="2600" dirty="0">
                <a:latin typeface="Noto Sans CJK JP Regular"/>
                <a:cs typeface="Noto Sans CJK JP Regular"/>
              </a:rPr>
              <a:t>不必等</a:t>
            </a:r>
            <a:r>
              <a:rPr sz="2600" spc="-15" dirty="0">
                <a:latin typeface="Noto Sans CJK JP Regular"/>
                <a:cs typeface="Noto Sans CJK JP Regular"/>
              </a:rPr>
              <a:t>待</a:t>
            </a:r>
            <a:r>
              <a:rPr sz="2600" dirty="0">
                <a:latin typeface="Noto Sans CJK JP Regular"/>
                <a:cs typeface="Noto Sans CJK JP Regular"/>
              </a:rPr>
              <a:t>设备</a:t>
            </a:r>
            <a:r>
              <a:rPr sz="2600" spc="-15" dirty="0">
                <a:latin typeface="Noto Sans CJK JP Regular"/>
                <a:cs typeface="Noto Sans CJK JP Regular"/>
              </a:rPr>
              <a:t>输</a:t>
            </a:r>
            <a:r>
              <a:rPr sz="2600" dirty="0">
                <a:latin typeface="Noto Sans CJK JP Regular"/>
                <a:cs typeface="Noto Sans CJK JP Regular"/>
              </a:rPr>
              <a:t>入。</a:t>
            </a:r>
          </a:p>
        </p:txBody>
      </p:sp>
      <p:sp>
        <p:nvSpPr>
          <p:cNvPr id="5" name="object 5"/>
          <p:cNvSpPr/>
          <p:nvPr/>
        </p:nvSpPr>
        <p:spPr>
          <a:xfrm>
            <a:off x="890543" y="3617325"/>
            <a:ext cx="7259339" cy="314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6931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环形缓</a:t>
            </a:r>
            <a:r>
              <a:rPr spc="5" dirty="0"/>
              <a:t>冲</a:t>
            </a:r>
            <a:r>
              <a:rPr spc="100" dirty="0"/>
              <a:t>(circular</a:t>
            </a:r>
            <a:r>
              <a:rPr spc="310" dirty="0"/>
              <a:t> </a:t>
            </a:r>
            <a:r>
              <a:rPr spc="30" dirty="0"/>
              <a:t>buffer)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658" y="1058926"/>
            <a:ext cx="777303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若</a:t>
            </a:r>
            <a:r>
              <a:rPr sz="2400" spc="125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和外设的处理速度差较大，双缓冲效果不够理想</a:t>
            </a:r>
          </a:p>
          <a:p>
            <a:pPr marL="355600" marR="90170" algn="just">
              <a:lnSpc>
                <a:spcPct val="100000"/>
              </a:lnSpc>
            </a:pPr>
            <a:r>
              <a:rPr sz="2400" spc="5" dirty="0">
                <a:latin typeface="Noto Sans CJK JP Regular"/>
                <a:cs typeface="Noto Sans CJK JP Regular"/>
              </a:rPr>
              <a:t>，因此</a:t>
            </a:r>
            <a:r>
              <a:rPr sz="2400" dirty="0">
                <a:latin typeface="Noto Sans CJK JP Regular"/>
                <a:cs typeface="Noto Sans CJK JP Regular"/>
              </a:rPr>
              <a:t>引入了</a:t>
            </a:r>
            <a:r>
              <a:rPr sz="2400" spc="-10" dirty="0">
                <a:latin typeface="Noto Sans CJK JP Regular"/>
                <a:cs typeface="Noto Sans CJK JP Regular"/>
              </a:rPr>
              <a:t>多</a:t>
            </a:r>
            <a:r>
              <a:rPr sz="2400" dirty="0">
                <a:latin typeface="Noto Sans CJK JP Regular"/>
                <a:cs typeface="Noto Sans CJK JP Regular"/>
              </a:rPr>
              <a:t>缓冲机</a:t>
            </a:r>
            <a:r>
              <a:rPr sz="2400" spc="-10" dirty="0">
                <a:latin typeface="Noto Sans CJK JP Regular"/>
                <a:cs typeface="Noto Sans CJK JP Regular"/>
              </a:rPr>
              <a:t>制</a:t>
            </a:r>
            <a:r>
              <a:rPr sz="2400" dirty="0">
                <a:latin typeface="Noto Sans CJK JP Regular"/>
                <a:cs typeface="Noto Sans CJK JP Regular"/>
              </a:rPr>
              <a:t>，可将</a:t>
            </a:r>
            <a:r>
              <a:rPr sz="2400" spc="-10" dirty="0">
                <a:latin typeface="Noto Sans CJK JP Regular"/>
                <a:cs typeface="Noto Sans CJK JP Regular"/>
              </a:rPr>
              <a:t>多</a:t>
            </a:r>
            <a:r>
              <a:rPr sz="2400" dirty="0">
                <a:latin typeface="Noto Sans CJK JP Regular"/>
                <a:cs typeface="Noto Sans CJK JP Regular"/>
              </a:rPr>
              <a:t>个缓冲</a:t>
            </a:r>
            <a:r>
              <a:rPr sz="2400" spc="-10" dirty="0">
                <a:latin typeface="Noto Sans CJK JP Regular"/>
                <a:cs typeface="Noto Sans CJK JP Regular"/>
              </a:rPr>
              <a:t>组</a:t>
            </a:r>
            <a:r>
              <a:rPr sz="2400" dirty="0">
                <a:latin typeface="Noto Sans CJK JP Regular"/>
                <a:cs typeface="Noto Sans CJK JP Regular"/>
              </a:rPr>
              <a:t>织成循</a:t>
            </a:r>
            <a:r>
              <a:rPr sz="2400" spc="-10" dirty="0">
                <a:latin typeface="Noto Sans CJK JP Regular"/>
                <a:cs typeface="Noto Sans CJK JP Regular"/>
              </a:rPr>
              <a:t>环</a:t>
            </a:r>
            <a:r>
              <a:rPr sz="2400" dirty="0">
                <a:latin typeface="Noto Sans CJK JP Regular"/>
                <a:cs typeface="Noto Sans CJK JP Regular"/>
              </a:rPr>
              <a:t>缓 </a:t>
            </a:r>
            <a:r>
              <a:rPr sz="2400" spc="5" dirty="0" err="1">
                <a:latin typeface="Noto Sans CJK JP Regular"/>
                <a:cs typeface="Noto Sans CJK JP Regular"/>
              </a:rPr>
              <a:t>冲形式</a:t>
            </a:r>
            <a:r>
              <a:rPr sz="2400" dirty="0" smtClean="0">
                <a:latin typeface="Noto Sans CJK JP Regular"/>
                <a:cs typeface="Noto Sans CJK JP Regular"/>
              </a:rPr>
              <a:t>。</a:t>
            </a:r>
            <a:r>
              <a:rPr lang="en-US" sz="2400" dirty="0" smtClean="0">
                <a:latin typeface="Noto Sans CJK JP Regular"/>
                <a:cs typeface="Noto Sans CJK JP Regular"/>
              </a:rPr>
              <a:t> 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990600" y="2490299"/>
            <a:ext cx="7492784" cy="3882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155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缓冲池</a:t>
            </a:r>
          </a:p>
        </p:txBody>
      </p:sp>
      <p:sp>
        <p:nvSpPr>
          <p:cNvPr id="5" name="object 5"/>
          <p:cNvSpPr/>
          <p:nvPr/>
        </p:nvSpPr>
        <p:spPr>
          <a:xfrm>
            <a:off x="4667865" y="263528"/>
            <a:ext cx="3603030" cy="2459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7263" y="994409"/>
            <a:ext cx="7637145" cy="299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65575" indent="-342900" algn="just">
              <a:lnSpc>
                <a:spcPct val="100000"/>
              </a:lnSpc>
              <a:spcBef>
                <a:spcPts val="105"/>
              </a:spcBef>
              <a:buClr>
                <a:srgbClr val="336699"/>
              </a:buClr>
              <a:buFont typeface="Wingdings"/>
              <a:buChar char=""/>
              <a:tabLst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为了</a:t>
            </a:r>
            <a:r>
              <a:rPr sz="2600" dirty="0">
                <a:latin typeface="Noto Sans CJK JP Regular"/>
                <a:cs typeface="Noto Sans CJK JP Regular"/>
              </a:rPr>
              <a:t>管理</a:t>
            </a:r>
            <a:r>
              <a:rPr sz="2600" spc="-15" dirty="0">
                <a:latin typeface="Noto Sans CJK JP Regular"/>
                <a:cs typeface="Noto Sans CJK JP Regular"/>
              </a:rPr>
              <a:t>方</a:t>
            </a:r>
            <a:r>
              <a:rPr sz="2600" dirty="0">
                <a:latin typeface="Noto Sans CJK JP Regular"/>
                <a:cs typeface="Noto Sans CJK JP Regular"/>
              </a:rPr>
              <a:t>便，</a:t>
            </a:r>
            <a:r>
              <a:rPr sz="2600" spc="-15" dirty="0">
                <a:latin typeface="Noto Sans CJK JP Regular"/>
                <a:cs typeface="Noto Sans CJK JP Regular"/>
              </a:rPr>
              <a:t>将</a:t>
            </a:r>
            <a:r>
              <a:rPr sz="2600" dirty="0">
                <a:latin typeface="Noto Sans CJK JP Regular"/>
                <a:cs typeface="Noto Sans CJK JP Regular"/>
              </a:rPr>
              <a:t>相同 </a:t>
            </a:r>
            <a:r>
              <a:rPr sz="2600" spc="10" dirty="0">
                <a:latin typeface="Noto Sans CJK JP Regular"/>
                <a:cs typeface="Noto Sans CJK JP Regular"/>
              </a:rPr>
              <a:t>类型</a:t>
            </a:r>
            <a:r>
              <a:rPr sz="2600" dirty="0">
                <a:latin typeface="Noto Sans CJK JP Regular"/>
                <a:cs typeface="Noto Sans CJK JP Regular"/>
              </a:rPr>
              <a:t>的缓</a:t>
            </a:r>
            <a:r>
              <a:rPr sz="2600" spc="-15" dirty="0">
                <a:latin typeface="Noto Sans CJK JP Regular"/>
                <a:cs typeface="Noto Sans CJK JP Regular"/>
              </a:rPr>
              <a:t>冲</a:t>
            </a:r>
            <a:r>
              <a:rPr sz="2600" dirty="0">
                <a:latin typeface="Noto Sans CJK JP Regular"/>
                <a:cs typeface="Noto Sans CJK JP Regular"/>
              </a:rPr>
              <a:t>区链</a:t>
            </a:r>
            <a:r>
              <a:rPr sz="2600" spc="-15" dirty="0">
                <a:latin typeface="Noto Sans CJK JP Regular"/>
                <a:cs typeface="Noto Sans CJK JP Regular"/>
              </a:rPr>
              <a:t>成</a:t>
            </a:r>
            <a:r>
              <a:rPr sz="2600" dirty="0">
                <a:latin typeface="Noto Sans CJK JP Regular"/>
                <a:cs typeface="Noto Sans CJK JP Regular"/>
              </a:rPr>
              <a:t>一个 </a:t>
            </a:r>
            <a:r>
              <a:rPr sz="2600" spc="10" dirty="0">
                <a:latin typeface="Noto Sans CJK JP Regular"/>
                <a:cs typeface="Noto Sans CJK JP Regular"/>
              </a:rPr>
              <a:t>队列</a:t>
            </a:r>
            <a:r>
              <a:rPr sz="2600" spc="5" dirty="0">
                <a:latin typeface="Noto Sans CJK JP Regular"/>
                <a:cs typeface="Noto Sans CJK JP Regular"/>
              </a:rPr>
              <a:t>，形</a:t>
            </a:r>
            <a:r>
              <a:rPr sz="2600" spc="-15" dirty="0">
                <a:latin typeface="Noto Sans CJK JP Regular"/>
                <a:cs typeface="Noto Sans CJK JP Regular"/>
              </a:rPr>
              <a:t>成</a:t>
            </a:r>
            <a:r>
              <a:rPr sz="2600" spc="5" dirty="0">
                <a:latin typeface="Noto Sans CJK JP Regular"/>
                <a:cs typeface="Noto Sans CJK JP Regular"/>
              </a:rPr>
              <a:t>了：</a:t>
            </a:r>
            <a:r>
              <a:rPr sz="2600" spc="-15" dirty="0">
                <a:latin typeface="Noto Sans CJK JP Regular"/>
                <a:cs typeface="Noto Sans CJK JP Regular"/>
              </a:rPr>
              <a:t>空</a:t>
            </a:r>
            <a:r>
              <a:rPr sz="2600" dirty="0">
                <a:latin typeface="Noto Sans CJK JP Regular"/>
                <a:cs typeface="Noto Sans CJK JP Regular"/>
              </a:rPr>
              <a:t>缓冲 </a:t>
            </a:r>
            <a:r>
              <a:rPr sz="2600" spc="10" dirty="0">
                <a:latin typeface="Noto Sans CJK JP Regular"/>
                <a:cs typeface="Noto Sans CJK JP Regular"/>
              </a:rPr>
              <a:t>队列</a:t>
            </a:r>
            <a:r>
              <a:rPr sz="2600" spc="-275" dirty="0">
                <a:latin typeface="Noto Sans CJK JP Regular"/>
                <a:cs typeface="Noto Sans CJK JP Regular"/>
              </a:rPr>
              <a:t>emq，</a:t>
            </a:r>
            <a:r>
              <a:rPr sz="2600" dirty="0">
                <a:latin typeface="Noto Sans CJK JP Regular"/>
                <a:cs typeface="Noto Sans CJK JP Regular"/>
              </a:rPr>
              <a:t>输入队</a:t>
            </a:r>
            <a:r>
              <a:rPr sz="2600" spc="-25" dirty="0">
                <a:latin typeface="Noto Sans CJK JP Regular"/>
                <a:cs typeface="Noto Sans CJK JP Regular"/>
              </a:rPr>
              <a:t>列</a:t>
            </a:r>
            <a:r>
              <a:rPr sz="2600" spc="-240" dirty="0">
                <a:latin typeface="Noto Sans CJK JP Regular"/>
                <a:cs typeface="Noto Sans CJK JP Regular"/>
              </a:rPr>
              <a:t>inq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600" spc="10" dirty="0">
                <a:latin typeface="Noto Sans CJK JP Regular"/>
                <a:cs typeface="Noto Sans CJK JP Regular"/>
              </a:rPr>
              <a:t>，输</a:t>
            </a:r>
            <a:r>
              <a:rPr sz="2600" dirty="0">
                <a:latin typeface="Noto Sans CJK JP Regular"/>
                <a:cs typeface="Noto Sans CJK JP Regular"/>
              </a:rPr>
              <a:t>出队</a:t>
            </a:r>
            <a:r>
              <a:rPr sz="2600" spc="-10" dirty="0">
                <a:latin typeface="Noto Sans CJK JP Regular"/>
                <a:cs typeface="Noto Sans CJK JP Regular"/>
              </a:rPr>
              <a:t>列</a:t>
            </a:r>
            <a:r>
              <a:rPr sz="2600" spc="-280" dirty="0">
                <a:latin typeface="Noto Sans CJK JP Regular"/>
                <a:cs typeface="Noto Sans CJK JP Regular"/>
              </a:rPr>
              <a:t>outq</a:t>
            </a:r>
            <a:r>
              <a:rPr sz="2600" dirty="0">
                <a:latin typeface="Noto Sans CJK JP Regular"/>
                <a:cs typeface="Noto Sans CJK JP Regular"/>
              </a:rPr>
              <a:t>。</a:t>
            </a: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缓冲</a:t>
            </a:r>
            <a:r>
              <a:rPr sz="2600" dirty="0">
                <a:latin typeface="Noto Sans CJK JP Regular"/>
                <a:cs typeface="Noto Sans CJK JP Regular"/>
              </a:rPr>
              <a:t>区可</a:t>
            </a:r>
            <a:r>
              <a:rPr sz="2600" spc="-15" dirty="0">
                <a:latin typeface="Noto Sans CJK JP Regular"/>
                <a:cs typeface="Noto Sans CJK JP Regular"/>
              </a:rPr>
              <a:t>以</a:t>
            </a:r>
            <a:r>
              <a:rPr sz="2600" dirty="0">
                <a:latin typeface="Noto Sans CJK JP Regular"/>
                <a:cs typeface="Noto Sans CJK JP Regular"/>
              </a:rPr>
              <a:t>工作</a:t>
            </a:r>
            <a:r>
              <a:rPr sz="2600" spc="-15" dirty="0">
                <a:latin typeface="Noto Sans CJK JP Regular"/>
                <a:cs typeface="Noto Sans CJK JP Regular"/>
              </a:rPr>
              <a:t>在</a:t>
            </a:r>
            <a:r>
              <a:rPr sz="2600" dirty="0">
                <a:latin typeface="Noto Sans CJK JP Regular"/>
                <a:cs typeface="Noto Sans CJK JP Regular"/>
              </a:rPr>
              <a:t>收容</a:t>
            </a:r>
            <a:r>
              <a:rPr sz="2600" spc="-15" dirty="0">
                <a:latin typeface="Noto Sans CJK JP Regular"/>
                <a:cs typeface="Noto Sans CJK JP Regular"/>
              </a:rPr>
              <a:t>输</a:t>
            </a:r>
            <a:r>
              <a:rPr sz="2600" dirty="0">
                <a:latin typeface="Noto Sans CJK JP Regular"/>
                <a:cs typeface="Noto Sans CJK JP Regular"/>
              </a:rPr>
              <a:t>入、</a:t>
            </a:r>
            <a:r>
              <a:rPr sz="2600" spc="-15" dirty="0">
                <a:latin typeface="Noto Sans CJK JP Regular"/>
                <a:cs typeface="Noto Sans CJK JP Regular"/>
              </a:rPr>
              <a:t>提</a:t>
            </a:r>
            <a:r>
              <a:rPr sz="2600" dirty="0">
                <a:latin typeface="Noto Sans CJK JP Regular"/>
                <a:cs typeface="Noto Sans CJK JP Regular"/>
              </a:rPr>
              <a:t>取输</a:t>
            </a:r>
            <a:r>
              <a:rPr sz="2600" spc="-15" dirty="0">
                <a:latin typeface="Noto Sans CJK JP Regular"/>
                <a:cs typeface="Noto Sans CJK JP Regular"/>
              </a:rPr>
              <a:t>入</a:t>
            </a:r>
            <a:r>
              <a:rPr sz="2600" dirty="0">
                <a:latin typeface="Noto Sans CJK JP Regular"/>
                <a:cs typeface="Noto Sans CJK JP Regular"/>
              </a:rPr>
              <a:t>、收</a:t>
            </a:r>
            <a:r>
              <a:rPr sz="2600" spc="-15" dirty="0">
                <a:latin typeface="Noto Sans CJK JP Regular"/>
                <a:cs typeface="Noto Sans CJK JP Regular"/>
              </a:rPr>
              <a:t>容</a:t>
            </a:r>
            <a:r>
              <a:rPr sz="2600" dirty="0">
                <a:latin typeface="Noto Sans CJK JP Regular"/>
                <a:cs typeface="Noto Sans CJK JP Regular"/>
              </a:rPr>
              <a:t>输出</a:t>
            </a:r>
          </a:p>
          <a:p>
            <a:pPr marL="355600">
              <a:lnSpc>
                <a:spcPct val="100000"/>
              </a:lnSpc>
            </a:pPr>
            <a:r>
              <a:rPr sz="2600" spc="10" dirty="0">
                <a:latin typeface="Noto Sans CJK JP Regular"/>
                <a:cs typeface="Noto Sans CJK JP Regular"/>
              </a:rPr>
              <a:t>、提</a:t>
            </a:r>
            <a:r>
              <a:rPr sz="2600" dirty="0">
                <a:latin typeface="Noto Sans CJK JP Regular"/>
                <a:cs typeface="Noto Sans CJK JP Regular"/>
              </a:rPr>
              <a:t>取输</a:t>
            </a:r>
            <a:r>
              <a:rPr sz="2600" spc="-15" dirty="0">
                <a:latin typeface="Noto Sans CJK JP Regular"/>
                <a:cs typeface="Noto Sans CJK JP Regular"/>
              </a:rPr>
              <a:t>出</a:t>
            </a:r>
            <a:r>
              <a:rPr sz="2600" dirty="0">
                <a:latin typeface="Noto Sans CJK JP Regular"/>
                <a:cs typeface="Noto Sans CJK JP Regular"/>
              </a:rPr>
              <a:t>四种</a:t>
            </a:r>
            <a:r>
              <a:rPr sz="2600" spc="-15" dirty="0">
                <a:latin typeface="Noto Sans CJK JP Regular"/>
                <a:cs typeface="Noto Sans CJK JP Regular"/>
              </a:rPr>
              <a:t>工</a:t>
            </a:r>
            <a:r>
              <a:rPr sz="2600" dirty="0">
                <a:latin typeface="Noto Sans CJK JP Regular"/>
                <a:cs typeface="Noto Sans CJK JP Regular"/>
              </a:rPr>
              <a:t>作方</a:t>
            </a:r>
            <a:r>
              <a:rPr sz="2600" spc="-15" dirty="0">
                <a:latin typeface="Noto Sans CJK JP Regular"/>
                <a:cs typeface="Noto Sans CJK JP Regular"/>
              </a:rPr>
              <a:t>式</a:t>
            </a:r>
            <a:r>
              <a:rPr sz="2600" dirty="0">
                <a:latin typeface="Noto Sans CJK JP Regular"/>
                <a:cs typeface="Noto Sans CJK JP Regular"/>
              </a:rPr>
              <a:t>下。</a:t>
            </a:r>
          </a:p>
        </p:txBody>
      </p:sp>
      <p:sp>
        <p:nvSpPr>
          <p:cNvPr id="7" name="object 7"/>
          <p:cNvSpPr/>
          <p:nvPr/>
        </p:nvSpPr>
        <p:spPr>
          <a:xfrm>
            <a:off x="1481201" y="4281927"/>
            <a:ext cx="6185514" cy="1559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408" y="6013703"/>
            <a:ext cx="7854950" cy="707390"/>
          </a:xfrm>
          <a:custGeom>
            <a:avLst/>
            <a:gdLst/>
            <a:ahLst/>
            <a:cxnLst/>
            <a:rect l="l" t="t" r="r" b="b"/>
            <a:pathLst>
              <a:path w="7854950" h="707390">
                <a:moveTo>
                  <a:pt x="0" y="707136"/>
                </a:moveTo>
                <a:lnTo>
                  <a:pt x="7854696" y="707136"/>
                </a:lnTo>
                <a:lnTo>
                  <a:pt x="7854696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684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将</a:t>
            </a:r>
            <a:r>
              <a:rPr spc="10" dirty="0"/>
              <a:t>独</a:t>
            </a:r>
            <a:r>
              <a:rPr spc="-5" dirty="0"/>
              <a:t>享</a:t>
            </a:r>
            <a:r>
              <a:rPr spc="10" dirty="0"/>
              <a:t>变</a:t>
            </a:r>
            <a:r>
              <a:rPr spc="-5" dirty="0"/>
              <a:t>共享：</a:t>
            </a:r>
            <a:r>
              <a:rPr b="1" spc="-5" dirty="0">
                <a:latin typeface="Liberation Sans Narrow"/>
                <a:cs typeface="Liberation Sans Narrow"/>
              </a:rPr>
              <a:t>SPOOLing</a:t>
            </a:r>
            <a:r>
              <a:rPr spc="-10" dirty="0"/>
              <a:t>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76" y="1114018"/>
            <a:ext cx="7639050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-105" dirty="0" err="1" smtClean="0">
                <a:latin typeface="Noto Sans CJK JP Regular"/>
                <a:cs typeface="Noto Sans CJK JP Regular"/>
              </a:rPr>
              <a:t>SPOOLing</a:t>
            </a:r>
            <a:r>
              <a:rPr lang="zh-CN" altLang="en-US" sz="2600" spc="-105" dirty="0" smtClean="0">
                <a:latin typeface="Noto Sans CJK JP Regular"/>
                <a:cs typeface="Noto Sans CJK JP Regular"/>
              </a:rPr>
              <a:t>技术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通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常</a:t>
            </a:r>
            <a:r>
              <a:rPr lang="zh-CN" altLang="en-US" sz="2600" spc="-15" dirty="0" smtClean="0">
                <a:latin typeface="Noto Sans CJK JP Regular"/>
                <a:cs typeface="Noto Sans CJK JP Regular"/>
              </a:rPr>
              <a:t>被</a:t>
            </a:r>
            <a:r>
              <a:rPr sz="2600" spc="555" dirty="0" smtClean="0">
                <a:latin typeface="Noto Sans CJK JP Regular"/>
                <a:cs typeface="Noto Sans CJK JP Regular"/>
              </a:rPr>
              <a:t>称为</a:t>
            </a:r>
            <a:r>
              <a:rPr sz="2600" spc="245" dirty="0">
                <a:latin typeface="Noto Sans CJK JP Regular"/>
                <a:cs typeface="Noto Sans CJK JP Regular"/>
              </a:rPr>
              <a:t>“</a:t>
            </a:r>
            <a:r>
              <a:rPr sz="2600" spc="5" dirty="0">
                <a:latin typeface="Noto Sans CJK JP Regular"/>
                <a:cs typeface="Noto Sans CJK JP Regular"/>
              </a:rPr>
              <a:t>假脱</a:t>
            </a:r>
            <a:r>
              <a:rPr sz="2600" spc="-15" dirty="0">
                <a:latin typeface="Noto Sans CJK JP Regular"/>
                <a:cs typeface="Noto Sans CJK JP Regular"/>
              </a:rPr>
              <a:t>机</a:t>
            </a:r>
            <a:r>
              <a:rPr sz="2600" spc="555" dirty="0">
                <a:latin typeface="Noto Sans CJK JP Regular"/>
                <a:cs typeface="Noto Sans CJK JP Regular"/>
              </a:rPr>
              <a:t>技术</a:t>
            </a:r>
            <a:r>
              <a:rPr sz="2600" spc="245" dirty="0">
                <a:latin typeface="Noto Sans CJK JP Regular"/>
                <a:cs typeface="Noto Sans CJK JP Regular"/>
              </a:rPr>
              <a:t>”</a:t>
            </a:r>
            <a:r>
              <a:rPr sz="2600" spc="5" dirty="0">
                <a:latin typeface="Noto Sans CJK JP Regular"/>
                <a:cs typeface="Noto Sans CJK JP Regular"/>
              </a:rPr>
              <a:t>，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也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称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为虚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拟</a:t>
            </a:r>
            <a:r>
              <a:rPr sz="2600" dirty="0" err="1" smtClean="0">
                <a:latin typeface="Noto Sans CJK JP Regular"/>
                <a:cs typeface="Noto Sans CJK JP Regular"/>
              </a:rPr>
              <a:t>设备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技术</a:t>
            </a:r>
            <a:r>
              <a:rPr sz="2600" dirty="0" err="1" smtClean="0">
                <a:latin typeface="Noto Sans CJK JP Regular"/>
                <a:cs typeface="Noto Sans CJK JP Regular"/>
              </a:rPr>
              <a:t>。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可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把独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享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设备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转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变成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具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有共</a:t>
            </a:r>
            <a:r>
              <a:rPr sz="2600" spc="1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享特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征的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虚</a:t>
            </a:r>
            <a:r>
              <a:rPr sz="26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拟设</a:t>
            </a:r>
            <a:r>
              <a:rPr sz="2600" spc="-1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备</a:t>
            </a:r>
            <a:r>
              <a:rPr sz="2600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，从</a:t>
            </a:r>
            <a:r>
              <a:rPr sz="2600" spc="-15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而</a:t>
            </a:r>
            <a:r>
              <a:rPr sz="2600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提高</a:t>
            </a:r>
            <a:r>
              <a:rPr sz="2600" spc="-15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设</a:t>
            </a:r>
            <a:r>
              <a:rPr sz="2600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备利</a:t>
            </a:r>
            <a:r>
              <a:rPr sz="2600" spc="-15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用</a:t>
            </a:r>
            <a:r>
              <a:rPr sz="2600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率</a:t>
            </a:r>
            <a:r>
              <a:rPr sz="2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。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假脱</a:t>
            </a:r>
            <a:r>
              <a:rPr sz="2600" dirty="0">
                <a:latin typeface="Noto Sans CJK JP Regular"/>
                <a:cs typeface="Noto Sans CJK JP Regular"/>
              </a:rPr>
              <a:t>机技</a:t>
            </a:r>
            <a:r>
              <a:rPr sz="2600" spc="-15" dirty="0">
                <a:latin typeface="Noto Sans CJK JP Regular"/>
                <a:cs typeface="Noto Sans CJK JP Regular"/>
              </a:rPr>
              <a:t>术</a:t>
            </a:r>
            <a:r>
              <a:rPr sz="2600" dirty="0">
                <a:latin typeface="Noto Sans CJK JP Regular"/>
                <a:cs typeface="Noto Sans CJK JP Regular"/>
              </a:rPr>
              <a:t>的引入</a:t>
            </a:r>
          </a:p>
          <a:p>
            <a:pPr marL="756285" marR="52069" lvl="1" indent="-286385" algn="just">
              <a:lnSpc>
                <a:spcPct val="120000"/>
              </a:lnSpc>
              <a:spcBef>
                <a:spcPts val="1260"/>
              </a:spcBef>
              <a:buClr>
                <a:srgbClr val="336699"/>
              </a:buClr>
              <a:buChar char="•"/>
              <a:tabLst>
                <a:tab pos="756920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在多道</a:t>
            </a:r>
            <a:r>
              <a:rPr sz="2400" dirty="0">
                <a:latin typeface="Noto Sans CJK JP Regular"/>
                <a:cs typeface="Noto Sans CJK JP Regular"/>
              </a:rPr>
              <a:t>程序系统中，专门利用一个程序</a:t>
            </a:r>
            <a:r>
              <a:rPr sz="2400" spc="15" dirty="0">
                <a:latin typeface="Noto Sans CJK JP Regular"/>
                <a:cs typeface="Noto Sans CJK JP Regular"/>
              </a:rPr>
              <a:t>（</a:t>
            </a:r>
            <a:r>
              <a:rPr sz="2400" spc="-95" dirty="0">
                <a:latin typeface="Noto Sans CJK JP Regular"/>
                <a:cs typeface="Noto Sans CJK JP Regular"/>
              </a:rPr>
              <a:t>SPOOLing </a:t>
            </a:r>
            <a:r>
              <a:rPr sz="2400" spc="5" dirty="0">
                <a:latin typeface="Noto Sans CJK JP Regular"/>
                <a:cs typeface="Noto Sans CJK JP Regular"/>
              </a:rPr>
              <a:t>程序）</a:t>
            </a:r>
            <a:r>
              <a:rPr sz="2400" dirty="0">
                <a:latin typeface="Noto Sans CJK JP Regular"/>
                <a:cs typeface="Noto Sans CJK JP Regular"/>
              </a:rPr>
              <a:t>来完成</a:t>
            </a:r>
            <a:r>
              <a:rPr sz="2400" spc="-10" dirty="0">
                <a:latin typeface="Noto Sans CJK JP Regular"/>
                <a:cs typeface="Noto Sans CJK JP Regular"/>
              </a:rPr>
              <a:t>对</a:t>
            </a:r>
            <a:r>
              <a:rPr sz="2400" dirty="0">
                <a:latin typeface="Noto Sans CJK JP Regular"/>
                <a:cs typeface="Noto Sans CJK JP Regular"/>
              </a:rPr>
              <a:t>设备</a:t>
            </a:r>
            <a:r>
              <a:rPr sz="2400" spc="5" dirty="0">
                <a:latin typeface="Noto Sans CJK JP Regular"/>
                <a:cs typeface="Noto Sans CJK JP Regular"/>
              </a:rPr>
              <a:t>的</a:t>
            </a:r>
            <a:r>
              <a:rPr sz="2400" spc="165" dirty="0">
                <a:latin typeface="Noto Sans CJK JP Regular"/>
                <a:cs typeface="Noto Sans CJK JP Regular"/>
              </a:rPr>
              <a:t>I/O</a:t>
            </a:r>
            <a:r>
              <a:rPr sz="2400" spc="-5" dirty="0">
                <a:latin typeface="Noto Sans CJK JP Regular"/>
                <a:cs typeface="Noto Sans CJK JP Regular"/>
              </a:rPr>
              <a:t>操作。无需使用外</a:t>
            </a:r>
            <a:r>
              <a:rPr sz="2400" dirty="0">
                <a:latin typeface="Noto Sans CJK JP Regular"/>
                <a:cs typeface="Noto Sans CJK JP Regular"/>
              </a:rPr>
              <a:t>围</a:t>
            </a:r>
            <a:r>
              <a:rPr sz="2400" spc="165" dirty="0">
                <a:latin typeface="Noto Sans CJK JP Regular"/>
                <a:cs typeface="Noto Sans CJK JP Regular"/>
              </a:rPr>
              <a:t>I/O  </a:t>
            </a:r>
            <a:r>
              <a:rPr sz="2400" spc="10" dirty="0">
                <a:latin typeface="Noto Sans CJK JP Regular"/>
                <a:cs typeface="Noto Sans CJK JP Regular"/>
              </a:rPr>
              <a:t>处理机。</a:t>
            </a: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4596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4" dirty="0"/>
              <a:t>S</a:t>
            </a:r>
            <a:r>
              <a:rPr spc="130" dirty="0"/>
              <a:t>PO</a:t>
            </a:r>
            <a:r>
              <a:rPr spc="150" dirty="0"/>
              <a:t>O</a:t>
            </a:r>
            <a:r>
              <a:rPr spc="235" dirty="0"/>
              <a:t>L</a:t>
            </a:r>
            <a:r>
              <a:rPr spc="100" dirty="0"/>
              <a:t>i</a:t>
            </a:r>
            <a:r>
              <a:rPr spc="195" dirty="0"/>
              <a:t>n</a:t>
            </a:r>
            <a:r>
              <a:rPr spc="-55" dirty="0"/>
              <a:t>g</a:t>
            </a:r>
            <a:r>
              <a:rPr spc="-5" dirty="0"/>
              <a:t>系统组成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932" y="1810511"/>
            <a:ext cx="1911350" cy="504825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670"/>
              </a:spcBef>
            </a:pPr>
            <a:r>
              <a:rPr sz="2300" spc="-5" dirty="0">
                <a:latin typeface="Times New Roman"/>
                <a:cs typeface="Times New Roman"/>
              </a:rPr>
              <a:t>Application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932" y="2808732"/>
            <a:ext cx="1911350" cy="500380"/>
          </a:xfrm>
          <a:custGeom>
            <a:avLst/>
            <a:gdLst/>
            <a:ahLst/>
            <a:cxnLst/>
            <a:rect l="l" t="t" r="r" b="b"/>
            <a:pathLst>
              <a:path w="1911350" h="500379">
                <a:moveTo>
                  <a:pt x="0" y="499872"/>
                </a:moveTo>
                <a:lnTo>
                  <a:pt x="1911095" y="499872"/>
                </a:lnTo>
                <a:lnTo>
                  <a:pt x="1911095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9502" y="2882849"/>
            <a:ext cx="167386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Times New Roman"/>
                <a:cs typeface="Times New Roman"/>
              </a:rPr>
              <a:t>Application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803" y="2145792"/>
            <a:ext cx="1914525" cy="852169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504825" marR="243840" indent="-144780">
              <a:lnSpc>
                <a:spcPts val="2710"/>
              </a:lnSpc>
              <a:spcBef>
                <a:spcPts val="815"/>
              </a:spcBef>
            </a:pPr>
            <a:r>
              <a:rPr sz="2300" dirty="0">
                <a:latin typeface="Times New Roman"/>
                <a:cs typeface="Times New Roman"/>
              </a:rPr>
              <a:t>SP</a:t>
            </a:r>
            <a:r>
              <a:rPr sz="2300" spc="5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OLing  Program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9279" y="1716023"/>
            <a:ext cx="2215896" cy="183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76668" y="2384806"/>
            <a:ext cx="8540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Device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1883" y="1716023"/>
            <a:ext cx="888492" cy="1830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37433" y="1286001"/>
            <a:ext cx="399859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43200" algn="l"/>
              </a:tabLst>
            </a:pPr>
            <a:r>
              <a:rPr sz="2300" spc="-20" dirty="0">
                <a:latin typeface="Times New Roman"/>
                <a:cs typeface="Times New Roman"/>
              </a:rPr>
              <a:t>Virtual </a:t>
            </a:r>
            <a:r>
              <a:rPr sz="2300" dirty="0">
                <a:latin typeface="Times New Roman"/>
                <a:cs typeface="Times New Roman"/>
              </a:rPr>
              <a:t>I/O	Actual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I/O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6652" y="4378464"/>
            <a:ext cx="6567678" cy="1971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2560" y="3000755"/>
            <a:ext cx="2340102" cy="1468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1046" y="3002407"/>
            <a:ext cx="2261870" cy="1390650"/>
          </a:xfrm>
          <a:custGeom>
            <a:avLst/>
            <a:gdLst/>
            <a:ahLst/>
            <a:cxnLst/>
            <a:rect l="l" t="t" r="r" b="b"/>
            <a:pathLst>
              <a:path w="2261870" h="1390650">
                <a:moveTo>
                  <a:pt x="45084" y="1317878"/>
                </a:moveTo>
                <a:lnTo>
                  <a:pt x="0" y="1390141"/>
                </a:lnTo>
                <a:lnTo>
                  <a:pt x="84835" y="1382775"/>
                </a:lnTo>
                <a:lnTo>
                  <a:pt x="75034" y="1366773"/>
                </a:lnTo>
                <a:lnTo>
                  <a:pt x="60070" y="1366773"/>
                </a:lnTo>
                <a:lnTo>
                  <a:pt x="48132" y="1347215"/>
                </a:lnTo>
                <a:lnTo>
                  <a:pt x="58986" y="1340574"/>
                </a:lnTo>
                <a:lnTo>
                  <a:pt x="45084" y="1317878"/>
                </a:lnTo>
                <a:close/>
              </a:path>
              <a:path w="2261870" h="1390650">
                <a:moveTo>
                  <a:pt x="58986" y="1340574"/>
                </a:moveTo>
                <a:lnTo>
                  <a:pt x="48132" y="1347215"/>
                </a:lnTo>
                <a:lnTo>
                  <a:pt x="60070" y="1366773"/>
                </a:lnTo>
                <a:lnTo>
                  <a:pt x="70954" y="1360114"/>
                </a:lnTo>
                <a:lnTo>
                  <a:pt x="58986" y="1340574"/>
                </a:lnTo>
                <a:close/>
              </a:path>
              <a:path w="2261870" h="1390650">
                <a:moveTo>
                  <a:pt x="70954" y="1360114"/>
                </a:moveTo>
                <a:lnTo>
                  <a:pt x="60070" y="1366773"/>
                </a:lnTo>
                <a:lnTo>
                  <a:pt x="75034" y="1366773"/>
                </a:lnTo>
                <a:lnTo>
                  <a:pt x="70954" y="1360114"/>
                </a:lnTo>
                <a:close/>
              </a:path>
              <a:path w="2261870" h="1390650">
                <a:moveTo>
                  <a:pt x="2249804" y="0"/>
                </a:moveTo>
                <a:lnTo>
                  <a:pt x="58986" y="1340574"/>
                </a:lnTo>
                <a:lnTo>
                  <a:pt x="70954" y="1360114"/>
                </a:lnTo>
                <a:lnTo>
                  <a:pt x="2261742" y="19557"/>
                </a:lnTo>
                <a:lnTo>
                  <a:pt x="22498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2328" y="2967227"/>
            <a:ext cx="2276094" cy="14973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4486" y="2969005"/>
            <a:ext cx="2199005" cy="1420495"/>
          </a:xfrm>
          <a:custGeom>
            <a:avLst/>
            <a:gdLst/>
            <a:ahLst/>
            <a:cxnLst/>
            <a:rect l="l" t="t" r="r" b="b"/>
            <a:pathLst>
              <a:path w="2199004" h="1420495">
                <a:moveTo>
                  <a:pt x="2128318" y="1388519"/>
                </a:moveTo>
                <a:lnTo>
                  <a:pt x="2113915" y="1410970"/>
                </a:lnTo>
                <a:lnTo>
                  <a:pt x="2198496" y="1420114"/>
                </a:lnTo>
                <a:lnTo>
                  <a:pt x="2183818" y="1395349"/>
                </a:lnTo>
                <a:lnTo>
                  <a:pt x="2138934" y="1395349"/>
                </a:lnTo>
                <a:lnTo>
                  <a:pt x="2128318" y="1388519"/>
                </a:lnTo>
                <a:close/>
              </a:path>
              <a:path w="2199004" h="1420495">
                <a:moveTo>
                  <a:pt x="2140664" y="1369277"/>
                </a:moveTo>
                <a:lnTo>
                  <a:pt x="2128318" y="1388519"/>
                </a:lnTo>
                <a:lnTo>
                  <a:pt x="2138934" y="1395349"/>
                </a:lnTo>
                <a:lnTo>
                  <a:pt x="2151380" y="1376172"/>
                </a:lnTo>
                <a:lnTo>
                  <a:pt x="2140664" y="1369277"/>
                </a:lnTo>
                <a:close/>
              </a:path>
              <a:path w="2199004" h="1420495">
                <a:moveTo>
                  <a:pt x="2155063" y="1346835"/>
                </a:moveTo>
                <a:lnTo>
                  <a:pt x="2140664" y="1369277"/>
                </a:lnTo>
                <a:lnTo>
                  <a:pt x="2151380" y="1376172"/>
                </a:lnTo>
                <a:lnTo>
                  <a:pt x="2138934" y="1395349"/>
                </a:lnTo>
                <a:lnTo>
                  <a:pt x="2183818" y="1395349"/>
                </a:lnTo>
                <a:lnTo>
                  <a:pt x="2155063" y="1346835"/>
                </a:lnTo>
                <a:close/>
              </a:path>
              <a:path w="2199004" h="1420495">
                <a:moveTo>
                  <a:pt x="12446" y="0"/>
                </a:moveTo>
                <a:lnTo>
                  <a:pt x="0" y="19304"/>
                </a:lnTo>
                <a:lnTo>
                  <a:pt x="2128318" y="1388519"/>
                </a:lnTo>
                <a:lnTo>
                  <a:pt x="2140664" y="1369277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5026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I/O</a:t>
            </a:r>
            <a:r>
              <a:rPr spc="-5" dirty="0"/>
              <a:t>设</a:t>
            </a:r>
            <a:r>
              <a:rPr spc="10" dirty="0"/>
              <a:t>备</a:t>
            </a:r>
            <a:r>
              <a:rPr spc="-5" dirty="0"/>
              <a:t>的分类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882" y="822631"/>
            <a:ext cx="7639050" cy="515302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200" spc="5" dirty="0">
                <a:solidFill>
                  <a:srgbClr val="252599"/>
                </a:solidFill>
                <a:latin typeface="Noto Sans CJK JP Regular"/>
                <a:cs typeface="Noto Sans CJK JP Regular"/>
              </a:rPr>
              <a:t>按数</a:t>
            </a:r>
            <a:r>
              <a:rPr sz="3200" dirty="0">
                <a:solidFill>
                  <a:srgbClr val="252599"/>
                </a:solidFill>
                <a:latin typeface="Noto Sans CJK JP Regular"/>
                <a:cs typeface="Noto Sans CJK JP Regular"/>
              </a:rPr>
              <a:t>据组织分类：</a:t>
            </a:r>
            <a:endParaRPr sz="3200" dirty="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157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块设</a:t>
            </a:r>
            <a:r>
              <a:rPr sz="2600" spc="5" dirty="0">
                <a:latin typeface="Noto Sans CJK JP Regular"/>
                <a:cs typeface="Noto Sans CJK JP Regular"/>
              </a:rPr>
              <a:t>备：</a:t>
            </a:r>
            <a:r>
              <a:rPr sz="2600" spc="-15" dirty="0">
                <a:latin typeface="Noto Sans CJK JP Regular"/>
                <a:cs typeface="Noto Sans CJK JP Regular"/>
              </a:rPr>
              <a:t>以</a:t>
            </a:r>
            <a:r>
              <a:rPr sz="2600" spc="5" dirty="0">
                <a:latin typeface="Noto Sans CJK JP Regular"/>
                <a:cs typeface="Noto Sans CJK JP Regular"/>
              </a:rPr>
              <a:t>数据</a:t>
            </a:r>
            <a:r>
              <a:rPr sz="2600" spc="-15" dirty="0">
                <a:latin typeface="Noto Sans CJK JP Regular"/>
                <a:cs typeface="Noto Sans CJK JP Regular"/>
              </a:rPr>
              <a:t>块</a:t>
            </a:r>
            <a:r>
              <a:rPr sz="2600" spc="5" dirty="0">
                <a:latin typeface="Noto Sans CJK JP Regular"/>
                <a:cs typeface="Noto Sans CJK JP Regular"/>
              </a:rPr>
              <a:t>为单</a:t>
            </a:r>
            <a:r>
              <a:rPr sz="2600" spc="-15" dirty="0">
                <a:latin typeface="Noto Sans CJK JP Regular"/>
                <a:cs typeface="Noto Sans CJK JP Regular"/>
              </a:rPr>
              <a:t>位</a:t>
            </a:r>
            <a:r>
              <a:rPr sz="2600" spc="5" dirty="0">
                <a:latin typeface="Noto Sans CJK JP Regular"/>
                <a:cs typeface="Noto Sans CJK JP Regular"/>
              </a:rPr>
              <a:t>存储</a:t>
            </a:r>
            <a:r>
              <a:rPr sz="2600" spc="-15" dirty="0">
                <a:latin typeface="Noto Sans CJK JP Regular"/>
                <a:cs typeface="Noto Sans CJK JP Regular"/>
              </a:rPr>
              <a:t>、</a:t>
            </a:r>
            <a:r>
              <a:rPr sz="2600" spc="5" dirty="0">
                <a:latin typeface="Noto Sans CJK JP Regular"/>
                <a:cs typeface="Noto Sans CJK JP Regular"/>
              </a:rPr>
              <a:t>传输</a:t>
            </a:r>
            <a:r>
              <a:rPr sz="2600" spc="-15" dirty="0">
                <a:latin typeface="Noto Sans CJK JP Regular"/>
                <a:cs typeface="Noto Sans CJK JP Regular"/>
              </a:rPr>
              <a:t>信</a:t>
            </a:r>
            <a:r>
              <a:rPr sz="2600" spc="5" dirty="0">
                <a:latin typeface="Noto Sans CJK JP Regular"/>
                <a:cs typeface="Noto Sans CJK JP Regular"/>
              </a:rPr>
              <a:t>息。</a:t>
            </a:r>
            <a:r>
              <a:rPr sz="2600" spc="-15" dirty="0">
                <a:latin typeface="Noto Sans CJK JP Regular"/>
                <a:cs typeface="Noto Sans CJK JP Regular"/>
              </a:rPr>
              <a:t>传</a:t>
            </a:r>
            <a:r>
              <a:rPr sz="2600" dirty="0">
                <a:latin typeface="Noto Sans CJK JP Regular"/>
                <a:cs typeface="Noto Sans CJK JP Regular"/>
              </a:rPr>
              <a:t>输速 </a:t>
            </a:r>
            <a:r>
              <a:rPr sz="2600" spc="10" dirty="0">
                <a:latin typeface="Noto Sans CJK JP Regular"/>
                <a:cs typeface="Noto Sans CJK JP Regular"/>
              </a:rPr>
              <a:t>率较</a:t>
            </a:r>
            <a:r>
              <a:rPr sz="2600" dirty="0">
                <a:latin typeface="Noto Sans CJK JP Regular"/>
                <a:cs typeface="Noto Sans CJK JP Regular"/>
              </a:rPr>
              <a:t>高、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dirty="0">
                <a:latin typeface="Noto Sans CJK JP Regular"/>
                <a:cs typeface="Noto Sans CJK JP Regular"/>
              </a:rPr>
              <a:t>寻址</a:t>
            </a:r>
            <a:r>
              <a:rPr sz="2600" spc="-15" dirty="0">
                <a:latin typeface="Noto Sans CJK JP Regular"/>
                <a:cs typeface="Noto Sans CJK JP Regular"/>
              </a:rPr>
              <a:t>（</a:t>
            </a:r>
            <a:r>
              <a:rPr sz="2600" dirty="0">
                <a:latin typeface="Noto Sans CJK JP Regular"/>
                <a:cs typeface="Noto Sans CJK JP Regular"/>
              </a:rPr>
              <a:t>随机</a:t>
            </a:r>
            <a:r>
              <a:rPr sz="2600" spc="-15" dirty="0">
                <a:latin typeface="Noto Sans CJK JP Regular"/>
                <a:cs typeface="Noto Sans CJK JP Regular"/>
              </a:rPr>
              <a:t>读</a:t>
            </a:r>
            <a:r>
              <a:rPr sz="2600" dirty="0">
                <a:latin typeface="Noto Sans CJK JP Regular"/>
                <a:cs typeface="Noto Sans CJK JP Regular"/>
              </a:rPr>
              <a:t>写）</a:t>
            </a:r>
          </a:p>
          <a:p>
            <a:pPr marL="355600" marR="6985" indent="-342900">
              <a:lnSpc>
                <a:spcPct val="100000"/>
              </a:lnSpc>
              <a:spcBef>
                <a:spcPts val="140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字符</a:t>
            </a:r>
            <a:r>
              <a:rPr sz="2600" dirty="0">
                <a:latin typeface="Noto Sans CJK JP Regular"/>
                <a:cs typeface="Noto Sans CJK JP Regular"/>
              </a:rPr>
              <a:t>设备</a:t>
            </a:r>
            <a:r>
              <a:rPr sz="2600" spc="-15" dirty="0">
                <a:latin typeface="Noto Sans CJK JP Regular"/>
                <a:cs typeface="Noto Sans CJK JP Regular"/>
              </a:rPr>
              <a:t>：</a:t>
            </a:r>
            <a:r>
              <a:rPr sz="2600" dirty="0">
                <a:latin typeface="Noto Sans CJK JP Regular"/>
                <a:cs typeface="Noto Sans CJK JP Regular"/>
              </a:rPr>
              <a:t>以字</a:t>
            </a:r>
            <a:r>
              <a:rPr sz="2600" spc="-15" dirty="0">
                <a:latin typeface="Noto Sans CJK JP Regular"/>
                <a:cs typeface="Noto Sans CJK JP Regular"/>
              </a:rPr>
              <a:t>符</a:t>
            </a:r>
            <a:r>
              <a:rPr sz="2600" dirty="0">
                <a:latin typeface="Noto Sans CJK JP Regular"/>
                <a:cs typeface="Noto Sans CJK JP Regular"/>
              </a:rPr>
              <a:t>为单</a:t>
            </a:r>
            <a:r>
              <a:rPr sz="2600" spc="-15" dirty="0">
                <a:latin typeface="Noto Sans CJK JP Regular"/>
                <a:cs typeface="Noto Sans CJK JP Regular"/>
              </a:rPr>
              <a:t>位</a:t>
            </a:r>
            <a:r>
              <a:rPr sz="2600" dirty="0">
                <a:latin typeface="Noto Sans CJK JP Regular"/>
                <a:cs typeface="Noto Sans CJK JP Regular"/>
              </a:rPr>
              <a:t>存储</a:t>
            </a:r>
            <a:r>
              <a:rPr sz="2600" spc="-15" dirty="0">
                <a:latin typeface="Noto Sans CJK JP Regular"/>
                <a:cs typeface="Noto Sans CJK JP Regular"/>
              </a:rPr>
              <a:t>、</a:t>
            </a:r>
            <a:r>
              <a:rPr sz="2600" dirty="0">
                <a:latin typeface="Noto Sans CJK JP Regular"/>
                <a:cs typeface="Noto Sans CJK JP Regular"/>
              </a:rPr>
              <a:t>传输</a:t>
            </a:r>
            <a:r>
              <a:rPr sz="2600" spc="-15" dirty="0">
                <a:latin typeface="Noto Sans CJK JP Regular"/>
                <a:cs typeface="Noto Sans CJK JP Regular"/>
              </a:rPr>
              <a:t>信</a:t>
            </a:r>
            <a:r>
              <a:rPr sz="2600" dirty="0">
                <a:latin typeface="Noto Sans CJK JP Regular"/>
                <a:cs typeface="Noto Sans CJK JP Regular"/>
              </a:rPr>
              <a:t>息。</a:t>
            </a:r>
            <a:r>
              <a:rPr sz="2600" spc="-15" dirty="0">
                <a:latin typeface="Noto Sans CJK JP Regular"/>
                <a:cs typeface="Noto Sans CJK JP Regular"/>
              </a:rPr>
              <a:t>传</a:t>
            </a:r>
            <a:r>
              <a:rPr sz="2600" dirty="0">
                <a:latin typeface="Noto Sans CJK JP Regular"/>
                <a:cs typeface="Noto Sans CJK JP Regular"/>
              </a:rPr>
              <a:t>输速 </a:t>
            </a:r>
            <a:r>
              <a:rPr sz="2600" spc="10" dirty="0">
                <a:latin typeface="Noto Sans CJK JP Regular"/>
                <a:cs typeface="Noto Sans CJK JP Regular"/>
              </a:rPr>
              <a:t>率低</a:t>
            </a:r>
            <a:r>
              <a:rPr sz="2600" dirty="0">
                <a:latin typeface="Noto Sans CJK JP Regular"/>
                <a:cs typeface="Noto Sans CJK JP Regular"/>
              </a:rPr>
              <a:t>、不</a:t>
            </a:r>
            <a:r>
              <a:rPr sz="2600" spc="-15" dirty="0">
                <a:latin typeface="Noto Sans CJK JP Regular"/>
                <a:cs typeface="Noto Sans CJK JP Regular"/>
              </a:rPr>
              <a:t>可</a:t>
            </a:r>
            <a:r>
              <a:rPr sz="2600" dirty="0">
                <a:latin typeface="Noto Sans CJK JP Regular"/>
                <a:cs typeface="Noto Sans CJK JP Regular"/>
              </a:rPr>
              <a:t>寻址。</a:t>
            </a: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200" spc="5" dirty="0">
                <a:solidFill>
                  <a:srgbClr val="252599"/>
                </a:solidFill>
                <a:latin typeface="Noto Sans CJK JP Regular"/>
                <a:cs typeface="Noto Sans CJK JP Regular"/>
              </a:rPr>
              <a:t>按用</a:t>
            </a:r>
            <a:r>
              <a:rPr sz="3200" dirty="0">
                <a:solidFill>
                  <a:srgbClr val="252599"/>
                </a:solidFill>
                <a:latin typeface="Noto Sans CJK JP Regular"/>
                <a:cs typeface="Noto Sans CJK JP Regular"/>
              </a:rPr>
              <a:t>途分类：</a:t>
            </a:r>
            <a:endParaRPr sz="32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存储</a:t>
            </a:r>
            <a:r>
              <a:rPr sz="2600" dirty="0">
                <a:latin typeface="Noto Sans CJK JP Regular"/>
                <a:cs typeface="Noto Sans CJK JP Regular"/>
              </a:rPr>
              <a:t>设备</a:t>
            </a:r>
            <a:r>
              <a:rPr sz="2600" spc="-15" dirty="0">
                <a:latin typeface="Noto Sans CJK JP Regular"/>
                <a:cs typeface="Noto Sans CJK JP Regular"/>
              </a:rPr>
              <a:t>：</a:t>
            </a:r>
            <a:r>
              <a:rPr sz="2600" dirty="0">
                <a:latin typeface="Noto Sans CJK JP Regular"/>
                <a:cs typeface="Noto Sans CJK JP Regular"/>
              </a:rPr>
              <a:t>磁盘</a:t>
            </a:r>
            <a:r>
              <a:rPr sz="2600" spc="-15" dirty="0">
                <a:latin typeface="Noto Sans CJK JP Regular"/>
                <a:cs typeface="Noto Sans CJK JP Regular"/>
              </a:rPr>
              <a:t>、</a:t>
            </a:r>
            <a:r>
              <a:rPr sz="2600" dirty="0">
                <a:latin typeface="Noto Sans CJK JP Regular"/>
                <a:cs typeface="Noto Sans CJK JP Regular"/>
              </a:rPr>
              <a:t>磁带；</a:t>
            </a: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传输</a:t>
            </a:r>
            <a:r>
              <a:rPr sz="2600" dirty="0">
                <a:latin typeface="Noto Sans CJK JP Regular"/>
                <a:cs typeface="Noto Sans CJK JP Regular"/>
              </a:rPr>
              <a:t>设备</a:t>
            </a:r>
            <a:r>
              <a:rPr sz="2600" spc="-15" dirty="0">
                <a:latin typeface="Noto Sans CJK JP Regular"/>
                <a:cs typeface="Noto Sans CJK JP Regular"/>
              </a:rPr>
              <a:t>：</a:t>
            </a:r>
            <a:r>
              <a:rPr sz="2600" dirty="0">
                <a:latin typeface="Noto Sans CJK JP Regular"/>
                <a:cs typeface="Noto Sans CJK JP Regular"/>
              </a:rPr>
              <a:t>网卡</a:t>
            </a:r>
            <a:r>
              <a:rPr sz="2600" spc="-185" dirty="0">
                <a:latin typeface="Noto Sans CJK JP Regular"/>
                <a:cs typeface="Noto Sans CJK JP Regular"/>
              </a:rPr>
              <a:t>，Modem；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人机</a:t>
            </a:r>
            <a:r>
              <a:rPr sz="2600" spc="5" dirty="0">
                <a:latin typeface="Noto Sans CJK JP Regular"/>
                <a:cs typeface="Noto Sans CJK JP Regular"/>
              </a:rPr>
              <a:t>交互</a:t>
            </a:r>
            <a:r>
              <a:rPr sz="2600" spc="-15" dirty="0">
                <a:latin typeface="Noto Sans CJK JP Regular"/>
                <a:cs typeface="Noto Sans CJK JP Regular"/>
              </a:rPr>
              <a:t>设</a:t>
            </a:r>
            <a:r>
              <a:rPr sz="2600" spc="5" dirty="0">
                <a:latin typeface="Noto Sans CJK JP Regular"/>
                <a:cs typeface="Noto Sans CJK JP Regular"/>
              </a:rPr>
              <a:t>备：</a:t>
            </a:r>
            <a:r>
              <a:rPr sz="2600" spc="-15" dirty="0">
                <a:latin typeface="Noto Sans CJK JP Regular"/>
                <a:cs typeface="Noto Sans CJK JP Regular"/>
              </a:rPr>
              <a:t>显</a:t>
            </a:r>
            <a:r>
              <a:rPr sz="2600" spc="5" dirty="0">
                <a:latin typeface="Noto Sans CJK JP Regular"/>
                <a:cs typeface="Noto Sans CJK JP Regular"/>
              </a:rPr>
              <a:t>示器</a:t>
            </a:r>
            <a:r>
              <a:rPr sz="2600" spc="-15" dirty="0">
                <a:latin typeface="Noto Sans CJK JP Regular"/>
                <a:cs typeface="Noto Sans CJK JP Regular"/>
              </a:rPr>
              <a:t>、</a:t>
            </a:r>
            <a:r>
              <a:rPr sz="2600" spc="5" dirty="0">
                <a:latin typeface="Noto Sans CJK JP Regular"/>
                <a:cs typeface="Noto Sans CJK JP Regular"/>
              </a:rPr>
              <a:t>键盘</a:t>
            </a:r>
            <a:r>
              <a:rPr sz="2600" spc="-15" dirty="0">
                <a:latin typeface="Noto Sans CJK JP Regular"/>
                <a:cs typeface="Noto Sans CJK JP Regular"/>
              </a:rPr>
              <a:t>、</a:t>
            </a:r>
            <a:r>
              <a:rPr sz="2600" spc="5" dirty="0">
                <a:latin typeface="Noto Sans CJK JP Regular"/>
                <a:cs typeface="Noto Sans CJK JP Regular"/>
              </a:rPr>
              <a:t>鼠标。</a:t>
            </a:r>
            <a:endParaRPr sz="2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191" y="742136"/>
            <a:ext cx="7614284" cy="496189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14" dirty="0">
                <a:latin typeface="Noto Sans CJK JP Regular"/>
                <a:cs typeface="Noto Sans CJK JP Regular"/>
              </a:rPr>
              <a:t>SPOOLing</a:t>
            </a:r>
            <a:r>
              <a:rPr sz="2800" spc="-5" dirty="0">
                <a:latin typeface="Noto Sans CJK JP Regular"/>
                <a:cs typeface="Noto Sans CJK JP Regular"/>
              </a:rPr>
              <a:t>程</a:t>
            </a:r>
            <a:r>
              <a:rPr sz="2800" dirty="0">
                <a:latin typeface="Noto Sans CJK JP Regular"/>
                <a:cs typeface="Noto Sans CJK JP Regular"/>
              </a:rPr>
              <a:t>序</a:t>
            </a:r>
            <a:r>
              <a:rPr sz="2800" spc="-5" dirty="0">
                <a:latin typeface="Noto Sans CJK JP Regular"/>
                <a:cs typeface="Noto Sans CJK JP Regular"/>
              </a:rPr>
              <a:t>和外</a:t>
            </a:r>
            <a:r>
              <a:rPr sz="2800" dirty="0">
                <a:latin typeface="Noto Sans CJK JP Regular"/>
                <a:cs typeface="Noto Sans CJK JP Regular"/>
              </a:rPr>
              <a:t>设</a:t>
            </a:r>
            <a:r>
              <a:rPr sz="2800" spc="-5" dirty="0">
                <a:latin typeface="Noto Sans CJK JP Regular"/>
                <a:cs typeface="Noto Sans CJK JP Regular"/>
              </a:rPr>
              <a:t>进行</a:t>
            </a:r>
            <a:r>
              <a:rPr sz="2800" dirty="0">
                <a:latin typeface="Noto Sans CJK JP Regular"/>
                <a:cs typeface="Noto Sans CJK JP Regular"/>
              </a:rPr>
              <a:t>数</a:t>
            </a:r>
            <a:r>
              <a:rPr sz="2800" spc="-5" dirty="0">
                <a:latin typeface="Noto Sans CJK JP Regular"/>
                <a:cs typeface="Noto Sans CJK JP Regular"/>
              </a:rPr>
              <a:t>据交</a:t>
            </a:r>
            <a:r>
              <a:rPr sz="2800" dirty="0">
                <a:latin typeface="Noto Sans CJK JP Regular"/>
                <a:cs typeface="Noto Sans CJK JP Regular"/>
              </a:rPr>
              <a:t>换</a:t>
            </a:r>
            <a:r>
              <a:rPr sz="2800" spc="-5" dirty="0">
                <a:latin typeface="Noto Sans CJK JP Regular"/>
                <a:cs typeface="Noto Sans CJK JP Regular"/>
              </a:rPr>
              <a:t>：实</a:t>
            </a:r>
            <a:r>
              <a:rPr sz="2800" spc="25" dirty="0">
                <a:latin typeface="Noto Sans CJK JP Regular"/>
                <a:cs typeface="Noto Sans CJK JP Regular"/>
              </a:rPr>
              <a:t>际</a:t>
            </a:r>
            <a:r>
              <a:rPr sz="2800" spc="195" dirty="0">
                <a:latin typeface="Noto Sans CJK JP Regular"/>
                <a:cs typeface="Noto Sans CJK JP Regular"/>
              </a:rPr>
              <a:t>I/O</a:t>
            </a:r>
            <a:endParaRPr sz="2800" dirty="0">
              <a:latin typeface="Noto Sans CJK JP Regular"/>
              <a:cs typeface="Noto Sans CJK JP Regular"/>
            </a:endParaRPr>
          </a:p>
          <a:p>
            <a:pPr marL="756285" marR="27940" lvl="1" indent="-286385">
              <a:lnSpc>
                <a:spcPct val="110000"/>
              </a:lnSpc>
              <a:spcBef>
                <a:spcPts val="1330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-275" dirty="0">
                <a:latin typeface="Noto Sans CJK JP Regular"/>
                <a:cs typeface="Noto Sans CJK JP Regular"/>
              </a:rPr>
              <a:t>S</a:t>
            </a:r>
            <a:r>
              <a:rPr sz="2400" spc="-160" dirty="0">
                <a:latin typeface="Noto Sans CJK JP Regular"/>
                <a:cs typeface="Noto Sans CJK JP Regular"/>
              </a:rPr>
              <a:t>P</a:t>
            </a:r>
            <a:r>
              <a:rPr sz="2400" spc="95" dirty="0">
                <a:latin typeface="Noto Sans CJK JP Regular"/>
                <a:cs typeface="Noto Sans CJK JP Regular"/>
              </a:rPr>
              <a:t>OO</a:t>
            </a:r>
            <a:r>
              <a:rPr sz="2400" spc="60" dirty="0">
                <a:latin typeface="Noto Sans CJK JP Regular"/>
                <a:cs typeface="Noto Sans CJK JP Regular"/>
              </a:rPr>
              <a:t>L</a:t>
            </a:r>
            <a:r>
              <a:rPr sz="2400" spc="-195" dirty="0">
                <a:latin typeface="Noto Sans CJK JP Regular"/>
                <a:cs typeface="Noto Sans CJK JP Regular"/>
              </a:rPr>
              <a:t>in</a:t>
            </a:r>
            <a:r>
              <a:rPr sz="2400" spc="-229" dirty="0">
                <a:latin typeface="Noto Sans CJK JP Regular"/>
                <a:cs typeface="Noto Sans CJK JP Regular"/>
              </a:rPr>
              <a:t>g</a:t>
            </a:r>
            <a:r>
              <a:rPr sz="2400" dirty="0">
                <a:latin typeface="Noto Sans CJK JP Regular"/>
                <a:cs typeface="Noto Sans CJK JP Regular"/>
              </a:rPr>
              <a:t>程序预先从外设读取数据并加以缓冲，在 </a:t>
            </a:r>
            <a:r>
              <a:rPr sz="2400" spc="5" dirty="0">
                <a:latin typeface="Noto Sans CJK JP Regular"/>
                <a:cs typeface="Noto Sans CJK JP Regular"/>
              </a:rPr>
              <a:t>以后需</a:t>
            </a:r>
            <a:r>
              <a:rPr sz="2400" dirty="0">
                <a:latin typeface="Noto Sans CJK JP Regular"/>
                <a:cs typeface="Noto Sans CJK JP Regular"/>
              </a:rPr>
              <a:t>要的时候输入到应用程序；</a:t>
            </a: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-100" dirty="0">
                <a:latin typeface="Noto Sans CJK JP Regular"/>
                <a:cs typeface="Noto Sans CJK JP Regular"/>
              </a:rPr>
              <a:t>SPOOLing</a:t>
            </a:r>
            <a:r>
              <a:rPr sz="2400" dirty="0">
                <a:latin typeface="Noto Sans CJK JP Regular"/>
                <a:cs typeface="Noto Sans CJK JP Regular"/>
              </a:rPr>
              <a:t>程序接受应用程序的输出数据并加以缓冲</a:t>
            </a: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latin typeface="Noto Sans CJK JP Regular"/>
                <a:cs typeface="Noto Sans CJK JP Regular"/>
              </a:rPr>
              <a:t>，在以</a:t>
            </a:r>
            <a:r>
              <a:rPr sz="2400" dirty="0">
                <a:latin typeface="Noto Sans CJK JP Regular"/>
                <a:cs typeface="Noto Sans CJK JP Regular"/>
              </a:rPr>
              <a:t>后适当的时候输出到外设。</a:t>
            </a:r>
          </a:p>
          <a:p>
            <a:pPr marL="355600" marR="5080" indent="-342900">
              <a:lnSpc>
                <a:spcPct val="110000"/>
              </a:lnSpc>
              <a:spcBef>
                <a:spcPts val="55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应用程序进</a:t>
            </a:r>
            <a:r>
              <a:rPr sz="2800" spc="-5" dirty="0">
                <a:latin typeface="Noto Sans CJK JP Regular"/>
                <a:cs typeface="Noto Sans CJK JP Regular"/>
              </a:rPr>
              <a:t>行</a:t>
            </a:r>
            <a:r>
              <a:rPr sz="2800" spc="195" dirty="0">
                <a:latin typeface="Noto Sans CJK JP Regular"/>
                <a:cs typeface="Noto Sans CJK JP Regular"/>
              </a:rPr>
              <a:t>I/O</a:t>
            </a:r>
            <a:r>
              <a:rPr sz="2800" dirty="0">
                <a:latin typeface="Noto Sans CJK JP Regular"/>
                <a:cs typeface="Noto Sans CJK JP Regular"/>
              </a:rPr>
              <a:t>操</a:t>
            </a:r>
            <a:r>
              <a:rPr sz="2800" spc="-5" dirty="0">
                <a:latin typeface="Noto Sans CJK JP Regular"/>
                <a:cs typeface="Noto Sans CJK JP Regular"/>
              </a:rPr>
              <a:t>作时</a:t>
            </a:r>
            <a:r>
              <a:rPr sz="2800" dirty="0"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latin typeface="Noto Sans CJK JP Regular"/>
                <a:cs typeface="Noto Sans CJK JP Regular"/>
              </a:rPr>
              <a:t>只是</a:t>
            </a:r>
            <a:r>
              <a:rPr sz="2800" spc="15" dirty="0">
                <a:latin typeface="Noto Sans CJK JP Regular"/>
                <a:cs typeface="Noto Sans CJK JP Regular"/>
              </a:rPr>
              <a:t>和</a:t>
            </a:r>
            <a:r>
              <a:rPr sz="2800" spc="-120" dirty="0">
                <a:latin typeface="Noto Sans CJK JP Regular"/>
                <a:cs typeface="Noto Sans CJK JP Regular"/>
              </a:rPr>
              <a:t>SPOOLing</a:t>
            </a:r>
            <a:r>
              <a:rPr sz="2800" spc="-5" dirty="0">
                <a:latin typeface="Noto Sans CJK JP Regular"/>
                <a:cs typeface="Noto Sans CJK JP Regular"/>
              </a:rPr>
              <a:t>程 </a:t>
            </a:r>
            <a:r>
              <a:rPr sz="2800" dirty="0">
                <a:latin typeface="Noto Sans CJK JP Regular"/>
                <a:cs typeface="Noto Sans CJK JP Regular"/>
              </a:rPr>
              <a:t>序交换数据</a:t>
            </a:r>
            <a:r>
              <a:rPr sz="2800" spc="265" dirty="0">
                <a:latin typeface="Noto Sans CJK JP Regular"/>
                <a:cs typeface="Noto Sans CJK JP Regular"/>
              </a:rPr>
              <a:t>，可以称为</a:t>
            </a:r>
            <a:r>
              <a:rPr sz="2800" spc="130" dirty="0">
                <a:latin typeface="Noto Sans CJK JP Regular"/>
                <a:cs typeface="Noto Sans CJK JP Regular"/>
              </a:rPr>
              <a:t>“</a:t>
            </a:r>
            <a:r>
              <a:rPr sz="2800" spc="-5" dirty="0">
                <a:latin typeface="Noto Sans CJK JP Regular"/>
                <a:cs typeface="Noto Sans CJK JP Regular"/>
              </a:rPr>
              <a:t>虚</a:t>
            </a:r>
            <a:r>
              <a:rPr sz="2800" spc="20" dirty="0">
                <a:latin typeface="Noto Sans CJK JP Regular"/>
                <a:cs typeface="Noto Sans CJK JP Regular"/>
              </a:rPr>
              <a:t>拟</a:t>
            </a:r>
            <a:r>
              <a:rPr sz="2800" spc="509" dirty="0">
                <a:latin typeface="Noto Sans CJK JP Regular"/>
                <a:cs typeface="Noto Sans CJK JP Regular"/>
              </a:rPr>
              <a:t>I/O”</a:t>
            </a:r>
            <a:r>
              <a:rPr sz="2800" spc="-5" dirty="0">
                <a:latin typeface="Noto Sans CJK JP Regular"/>
                <a:cs typeface="Noto Sans CJK JP Regular"/>
              </a:rPr>
              <a:t>。</a:t>
            </a:r>
            <a:r>
              <a:rPr sz="2800" dirty="0">
                <a:latin typeface="Noto Sans CJK JP Regular"/>
                <a:cs typeface="Noto Sans CJK JP Regular"/>
              </a:rPr>
              <a:t>应</a:t>
            </a:r>
            <a:r>
              <a:rPr sz="2800" spc="-5" dirty="0">
                <a:latin typeface="Noto Sans CJK JP Regular"/>
                <a:cs typeface="Noto Sans CJK JP Regular"/>
              </a:rPr>
              <a:t>用程 </a:t>
            </a:r>
            <a:r>
              <a:rPr sz="2800" spc="5" dirty="0">
                <a:latin typeface="Noto Sans CJK JP Regular"/>
                <a:cs typeface="Noto Sans CJK JP Regular"/>
              </a:rPr>
              <a:t>序实际上是</a:t>
            </a:r>
            <a:r>
              <a:rPr sz="2800" spc="-5" dirty="0">
                <a:latin typeface="Noto Sans CJK JP Regular"/>
                <a:cs typeface="Noto Sans CJK JP Regular"/>
              </a:rPr>
              <a:t>从</a:t>
            </a:r>
            <a:r>
              <a:rPr sz="2800" spc="-325" dirty="0">
                <a:latin typeface="Noto Sans CJK JP Regular"/>
                <a:cs typeface="Noto Sans CJK JP Regular"/>
              </a:rPr>
              <a:t>S</a:t>
            </a:r>
            <a:r>
              <a:rPr sz="2800" spc="25" dirty="0">
                <a:latin typeface="Noto Sans CJK JP Regular"/>
                <a:cs typeface="Noto Sans CJK JP Regular"/>
              </a:rPr>
              <a:t>POO</a:t>
            </a:r>
            <a:r>
              <a:rPr sz="2800" spc="30" dirty="0">
                <a:latin typeface="Noto Sans CJK JP Regular"/>
                <a:cs typeface="Noto Sans CJK JP Regular"/>
              </a:rPr>
              <a:t>L</a:t>
            </a:r>
            <a:r>
              <a:rPr sz="2800" spc="-130" dirty="0">
                <a:latin typeface="Noto Sans CJK JP Regular"/>
                <a:cs typeface="Noto Sans CJK JP Regular"/>
              </a:rPr>
              <a:t>i</a:t>
            </a:r>
            <a:r>
              <a:rPr sz="2800" spc="-285" dirty="0">
                <a:latin typeface="Noto Sans CJK JP Regular"/>
                <a:cs typeface="Noto Sans CJK JP Regular"/>
              </a:rPr>
              <a:t>n</a:t>
            </a:r>
            <a:r>
              <a:rPr sz="2800" spc="-310" dirty="0">
                <a:latin typeface="Noto Sans CJK JP Regular"/>
                <a:cs typeface="Noto Sans CJK JP Regular"/>
              </a:rPr>
              <a:t>g</a:t>
            </a:r>
            <a:r>
              <a:rPr sz="2800" spc="-5" dirty="0">
                <a:latin typeface="Noto Sans CJK JP Regular"/>
                <a:cs typeface="Noto Sans CJK JP Regular"/>
              </a:rPr>
              <a:t>程序的缓冲池中读出数 </a:t>
            </a:r>
            <a:r>
              <a:rPr sz="2800" dirty="0">
                <a:latin typeface="Noto Sans CJK JP Regular"/>
                <a:cs typeface="Noto Sans CJK JP Regular"/>
              </a:rPr>
              <a:t>据或把数据</a:t>
            </a:r>
            <a:r>
              <a:rPr sz="2800" spc="-5" dirty="0">
                <a:latin typeface="Noto Sans CJK JP Regular"/>
                <a:cs typeface="Noto Sans CJK JP Regular"/>
              </a:rPr>
              <a:t>送入</a:t>
            </a:r>
            <a:r>
              <a:rPr sz="2800" dirty="0">
                <a:latin typeface="Noto Sans CJK JP Regular"/>
                <a:cs typeface="Noto Sans CJK JP Regular"/>
              </a:rPr>
              <a:t>缓</a:t>
            </a:r>
            <a:r>
              <a:rPr sz="2800" spc="-5" dirty="0">
                <a:latin typeface="Noto Sans CJK JP Regular"/>
                <a:cs typeface="Noto Sans CJK JP Regular"/>
              </a:rPr>
              <a:t>冲池</a:t>
            </a:r>
            <a:r>
              <a:rPr sz="2800" dirty="0"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latin typeface="Noto Sans CJK JP Regular"/>
                <a:cs typeface="Noto Sans CJK JP Regular"/>
              </a:rPr>
              <a:t>而不</a:t>
            </a:r>
            <a:r>
              <a:rPr sz="2800" dirty="0">
                <a:latin typeface="Noto Sans CJK JP Regular"/>
                <a:cs typeface="Noto Sans CJK JP Regular"/>
              </a:rPr>
              <a:t>是</a:t>
            </a:r>
            <a:r>
              <a:rPr sz="2800" spc="-5" dirty="0">
                <a:latin typeface="Noto Sans CJK JP Regular"/>
                <a:cs typeface="Noto Sans CJK JP Regular"/>
              </a:rPr>
              <a:t>跟实</a:t>
            </a:r>
            <a:r>
              <a:rPr sz="2800" dirty="0">
                <a:latin typeface="Noto Sans CJK JP Regular"/>
                <a:cs typeface="Noto Sans CJK JP Regular"/>
              </a:rPr>
              <a:t>际</a:t>
            </a:r>
            <a:r>
              <a:rPr sz="2800" spc="-5" dirty="0">
                <a:latin typeface="Noto Sans CJK JP Regular"/>
                <a:cs typeface="Noto Sans CJK JP Regular"/>
              </a:rPr>
              <a:t>的外设 </a:t>
            </a:r>
            <a:r>
              <a:rPr sz="2800" dirty="0">
                <a:latin typeface="Noto Sans CJK JP Regular"/>
                <a:cs typeface="Noto Sans CJK JP Regular"/>
              </a:rPr>
              <a:t>进行</a:t>
            </a:r>
            <a:r>
              <a:rPr sz="2800" spc="200" dirty="0">
                <a:latin typeface="Noto Sans CJK JP Regular"/>
                <a:cs typeface="Noto Sans CJK JP Regular"/>
              </a:rPr>
              <a:t>I/O</a:t>
            </a:r>
            <a:r>
              <a:rPr sz="2800" spc="-5" dirty="0">
                <a:latin typeface="Noto Sans CJK JP Regular"/>
                <a:cs typeface="Noto Sans CJK JP Regular"/>
              </a:rPr>
              <a:t>操作。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37420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 err="1" smtClean="0"/>
              <a:t>SPOOLing</a:t>
            </a:r>
            <a:r>
              <a:rPr dirty="0" err="1" smtClean="0"/>
              <a:t>系统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I/O</a:t>
            </a:r>
            <a:r>
              <a:rPr spc="-5" dirty="0"/>
              <a:t>设</a:t>
            </a:r>
            <a:r>
              <a:rPr spc="10" dirty="0"/>
              <a:t>备</a:t>
            </a:r>
            <a:r>
              <a:rPr spc="-5" dirty="0"/>
              <a:t>的分类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297" y="629917"/>
            <a:ext cx="7390765" cy="5279390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200" spc="5" dirty="0">
                <a:latin typeface="Noto Sans CJK JP Regular"/>
                <a:cs typeface="Noto Sans CJK JP Regular"/>
              </a:rPr>
              <a:t>从</a:t>
            </a:r>
            <a:r>
              <a:rPr sz="3200" spc="20" dirty="0">
                <a:latin typeface="Noto Sans CJK JP Regular"/>
                <a:cs typeface="Noto Sans CJK JP Regular"/>
              </a:rPr>
              <a:t>资</a:t>
            </a:r>
            <a:r>
              <a:rPr sz="3200" spc="5" dirty="0">
                <a:latin typeface="Noto Sans CJK JP Regular"/>
                <a:cs typeface="Noto Sans CJK JP Regular"/>
              </a:rPr>
              <a:t>源分</a:t>
            </a:r>
            <a:r>
              <a:rPr sz="3200" spc="-15" dirty="0">
                <a:latin typeface="Noto Sans CJK JP Regular"/>
                <a:cs typeface="Noto Sans CJK JP Regular"/>
              </a:rPr>
              <a:t>配</a:t>
            </a:r>
            <a:r>
              <a:rPr sz="3200" spc="5" dirty="0">
                <a:latin typeface="Noto Sans CJK JP Regular"/>
                <a:cs typeface="Noto Sans CJK JP Regular"/>
              </a:rPr>
              <a:t>角度：</a:t>
            </a:r>
            <a:endParaRPr sz="3200" dirty="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57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</a:tabLst>
            </a:pPr>
            <a:r>
              <a:rPr sz="26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独占</a:t>
            </a:r>
            <a:r>
              <a:rPr sz="26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设</a:t>
            </a:r>
            <a:r>
              <a:rPr sz="26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备</a:t>
            </a:r>
            <a:r>
              <a:rPr sz="26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600" spc="20" dirty="0">
                <a:latin typeface="Noto Sans CJK JP Regular"/>
                <a:cs typeface="Noto Sans CJK JP Regular"/>
              </a:rPr>
              <a:t>在</a:t>
            </a:r>
            <a:r>
              <a:rPr sz="2600" spc="30" dirty="0">
                <a:latin typeface="Noto Sans CJK JP Regular"/>
                <a:cs typeface="Noto Sans CJK JP Regular"/>
              </a:rPr>
              <a:t>一</a:t>
            </a:r>
            <a:r>
              <a:rPr sz="2600" spc="20" dirty="0">
                <a:latin typeface="Noto Sans CJK JP Regular"/>
                <a:cs typeface="Noto Sans CJK JP Regular"/>
              </a:rPr>
              <a:t>段时间</a:t>
            </a:r>
            <a:r>
              <a:rPr sz="2600" spc="30" dirty="0">
                <a:latin typeface="Noto Sans CJK JP Regular"/>
                <a:cs typeface="Noto Sans CJK JP Regular"/>
              </a:rPr>
              <a:t>内</a:t>
            </a:r>
            <a:r>
              <a:rPr sz="2600" spc="20" dirty="0">
                <a:latin typeface="Noto Sans CJK JP Regular"/>
                <a:cs typeface="Noto Sans CJK JP Regular"/>
              </a:rPr>
              <a:t>只能由</a:t>
            </a:r>
            <a:r>
              <a:rPr sz="2600" spc="30" dirty="0">
                <a:latin typeface="Noto Sans CJK JP Regular"/>
                <a:cs typeface="Noto Sans CJK JP Regular"/>
              </a:rPr>
              <a:t>一</a:t>
            </a:r>
            <a:r>
              <a:rPr sz="2600" spc="20" dirty="0">
                <a:latin typeface="Noto Sans CJK JP Regular"/>
                <a:cs typeface="Noto Sans CJK JP Regular"/>
              </a:rPr>
              <a:t>个进程使用</a:t>
            </a:r>
            <a:r>
              <a:rPr sz="2600" dirty="0">
                <a:latin typeface="Noto Sans CJK JP Regular"/>
                <a:cs typeface="Noto Sans CJK JP Regular"/>
              </a:rPr>
              <a:t>的 </a:t>
            </a:r>
            <a:r>
              <a:rPr sz="2600" spc="95" dirty="0">
                <a:latin typeface="Noto Sans CJK JP Regular"/>
                <a:cs typeface="Noto Sans CJK JP Regular"/>
              </a:rPr>
              <a:t>设备</a:t>
            </a:r>
            <a:r>
              <a:rPr sz="2600" dirty="0">
                <a:latin typeface="Noto Sans CJK JP Regular"/>
                <a:cs typeface="Noto Sans CJK JP Regular"/>
              </a:rPr>
              <a:t>。</a:t>
            </a:r>
            <a:r>
              <a:rPr sz="2600" spc="300" dirty="0">
                <a:latin typeface="Noto Sans CJK JP Regular"/>
                <a:cs typeface="Noto Sans CJK JP Regular"/>
              </a:rPr>
              <a:t> </a:t>
            </a:r>
            <a:r>
              <a:rPr sz="2600" spc="80" dirty="0">
                <a:latin typeface="Noto Sans CJK JP Regular"/>
                <a:cs typeface="Noto Sans CJK JP Regular"/>
              </a:rPr>
              <a:t>通</a:t>
            </a:r>
            <a:r>
              <a:rPr sz="2600" spc="90" dirty="0">
                <a:latin typeface="Noto Sans CJK JP Regular"/>
                <a:cs typeface="Noto Sans CJK JP Regular"/>
              </a:rPr>
              <a:t>常独</a:t>
            </a:r>
            <a:r>
              <a:rPr sz="2600" spc="80" dirty="0">
                <a:latin typeface="Noto Sans CJK JP Regular"/>
                <a:cs typeface="Noto Sans CJK JP Regular"/>
              </a:rPr>
              <a:t>占设</a:t>
            </a:r>
            <a:r>
              <a:rPr sz="2600" spc="90" dirty="0">
                <a:latin typeface="Noto Sans CJK JP Regular"/>
                <a:cs typeface="Noto Sans CJK JP Regular"/>
              </a:rPr>
              <a:t>备的</a:t>
            </a:r>
            <a:r>
              <a:rPr sz="2600" spc="80" dirty="0">
                <a:latin typeface="Noto Sans CJK JP Regular"/>
                <a:cs typeface="Noto Sans CJK JP Regular"/>
              </a:rPr>
              <a:t>传输</a:t>
            </a:r>
            <a:r>
              <a:rPr sz="2600" spc="90" dirty="0">
                <a:latin typeface="Noto Sans CJK JP Regular"/>
                <a:cs typeface="Noto Sans CJK JP Regular"/>
              </a:rPr>
              <a:t>速率</a:t>
            </a:r>
            <a:r>
              <a:rPr sz="2600" spc="80" dirty="0">
                <a:latin typeface="Noto Sans CJK JP Regular"/>
                <a:cs typeface="Noto Sans CJK JP Regular"/>
              </a:rPr>
              <a:t>比较</a:t>
            </a:r>
            <a:r>
              <a:rPr sz="2600" spc="135" dirty="0">
                <a:latin typeface="Noto Sans CJK JP Regular"/>
                <a:cs typeface="Noto Sans CJK JP Regular"/>
              </a:rPr>
              <a:t>慢</a:t>
            </a:r>
            <a:r>
              <a:rPr sz="2600" spc="95" dirty="0">
                <a:latin typeface="Noto Sans CJK JP Regular"/>
                <a:cs typeface="Noto Sans CJK JP Regular"/>
              </a:rPr>
              <a:t>，</a:t>
            </a:r>
            <a:r>
              <a:rPr sz="2600" spc="80" dirty="0">
                <a:latin typeface="Noto Sans CJK JP Regular"/>
                <a:cs typeface="Noto Sans CJK JP Regular"/>
              </a:rPr>
              <a:t>打印 </a:t>
            </a:r>
            <a:r>
              <a:rPr sz="2600" spc="10" dirty="0">
                <a:latin typeface="Noto Sans CJK JP Regular"/>
                <a:cs typeface="Noto Sans CJK JP Regular"/>
              </a:rPr>
              <a:t>机和</a:t>
            </a:r>
            <a:r>
              <a:rPr sz="2600" spc="5" dirty="0">
                <a:latin typeface="Noto Sans CJK JP Regular"/>
                <a:cs typeface="Noto Sans CJK JP Regular"/>
              </a:rPr>
              <a:t>磁带</a:t>
            </a:r>
            <a:r>
              <a:rPr sz="2600" spc="-15" dirty="0">
                <a:latin typeface="Noto Sans CJK JP Regular"/>
                <a:cs typeface="Noto Sans CJK JP Regular"/>
              </a:rPr>
              <a:t>机</a:t>
            </a:r>
            <a:r>
              <a:rPr sz="2600" spc="5" dirty="0">
                <a:latin typeface="Noto Sans CJK JP Regular"/>
                <a:cs typeface="Noto Sans CJK JP Regular"/>
              </a:rPr>
              <a:t>都属</a:t>
            </a:r>
            <a:r>
              <a:rPr sz="2600" spc="-15" dirty="0">
                <a:latin typeface="Noto Sans CJK JP Regular"/>
                <a:cs typeface="Noto Sans CJK JP Regular"/>
              </a:rPr>
              <a:t>于</a:t>
            </a:r>
            <a:r>
              <a:rPr sz="2600" spc="5" dirty="0">
                <a:latin typeface="Noto Sans CJK JP Regular"/>
                <a:cs typeface="Noto Sans CJK JP Regular"/>
              </a:rPr>
              <a:t>典型</a:t>
            </a:r>
            <a:r>
              <a:rPr sz="2600" spc="-15" dirty="0">
                <a:latin typeface="Noto Sans CJK JP Regular"/>
                <a:cs typeface="Noto Sans CJK JP Regular"/>
              </a:rPr>
              <a:t>的</a:t>
            </a:r>
            <a:r>
              <a:rPr sz="2600" spc="5" dirty="0">
                <a:latin typeface="Noto Sans CJK JP Regular"/>
                <a:cs typeface="Noto Sans CJK JP Regular"/>
              </a:rPr>
              <a:t>独占</a:t>
            </a:r>
            <a:r>
              <a:rPr sz="2600" spc="-15" dirty="0">
                <a:latin typeface="Noto Sans CJK JP Regular"/>
                <a:cs typeface="Noto Sans CJK JP Regular"/>
              </a:rPr>
              <a:t>设</a:t>
            </a:r>
            <a:r>
              <a:rPr sz="2600" spc="5" dirty="0">
                <a:latin typeface="Noto Sans CJK JP Regular"/>
                <a:cs typeface="Noto Sans CJK JP Regular"/>
              </a:rPr>
              <a:t>备。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marR="15240" indent="-342900" algn="just">
              <a:lnSpc>
                <a:spcPct val="100000"/>
              </a:lnSpc>
              <a:spcBef>
                <a:spcPts val="140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</a:tabLst>
            </a:pPr>
            <a:r>
              <a:rPr sz="26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共享</a:t>
            </a:r>
            <a:r>
              <a:rPr sz="26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设</a:t>
            </a:r>
            <a:r>
              <a:rPr sz="26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备</a:t>
            </a:r>
            <a:r>
              <a:rPr sz="26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sz="2600" spc="20" dirty="0">
                <a:latin typeface="Noto Sans CJK JP Regular"/>
                <a:cs typeface="Noto Sans CJK JP Regular"/>
              </a:rPr>
              <a:t>在</a:t>
            </a:r>
            <a:r>
              <a:rPr sz="2600" spc="30" dirty="0">
                <a:latin typeface="Noto Sans CJK JP Regular"/>
                <a:cs typeface="Noto Sans CJK JP Regular"/>
              </a:rPr>
              <a:t>一</a:t>
            </a:r>
            <a:r>
              <a:rPr sz="2600" spc="20" dirty="0">
                <a:latin typeface="Noto Sans CJK JP Regular"/>
                <a:cs typeface="Noto Sans CJK JP Regular"/>
              </a:rPr>
              <a:t>段时间</a:t>
            </a:r>
            <a:r>
              <a:rPr sz="2600" spc="30" dirty="0">
                <a:latin typeface="Noto Sans CJK JP Regular"/>
                <a:cs typeface="Noto Sans CJK JP Regular"/>
              </a:rPr>
              <a:t>内</a:t>
            </a:r>
            <a:r>
              <a:rPr sz="2600" spc="20" dirty="0">
                <a:latin typeface="Noto Sans CJK JP Regular"/>
                <a:cs typeface="Noto Sans CJK JP Regular"/>
              </a:rPr>
              <a:t>允许多</a:t>
            </a:r>
            <a:r>
              <a:rPr sz="2600" spc="30" dirty="0">
                <a:latin typeface="Noto Sans CJK JP Regular"/>
                <a:cs typeface="Noto Sans CJK JP Regular"/>
              </a:rPr>
              <a:t>个</a:t>
            </a:r>
            <a:r>
              <a:rPr sz="2600" spc="20" dirty="0">
                <a:latin typeface="Noto Sans CJK JP Regular"/>
                <a:cs typeface="Noto Sans CJK JP Regular"/>
              </a:rPr>
              <a:t>进程共同使</a:t>
            </a:r>
            <a:r>
              <a:rPr sz="2600" dirty="0">
                <a:latin typeface="Noto Sans CJK JP Regular"/>
                <a:cs typeface="Noto Sans CJK JP Regular"/>
              </a:rPr>
              <a:t>用 </a:t>
            </a:r>
            <a:r>
              <a:rPr sz="2600" spc="20" dirty="0">
                <a:latin typeface="Noto Sans CJK JP Regular"/>
                <a:cs typeface="Noto Sans CJK JP Regular"/>
              </a:rPr>
              <a:t>的设</a:t>
            </a:r>
            <a:r>
              <a:rPr sz="2600" spc="25" dirty="0">
                <a:latin typeface="Noto Sans CJK JP Regular"/>
                <a:cs typeface="Noto Sans CJK JP Regular"/>
              </a:rPr>
              <a:t>备</a:t>
            </a:r>
            <a:r>
              <a:rPr sz="2600" dirty="0">
                <a:latin typeface="Noto Sans CJK JP Regular"/>
                <a:cs typeface="Noto Sans CJK JP Regular"/>
              </a:rPr>
              <a:t>。</a:t>
            </a:r>
            <a:r>
              <a:rPr sz="2600" spc="180" dirty="0">
                <a:latin typeface="Noto Sans CJK JP Regular"/>
                <a:cs typeface="Noto Sans CJK JP Regular"/>
              </a:rPr>
              <a:t> </a:t>
            </a:r>
            <a:r>
              <a:rPr sz="2600" spc="20" dirty="0">
                <a:latin typeface="Noto Sans CJK JP Regular"/>
                <a:cs typeface="Noto Sans CJK JP Regular"/>
              </a:rPr>
              <a:t>多个进程以交</a:t>
            </a:r>
            <a:r>
              <a:rPr sz="2600" dirty="0">
                <a:latin typeface="Noto Sans CJK JP Regular"/>
                <a:cs typeface="Noto Sans CJK JP Regular"/>
              </a:rPr>
              <a:t>叉</a:t>
            </a:r>
            <a:r>
              <a:rPr sz="2600" spc="180" dirty="0">
                <a:latin typeface="Noto Sans CJK JP Regular"/>
                <a:cs typeface="Noto Sans CJK JP Regular"/>
              </a:rPr>
              <a:t> </a:t>
            </a:r>
            <a:r>
              <a:rPr sz="2600" spc="25" dirty="0">
                <a:latin typeface="Noto Sans CJK JP Regular"/>
                <a:cs typeface="Noto Sans CJK JP Regular"/>
              </a:rPr>
              <a:t>的方式来使用设</a:t>
            </a:r>
            <a:r>
              <a:rPr sz="2600" spc="10" dirty="0">
                <a:latin typeface="Noto Sans CJK JP Regular"/>
                <a:cs typeface="Noto Sans CJK JP Regular"/>
              </a:rPr>
              <a:t>备</a:t>
            </a:r>
            <a:r>
              <a:rPr sz="2600" dirty="0">
                <a:latin typeface="Noto Sans CJK JP Regular"/>
                <a:cs typeface="Noto Sans CJK JP Regular"/>
              </a:rPr>
              <a:t>。 </a:t>
            </a:r>
            <a:r>
              <a:rPr sz="2600" spc="10" dirty="0">
                <a:latin typeface="Noto Sans CJK JP Regular"/>
                <a:cs typeface="Noto Sans CJK JP Regular"/>
              </a:rPr>
              <a:t>资源</a:t>
            </a:r>
            <a:r>
              <a:rPr sz="2600" spc="5" dirty="0">
                <a:latin typeface="Noto Sans CJK JP Regular"/>
                <a:cs typeface="Noto Sans CJK JP Regular"/>
              </a:rPr>
              <a:t>利用</a:t>
            </a:r>
            <a:r>
              <a:rPr sz="2600" spc="-15" dirty="0">
                <a:latin typeface="Noto Sans CJK JP Regular"/>
                <a:cs typeface="Noto Sans CJK JP Regular"/>
              </a:rPr>
              <a:t>率</a:t>
            </a:r>
            <a:r>
              <a:rPr sz="2600" spc="5" dirty="0">
                <a:latin typeface="Noto Sans CJK JP Regular"/>
                <a:cs typeface="Noto Sans CJK JP Regular"/>
              </a:rPr>
              <a:t>较高</a:t>
            </a:r>
            <a:r>
              <a:rPr sz="2600" spc="-10" dirty="0">
                <a:latin typeface="Noto Sans CJK JP Regular"/>
                <a:cs typeface="Noto Sans CJK JP Regular"/>
              </a:rPr>
              <a:t>。</a:t>
            </a:r>
            <a:r>
              <a:rPr sz="2600" spc="5" dirty="0">
                <a:latin typeface="Noto Sans CJK JP Regular"/>
                <a:cs typeface="Noto Sans CJK JP Regular"/>
              </a:rPr>
              <a:t>硬盘</a:t>
            </a:r>
            <a:r>
              <a:rPr sz="2600" spc="-15" dirty="0">
                <a:latin typeface="Noto Sans CJK JP Regular"/>
                <a:cs typeface="Noto Sans CJK JP Regular"/>
              </a:rPr>
              <a:t>是</a:t>
            </a:r>
            <a:r>
              <a:rPr sz="2600" spc="5" dirty="0">
                <a:latin typeface="Noto Sans CJK JP Regular"/>
                <a:cs typeface="Noto Sans CJK JP Regular"/>
              </a:rPr>
              <a:t>典型</a:t>
            </a:r>
            <a:r>
              <a:rPr sz="2600" spc="-15" dirty="0">
                <a:latin typeface="Noto Sans CJK JP Regular"/>
                <a:cs typeface="Noto Sans CJK JP Regular"/>
              </a:rPr>
              <a:t>的</a:t>
            </a:r>
            <a:r>
              <a:rPr sz="2600" spc="5" dirty="0">
                <a:latin typeface="Noto Sans CJK JP Regular"/>
                <a:cs typeface="Noto Sans CJK JP Regular"/>
              </a:rPr>
              <a:t>共享</a:t>
            </a:r>
            <a:r>
              <a:rPr sz="2600" spc="-15" dirty="0">
                <a:latin typeface="Noto Sans CJK JP Regular"/>
                <a:cs typeface="Noto Sans CJK JP Regular"/>
              </a:rPr>
              <a:t>设</a:t>
            </a:r>
            <a:r>
              <a:rPr sz="2600" dirty="0">
                <a:latin typeface="Noto Sans CJK JP Regular"/>
                <a:cs typeface="Noto Sans CJK JP Regular"/>
              </a:rPr>
              <a:t>备</a:t>
            </a:r>
            <a:r>
              <a:rPr sz="2600" spc="5" dirty="0">
                <a:latin typeface="Noto Sans CJK JP Regular"/>
                <a:cs typeface="Noto Sans CJK JP Regular"/>
              </a:rPr>
              <a:t>。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marR="10795" indent="-342900" algn="just">
              <a:lnSpc>
                <a:spcPct val="100000"/>
              </a:lnSpc>
              <a:spcBef>
                <a:spcPts val="141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</a:tabLst>
            </a:pPr>
            <a:r>
              <a:rPr sz="26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虚设</a:t>
            </a:r>
            <a:r>
              <a:rPr sz="26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备：</a:t>
            </a:r>
            <a:r>
              <a:rPr sz="2600" spc="20" dirty="0">
                <a:latin typeface="Noto Sans CJK JP Regular"/>
                <a:cs typeface="Noto Sans CJK JP Regular"/>
              </a:rPr>
              <a:t>在一</a:t>
            </a:r>
            <a:r>
              <a:rPr sz="2600" spc="30" dirty="0">
                <a:latin typeface="Noto Sans CJK JP Regular"/>
                <a:cs typeface="Noto Sans CJK JP Regular"/>
              </a:rPr>
              <a:t>类</a:t>
            </a:r>
            <a:r>
              <a:rPr sz="2600" spc="20" dirty="0">
                <a:latin typeface="Noto Sans CJK JP Regular"/>
                <a:cs typeface="Noto Sans CJK JP Regular"/>
              </a:rPr>
              <a:t>设备上</a:t>
            </a:r>
            <a:r>
              <a:rPr sz="2600" spc="30" dirty="0">
                <a:latin typeface="Noto Sans CJK JP Regular"/>
                <a:cs typeface="Noto Sans CJK JP Regular"/>
              </a:rPr>
              <a:t>模</a:t>
            </a:r>
            <a:r>
              <a:rPr sz="2600" spc="20" dirty="0">
                <a:latin typeface="Noto Sans CJK JP Regular"/>
                <a:cs typeface="Noto Sans CJK JP Regular"/>
              </a:rPr>
              <a:t>拟另一</a:t>
            </a:r>
            <a:r>
              <a:rPr sz="2600" spc="30" dirty="0">
                <a:latin typeface="Noto Sans CJK JP Regular"/>
                <a:cs typeface="Noto Sans CJK JP Regular"/>
              </a:rPr>
              <a:t>类</a:t>
            </a:r>
            <a:r>
              <a:rPr sz="2600" spc="20" dirty="0">
                <a:latin typeface="Noto Sans CJK JP Regular"/>
                <a:cs typeface="Noto Sans CJK JP Regular"/>
              </a:rPr>
              <a:t>设</a:t>
            </a:r>
            <a:r>
              <a:rPr sz="2600" spc="60" dirty="0">
                <a:latin typeface="Noto Sans CJK JP Regular"/>
                <a:cs typeface="Noto Sans CJK JP Regular"/>
              </a:rPr>
              <a:t>备</a:t>
            </a:r>
            <a:r>
              <a:rPr sz="2600" spc="25" dirty="0">
                <a:latin typeface="Noto Sans CJK JP Regular"/>
                <a:cs typeface="Noto Sans CJK JP Regular"/>
              </a:rPr>
              <a:t>，</a:t>
            </a:r>
            <a:r>
              <a:rPr sz="2600" spc="20" dirty="0">
                <a:latin typeface="Noto Sans CJK JP Regular"/>
                <a:cs typeface="Noto Sans CJK JP Regular"/>
              </a:rPr>
              <a:t>常用的 方法</a:t>
            </a:r>
            <a:r>
              <a:rPr sz="2600" spc="35" dirty="0">
                <a:latin typeface="Noto Sans CJK JP Regular"/>
                <a:cs typeface="Noto Sans CJK JP Regular"/>
              </a:rPr>
              <a:t>是</a:t>
            </a:r>
            <a:r>
              <a:rPr sz="2600" spc="20" dirty="0">
                <a:latin typeface="Noto Sans CJK JP Regular"/>
                <a:cs typeface="Noto Sans CJK JP Regular"/>
              </a:rPr>
              <a:t>，用共</a:t>
            </a:r>
            <a:r>
              <a:rPr sz="2600" spc="30" dirty="0">
                <a:latin typeface="Noto Sans CJK JP Regular"/>
                <a:cs typeface="Noto Sans CJK JP Regular"/>
              </a:rPr>
              <a:t>享</a:t>
            </a:r>
            <a:r>
              <a:rPr sz="2600" spc="20" dirty="0">
                <a:latin typeface="Noto Sans CJK JP Regular"/>
                <a:cs typeface="Noto Sans CJK JP Regular"/>
              </a:rPr>
              <a:t>设备模</a:t>
            </a:r>
            <a:r>
              <a:rPr sz="2600" spc="30" dirty="0">
                <a:latin typeface="Noto Sans CJK JP Regular"/>
                <a:cs typeface="Noto Sans CJK JP Regular"/>
              </a:rPr>
              <a:t>拟</a:t>
            </a:r>
            <a:r>
              <a:rPr sz="2600" spc="20" dirty="0">
                <a:latin typeface="Noto Sans CJK JP Regular"/>
                <a:cs typeface="Noto Sans CJK JP Regular"/>
              </a:rPr>
              <a:t>独占设</a:t>
            </a:r>
            <a:r>
              <a:rPr sz="2600" spc="70" dirty="0">
                <a:latin typeface="Noto Sans CJK JP Regular"/>
                <a:cs typeface="Noto Sans CJK JP Regular"/>
              </a:rPr>
              <a:t>备</a:t>
            </a:r>
            <a:r>
              <a:rPr sz="2600" spc="20" dirty="0">
                <a:latin typeface="Noto Sans CJK JP Regular"/>
                <a:cs typeface="Noto Sans CJK JP Regular"/>
              </a:rPr>
              <a:t>，用高速设备 </a:t>
            </a:r>
            <a:r>
              <a:rPr sz="2600" spc="120" dirty="0">
                <a:latin typeface="Noto Sans CJK JP Regular"/>
                <a:cs typeface="Noto Sans CJK JP Regular"/>
              </a:rPr>
              <a:t>模拟低速设备。</a:t>
            </a:r>
            <a:r>
              <a:rPr sz="2600" spc="125" dirty="0">
                <a:latin typeface="Noto Sans CJK JP Regular"/>
                <a:cs typeface="Noto Sans CJK JP Regular"/>
              </a:rPr>
              <a:t>如：</a:t>
            </a:r>
            <a:r>
              <a:rPr sz="2600" spc="120" dirty="0">
                <a:latin typeface="Noto Sans CJK JP Regular"/>
                <a:cs typeface="Noto Sans CJK JP Regular"/>
              </a:rPr>
              <a:t>用</a:t>
            </a:r>
            <a:r>
              <a:rPr sz="2600" spc="-225" dirty="0">
                <a:latin typeface="Noto Sans CJK JP Regular"/>
                <a:cs typeface="Noto Sans CJK JP Regular"/>
              </a:rPr>
              <a:t>Spooling</a:t>
            </a:r>
            <a:r>
              <a:rPr sz="2600" spc="114" dirty="0">
                <a:latin typeface="Noto Sans CJK JP Regular"/>
                <a:cs typeface="Noto Sans CJK JP Regular"/>
              </a:rPr>
              <a:t>技术</a:t>
            </a:r>
            <a:r>
              <a:rPr sz="2600" spc="105" dirty="0">
                <a:latin typeface="Noto Sans CJK JP Regular"/>
                <a:cs typeface="Noto Sans CJK JP Regular"/>
              </a:rPr>
              <a:t>将</a:t>
            </a:r>
            <a:r>
              <a:rPr sz="2600" spc="114" dirty="0">
                <a:latin typeface="Noto Sans CJK JP Regular"/>
                <a:cs typeface="Noto Sans CJK JP Regular"/>
              </a:rPr>
              <a:t>打印机</a:t>
            </a:r>
            <a:r>
              <a:rPr sz="2600" spc="5" dirty="0">
                <a:latin typeface="Noto Sans CJK JP Regular"/>
                <a:cs typeface="Noto Sans CJK JP Regular"/>
              </a:rPr>
              <a:t>变 </a:t>
            </a:r>
            <a:r>
              <a:rPr sz="2600" spc="10" dirty="0">
                <a:latin typeface="Noto Sans CJK JP Regular"/>
                <a:cs typeface="Noto Sans CJK JP Regular"/>
              </a:rPr>
              <a:t>成共</a:t>
            </a:r>
            <a:r>
              <a:rPr sz="2600" dirty="0">
                <a:latin typeface="Noto Sans CJK JP Regular"/>
                <a:cs typeface="Noto Sans CJK JP Regular"/>
              </a:rPr>
              <a:t>享设</a:t>
            </a:r>
            <a:r>
              <a:rPr sz="2600" spc="-10" dirty="0">
                <a:latin typeface="Noto Sans CJK JP Regular"/>
                <a:cs typeface="Noto Sans CJK JP Regular"/>
              </a:rPr>
              <a:t>备</a:t>
            </a:r>
            <a:r>
              <a:rPr sz="2600" dirty="0">
                <a:latin typeface="Noto Sans CJK JP Regular"/>
                <a:cs typeface="Noto Sans CJK JP Regular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193" y="1095662"/>
            <a:ext cx="2732405" cy="234936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>
                <a:latin typeface="Noto Sans CJK JP Regular"/>
                <a:cs typeface="Noto Sans CJK JP Regular"/>
              </a:rPr>
              <a:t>I</a:t>
            </a:r>
            <a:r>
              <a:rPr sz="2800" spc="285" dirty="0">
                <a:latin typeface="Noto Sans CJK JP Regular"/>
                <a:cs typeface="Noto Sans CJK JP Regular"/>
              </a:rPr>
              <a:t>/</a:t>
            </a:r>
            <a:r>
              <a:rPr sz="2800" spc="114" dirty="0">
                <a:latin typeface="Noto Sans CJK JP Regular"/>
                <a:cs typeface="Noto Sans CJK JP Regular"/>
              </a:rPr>
              <a:t>O</a:t>
            </a:r>
            <a:r>
              <a:rPr sz="2800" dirty="0">
                <a:latin typeface="Noto Sans CJK JP Regular"/>
                <a:cs typeface="Noto Sans CJK JP Regular"/>
              </a:rPr>
              <a:t>管理</a:t>
            </a:r>
            <a:r>
              <a:rPr sz="2800" spc="-5" dirty="0">
                <a:latin typeface="Noto Sans CJK JP Regular"/>
                <a:cs typeface="Noto Sans CJK JP Regular"/>
              </a:rPr>
              <a:t>概述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控制</a:t>
            </a:r>
            <a:r>
              <a:rPr sz="2800" spc="-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方式</a:t>
            </a:r>
            <a:endParaRPr lang="en-US" sz="2800" spc="-5" dirty="0" smtClean="0">
              <a:solidFill>
                <a:srgbClr val="FF0000"/>
              </a:solidFill>
              <a:latin typeface="Noto Sans CJK JP Regular"/>
              <a:cs typeface="Noto Sans CJK JP Regular"/>
            </a:endParaRPr>
          </a:p>
          <a:p>
            <a:pPr marL="355600" indent="-342900"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2800" dirty="0" smtClean="0">
                <a:latin typeface="Noto Sans CJK JP Regular"/>
                <a:cs typeface="Noto Sans CJK JP Regular"/>
              </a:rPr>
              <a:t>设备独立性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缓冲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管理</a:t>
            </a:r>
            <a:endParaRPr sz="28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5933"/>
            <a:ext cx="4950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I/</a:t>
            </a:r>
            <a:r>
              <a:rPr spc="420" dirty="0" err="1"/>
              <a:t>O</a:t>
            </a:r>
            <a:r>
              <a:rPr spc="-5" dirty="0" err="1" smtClean="0"/>
              <a:t>控</a:t>
            </a:r>
            <a:r>
              <a:rPr spc="10" dirty="0" err="1" smtClean="0"/>
              <a:t>制</a:t>
            </a:r>
            <a:r>
              <a:rPr lang="zh-CN" altLang="en-US" spc="10" dirty="0" smtClean="0"/>
              <a:t>方式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3296"/>
            <a:ext cx="7769860" cy="163506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程序</a:t>
            </a:r>
            <a:r>
              <a:rPr sz="2600" dirty="0">
                <a:latin typeface="Noto Sans CJK JP Regular"/>
                <a:cs typeface="Noto Sans CJK JP Regular"/>
              </a:rPr>
              <a:t>控制</a:t>
            </a:r>
            <a:r>
              <a:rPr sz="2600" spc="180" dirty="0">
                <a:latin typeface="Noto Sans CJK JP Regular"/>
                <a:cs typeface="Noto Sans CJK JP Regular"/>
              </a:rPr>
              <a:t>I/O</a:t>
            </a:r>
            <a:r>
              <a:rPr sz="2600" spc="25" dirty="0">
                <a:latin typeface="Noto Sans CJK JP Regular"/>
                <a:cs typeface="Noto Sans CJK JP Regular"/>
              </a:rPr>
              <a:t> </a:t>
            </a:r>
            <a:r>
              <a:rPr sz="2600" spc="-204" dirty="0">
                <a:latin typeface="Noto Sans CJK JP Regular"/>
                <a:cs typeface="Noto Sans CJK JP Regular"/>
              </a:rPr>
              <a:t>(PIO,Programmed</a:t>
            </a:r>
            <a:r>
              <a:rPr sz="2600" spc="40" dirty="0">
                <a:latin typeface="Noto Sans CJK JP Regular"/>
                <a:cs typeface="Noto Sans CJK JP Regular"/>
              </a:rPr>
              <a:t> </a:t>
            </a:r>
            <a:r>
              <a:rPr sz="2600" spc="110" dirty="0">
                <a:latin typeface="Noto Sans CJK JP Regular"/>
                <a:cs typeface="Noto Sans CJK JP Regular"/>
              </a:rPr>
              <a:t>I/O)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中断</a:t>
            </a:r>
            <a:r>
              <a:rPr sz="2600" dirty="0">
                <a:latin typeface="Noto Sans CJK JP Regular"/>
                <a:cs typeface="Noto Sans CJK JP Regular"/>
              </a:rPr>
              <a:t>驱动</a:t>
            </a:r>
            <a:r>
              <a:rPr sz="2600" spc="-15" dirty="0">
                <a:latin typeface="Noto Sans CJK JP Regular"/>
                <a:cs typeface="Noto Sans CJK JP Regular"/>
              </a:rPr>
              <a:t>方</a:t>
            </a:r>
            <a:r>
              <a:rPr sz="2600" dirty="0">
                <a:latin typeface="Noto Sans CJK JP Regular"/>
                <a:cs typeface="Noto Sans CJK JP Regular"/>
              </a:rPr>
              <a:t>式</a:t>
            </a:r>
            <a:r>
              <a:rPr sz="2600" spc="30" dirty="0">
                <a:latin typeface="Noto Sans CJK JP Regular"/>
                <a:cs typeface="Noto Sans CJK JP Regular"/>
              </a:rPr>
              <a:t> </a:t>
            </a:r>
            <a:r>
              <a:rPr sz="2600" spc="-195" dirty="0">
                <a:latin typeface="Noto Sans CJK JP Regular"/>
                <a:cs typeface="Noto Sans CJK JP Regular"/>
              </a:rPr>
              <a:t>(Interrupt-driven</a:t>
            </a:r>
            <a:r>
              <a:rPr sz="2600" spc="45" dirty="0">
                <a:latin typeface="Noto Sans CJK JP Regular"/>
                <a:cs typeface="Noto Sans CJK JP Regular"/>
              </a:rPr>
              <a:t> </a:t>
            </a:r>
            <a:r>
              <a:rPr sz="2600" spc="110" dirty="0">
                <a:latin typeface="Noto Sans CJK JP Regular"/>
                <a:cs typeface="Noto Sans CJK JP Regular"/>
              </a:rPr>
              <a:t>I/O)</a:t>
            </a:r>
            <a:endParaRPr sz="26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366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直接</a:t>
            </a:r>
            <a:r>
              <a:rPr sz="2600" spc="5" dirty="0">
                <a:latin typeface="Noto Sans CJK JP Regular"/>
                <a:cs typeface="Noto Sans CJK JP Regular"/>
              </a:rPr>
              <a:t>存储</a:t>
            </a:r>
            <a:r>
              <a:rPr sz="2600" spc="-15" dirty="0">
                <a:latin typeface="Noto Sans CJK JP Regular"/>
                <a:cs typeface="Noto Sans CJK JP Regular"/>
              </a:rPr>
              <a:t>访</a:t>
            </a:r>
            <a:r>
              <a:rPr sz="2600" spc="5" dirty="0">
                <a:latin typeface="Noto Sans CJK JP Regular"/>
                <a:cs typeface="Noto Sans CJK JP Regular"/>
              </a:rPr>
              <a:t>问方式</a:t>
            </a:r>
            <a:r>
              <a:rPr sz="2600" spc="20" dirty="0">
                <a:latin typeface="Noto Sans CJK JP Regular"/>
                <a:cs typeface="Noto Sans CJK JP Regular"/>
              </a:rPr>
              <a:t> </a:t>
            </a:r>
            <a:r>
              <a:rPr sz="2600" spc="40" dirty="0">
                <a:latin typeface="Noto Sans CJK JP Regular"/>
                <a:cs typeface="Noto Sans CJK JP Regular"/>
              </a:rPr>
              <a:t>(DMA,</a:t>
            </a:r>
            <a:r>
              <a:rPr sz="2600" spc="35" dirty="0">
                <a:latin typeface="Noto Sans CJK JP Regular"/>
                <a:cs typeface="Noto Sans CJK JP Regular"/>
              </a:rPr>
              <a:t> </a:t>
            </a:r>
            <a:r>
              <a:rPr sz="2600" spc="-140" dirty="0">
                <a:latin typeface="Noto Sans CJK JP Regular"/>
                <a:cs typeface="Noto Sans CJK JP Regular"/>
              </a:rPr>
              <a:t>Direct</a:t>
            </a:r>
            <a:r>
              <a:rPr sz="2600" spc="20" dirty="0">
                <a:latin typeface="Noto Sans CJK JP Regular"/>
                <a:cs typeface="Noto Sans CJK JP Regular"/>
              </a:rPr>
              <a:t> </a:t>
            </a:r>
            <a:r>
              <a:rPr sz="2600" spc="-225" dirty="0">
                <a:latin typeface="Noto Sans CJK JP Regular"/>
                <a:cs typeface="Noto Sans CJK JP Regular"/>
              </a:rPr>
              <a:t>Memory</a:t>
            </a:r>
            <a:r>
              <a:rPr sz="2600" spc="30" dirty="0">
                <a:latin typeface="Noto Sans CJK JP Regular"/>
                <a:cs typeface="Noto Sans CJK JP Regular"/>
              </a:rPr>
              <a:t> </a:t>
            </a:r>
            <a:r>
              <a:rPr sz="2600" spc="-185" dirty="0">
                <a:latin typeface="Noto Sans CJK JP Regular"/>
                <a:cs typeface="Noto Sans CJK JP Regular"/>
              </a:rPr>
              <a:t>Access</a:t>
            </a:r>
            <a:r>
              <a:rPr sz="2600" spc="-185" dirty="0" smtClean="0">
                <a:latin typeface="Noto Sans CJK JP Regular"/>
                <a:cs typeface="Noto Sans CJK JP Regular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39" y="125933"/>
            <a:ext cx="4573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I/O</a:t>
            </a:r>
            <a:r>
              <a:rPr spc="-5" dirty="0"/>
              <a:t>控</a:t>
            </a:r>
            <a:r>
              <a:rPr spc="10" dirty="0"/>
              <a:t>制</a:t>
            </a:r>
            <a:r>
              <a:rPr spc="-5" dirty="0"/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1082167"/>
            <a:ext cx="7391400" cy="435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 err="1">
                <a:solidFill>
                  <a:srgbClr val="FF0000"/>
                </a:solidFill>
                <a:latin typeface="Noto Sans CJK JP Regular"/>
                <a:cs typeface="Noto Sans CJK JP Regular"/>
              </a:rPr>
              <a:t>程序控制</a:t>
            </a:r>
            <a:r>
              <a:rPr sz="2800" spc="19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2800" spc="19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/O</a:t>
            </a:r>
            <a:r>
              <a:rPr lang="zh-CN" altLang="en-US" sz="2800" spc="19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轮询</a:t>
            </a:r>
            <a:r>
              <a:rPr lang="zh-CN" altLang="en-US" sz="2800" spc="19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）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03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dirty="0" err="1" smtClean="0">
                <a:latin typeface="Noto Sans CJK JP Regular"/>
                <a:cs typeface="Noto Sans CJK JP Regular"/>
              </a:rPr>
              <a:t>它</a:t>
            </a:r>
            <a:r>
              <a:rPr sz="2600" spc="-10" dirty="0" err="1" smtClean="0">
                <a:latin typeface="Noto Sans CJK JP Regular"/>
                <a:cs typeface="Noto Sans CJK JP Regular"/>
              </a:rPr>
              <a:t>由</a:t>
            </a:r>
            <a:r>
              <a:rPr sz="2600" spc="-75" dirty="0" err="1">
                <a:latin typeface="Noto Sans CJK JP Regular"/>
                <a:cs typeface="Noto Sans CJK JP Regular"/>
              </a:rPr>
              <a:t>CPU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代</a:t>
            </a:r>
            <a:r>
              <a:rPr sz="2600" dirty="0" err="1" smtClean="0">
                <a:latin typeface="Noto Sans CJK JP Regular"/>
                <a:cs typeface="Noto Sans CJK JP Regular"/>
              </a:rPr>
              <a:t>表进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程</a:t>
            </a:r>
            <a:r>
              <a:rPr sz="2600" dirty="0" err="1" smtClean="0">
                <a:latin typeface="Noto Sans CJK JP Regular"/>
                <a:cs typeface="Noto Sans CJK JP Regular"/>
              </a:rPr>
              <a:t>向</a:t>
            </a:r>
            <a:r>
              <a:rPr sz="2600" spc="190" dirty="0" err="1" smtClean="0">
                <a:latin typeface="Noto Sans CJK JP Regular"/>
                <a:cs typeface="Noto Sans CJK JP Regular"/>
              </a:rPr>
              <a:t>I</a:t>
            </a:r>
            <a:r>
              <a:rPr sz="2600" spc="190" dirty="0" smtClean="0">
                <a:latin typeface="Noto Sans CJK JP Regular"/>
                <a:cs typeface="Noto Sans CJK JP Regular"/>
              </a:rPr>
              <a:t>/</a:t>
            </a:r>
            <a:r>
              <a:rPr sz="2600" spc="190" dirty="0" err="1" smtClean="0">
                <a:latin typeface="Noto Sans CJK JP Regular"/>
                <a:cs typeface="Noto Sans CJK JP Regular"/>
              </a:rPr>
              <a:t>O</a:t>
            </a:r>
            <a:r>
              <a:rPr sz="2600" spc="10" dirty="0" err="1">
                <a:latin typeface="Noto Sans CJK JP Regular"/>
                <a:cs typeface="Noto Sans CJK JP Regular"/>
              </a:rPr>
              <a:t>模</a:t>
            </a:r>
            <a:r>
              <a:rPr sz="2600" dirty="0" err="1">
                <a:latin typeface="Noto Sans CJK JP Regular"/>
                <a:cs typeface="Noto Sans CJK JP Regular"/>
              </a:rPr>
              <a:t>块</a:t>
            </a:r>
            <a:r>
              <a:rPr sz="2600" spc="-15" dirty="0" err="1">
                <a:latin typeface="Noto Sans CJK JP Regular"/>
                <a:cs typeface="Noto Sans CJK JP Regular"/>
              </a:rPr>
              <a:t>发</a:t>
            </a:r>
            <a:r>
              <a:rPr sz="2600" dirty="0" err="1">
                <a:latin typeface="Noto Sans CJK JP Regular"/>
                <a:cs typeface="Noto Sans CJK JP Regular"/>
              </a:rPr>
              <a:t>出指</a:t>
            </a:r>
            <a:r>
              <a:rPr sz="2600" spc="-15" dirty="0" err="1">
                <a:latin typeface="Noto Sans CJK JP Regular"/>
                <a:cs typeface="Noto Sans CJK JP Regular"/>
              </a:rPr>
              <a:t>令</a:t>
            </a:r>
            <a:r>
              <a:rPr sz="2600" dirty="0">
                <a:latin typeface="Noto Sans CJK JP Regular"/>
                <a:cs typeface="Noto Sans CJK JP Regular"/>
              </a:rPr>
              <a:t>，</a:t>
            </a:r>
            <a:r>
              <a:rPr sz="2600" spc="20" dirty="0">
                <a:latin typeface="Noto Sans CJK JP Regular"/>
                <a:cs typeface="Noto Sans CJK JP Regular"/>
              </a:rPr>
              <a:t> 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然后</a:t>
            </a:r>
            <a:r>
              <a:rPr sz="2600" dirty="0" err="1" smtClean="0">
                <a:latin typeface="Noto Sans CJK JP Regular"/>
                <a:cs typeface="Noto Sans CJK JP Regular"/>
              </a:rPr>
              <a:t>进入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忙</a:t>
            </a:r>
            <a:r>
              <a:rPr sz="2600" dirty="0" err="1" smtClean="0">
                <a:latin typeface="Noto Sans CJK JP Regular"/>
                <a:cs typeface="Noto Sans CJK JP Regular"/>
              </a:rPr>
              <a:t>等状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态</a:t>
            </a:r>
            <a:r>
              <a:rPr sz="2600" dirty="0" err="1" smtClean="0">
                <a:latin typeface="Noto Sans CJK JP Regular"/>
                <a:cs typeface="Noto Sans CJK JP Regular"/>
              </a:rPr>
              <a:t>，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直到操作完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成之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后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进程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才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能够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继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续执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行</a:t>
            </a:r>
            <a:r>
              <a:rPr sz="2600" spc="5" dirty="0">
                <a:latin typeface="Noto Sans CJK JP Regular"/>
                <a:cs typeface="Noto Sans CJK JP Regular"/>
              </a:rPr>
              <a:t>。</a:t>
            </a:r>
            <a:endParaRPr sz="2600" dirty="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800" spc="5" dirty="0" err="1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中断</a:t>
            </a:r>
            <a:r>
              <a:rPr lang="zh-CN" altLang="en-US" sz="2800" spc="5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驱动方式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20000"/>
              </a:lnSpc>
              <a:spcBef>
                <a:spcPts val="141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 err="1">
                <a:latin typeface="Noto Sans CJK JP Regular"/>
                <a:cs typeface="Noto Sans CJK JP Regular"/>
              </a:rPr>
              <a:t>当</a:t>
            </a:r>
            <a:r>
              <a:rPr sz="2600" spc="190" dirty="0" err="1">
                <a:latin typeface="Noto Sans CJK JP Regular"/>
                <a:cs typeface="Noto Sans CJK JP Regular"/>
              </a:rPr>
              <a:t>I</a:t>
            </a:r>
            <a:r>
              <a:rPr sz="2600" spc="190" dirty="0">
                <a:latin typeface="Noto Sans CJK JP Regular"/>
                <a:cs typeface="Noto Sans CJK JP Regular"/>
              </a:rPr>
              <a:t>/</a:t>
            </a:r>
            <a:r>
              <a:rPr sz="2600" spc="190" dirty="0" err="1">
                <a:latin typeface="Noto Sans CJK JP Regular"/>
                <a:cs typeface="Noto Sans CJK JP Regular"/>
              </a:rPr>
              <a:t>O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操</a:t>
            </a:r>
            <a:r>
              <a:rPr sz="2600" spc="-10" dirty="0" err="1" smtClean="0">
                <a:latin typeface="Noto Sans CJK JP Regular"/>
                <a:cs typeface="Noto Sans CJK JP Regular"/>
              </a:rPr>
              <a:t>作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结束</a:t>
            </a:r>
            <a:r>
              <a:rPr sz="2600" spc="-10" dirty="0" err="1" smtClean="0">
                <a:latin typeface="Noto Sans CJK JP Regular"/>
                <a:cs typeface="Noto Sans CJK JP Regular"/>
              </a:rPr>
              <a:t>后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由设</a:t>
            </a:r>
            <a:r>
              <a:rPr sz="2600" spc="-10" dirty="0" err="1" smtClean="0">
                <a:latin typeface="Noto Sans CJK JP Regular"/>
                <a:cs typeface="Noto Sans CJK JP Regular"/>
              </a:rPr>
              <a:t>备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控制器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主动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地来通</a:t>
            </a:r>
            <a:r>
              <a:rPr sz="2600" spc="-20" dirty="0" err="1" smtClean="0">
                <a:latin typeface="Noto Sans CJK JP Regular"/>
                <a:cs typeface="Noto Sans CJK JP Regular"/>
              </a:rPr>
              <a:t>知</a:t>
            </a:r>
            <a:r>
              <a:rPr sz="2600" spc="5" dirty="0" err="1" smtClean="0">
                <a:latin typeface="Noto Sans CJK JP Regular"/>
                <a:cs typeface="Noto Sans CJK JP Regular"/>
              </a:rPr>
              <a:t>设</a:t>
            </a:r>
            <a:r>
              <a:rPr sz="2600" spc="5" dirty="0" smtClean="0">
                <a:latin typeface="Noto Sans CJK JP Regular"/>
                <a:cs typeface="Noto Sans CJK JP Regular"/>
              </a:rPr>
              <a:t> </a:t>
            </a:r>
            <a:r>
              <a:rPr sz="2600" spc="10" dirty="0">
                <a:latin typeface="Noto Sans CJK JP Regular"/>
                <a:cs typeface="Noto Sans CJK JP Regular"/>
              </a:rPr>
              <a:t>备驱</a:t>
            </a:r>
            <a:r>
              <a:rPr sz="2600" dirty="0">
                <a:latin typeface="Noto Sans CJK JP Regular"/>
                <a:cs typeface="Noto Sans CJK JP Regular"/>
              </a:rPr>
              <a:t>动程</a:t>
            </a:r>
            <a:r>
              <a:rPr sz="2600" spc="-15" dirty="0">
                <a:latin typeface="Noto Sans CJK JP Regular"/>
                <a:cs typeface="Noto Sans CJK JP Regular"/>
              </a:rPr>
              <a:t>序</a:t>
            </a:r>
            <a:r>
              <a:rPr sz="2600" dirty="0">
                <a:latin typeface="Noto Sans CJK JP Regular"/>
                <a:cs typeface="Noto Sans CJK JP Regular"/>
              </a:rPr>
              <a:t>说这</a:t>
            </a:r>
            <a:r>
              <a:rPr sz="2600" spc="-15" dirty="0">
                <a:latin typeface="Noto Sans CJK JP Regular"/>
                <a:cs typeface="Noto Sans CJK JP Regular"/>
              </a:rPr>
              <a:t>次</a:t>
            </a:r>
            <a:r>
              <a:rPr sz="2600" dirty="0">
                <a:latin typeface="Noto Sans CJK JP Regular"/>
                <a:cs typeface="Noto Sans CJK JP Regular"/>
              </a:rPr>
              <a:t>结束，</a:t>
            </a:r>
            <a:r>
              <a:rPr sz="2600" spc="15" dirty="0">
                <a:latin typeface="Noto Sans CJK JP Regular"/>
                <a:cs typeface="Noto Sans CJK JP Regular"/>
              </a:rPr>
              <a:t> 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而不</a:t>
            </a:r>
            <a:r>
              <a:rPr sz="2600" dirty="0" err="1" smtClean="0">
                <a:latin typeface="Noto Sans CJK JP Regular"/>
                <a:cs typeface="Noto Sans CJK JP Regular"/>
              </a:rPr>
              <a:t>是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设</a:t>
            </a:r>
            <a:r>
              <a:rPr sz="2600" dirty="0" err="1" smtClean="0">
                <a:latin typeface="Noto Sans CJK JP Regular"/>
                <a:cs typeface="Noto Sans CJK JP Regular"/>
              </a:rPr>
              <a:t>备驱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动</a:t>
            </a:r>
            <a:r>
              <a:rPr sz="2600" dirty="0" err="1" smtClean="0">
                <a:latin typeface="Noto Sans CJK JP Regular"/>
                <a:cs typeface="Noto Sans CJK JP Regular"/>
              </a:rPr>
              <a:t>程序不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断地</a:t>
            </a:r>
            <a:r>
              <a:rPr sz="2600" dirty="0" err="1" smtClean="0">
                <a:latin typeface="Noto Sans CJK JP Regular"/>
                <a:cs typeface="Noto Sans CJK JP Regular"/>
              </a:rPr>
              <a:t>去轮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询</a:t>
            </a:r>
            <a:r>
              <a:rPr sz="2600" dirty="0" err="1" smtClean="0">
                <a:latin typeface="Noto Sans CJK JP Regular"/>
                <a:cs typeface="Noto Sans CJK JP Regular"/>
              </a:rPr>
              <a:t>看看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设</a:t>
            </a:r>
            <a:r>
              <a:rPr sz="2600" dirty="0" err="1" smtClean="0">
                <a:latin typeface="Noto Sans CJK JP Regular"/>
                <a:cs typeface="Noto Sans CJK JP Regular"/>
              </a:rPr>
              <a:t>备的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状</a:t>
            </a:r>
            <a:r>
              <a:rPr sz="2600" dirty="0" err="1" smtClean="0">
                <a:latin typeface="Noto Sans CJK JP Regular"/>
                <a:cs typeface="Noto Sans CJK JP Regular"/>
              </a:rPr>
              <a:t>态</a:t>
            </a:r>
            <a:r>
              <a:rPr sz="2600" dirty="0">
                <a:latin typeface="Noto Sans CJK JP Regular"/>
                <a:cs typeface="Noto Sans CJK JP Regular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138125"/>
            <a:ext cx="427075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I/O</a:t>
            </a:r>
            <a:r>
              <a:rPr spc="-5" dirty="0"/>
              <a:t>控</a:t>
            </a:r>
            <a:r>
              <a:rPr spc="10" dirty="0"/>
              <a:t>制</a:t>
            </a:r>
            <a:r>
              <a:rPr spc="-5" dirty="0"/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908" y="902920"/>
            <a:ext cx="7401559" cy="165340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直接存储器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访问</a:t>
            </a:r>
            <a:r>
              <a:rPr sz="2800" spc="1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（DMA）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方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式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marR="100330" indent="-342900">
              <a:lnSpc>
                <a:spcPct val="120000"/>
              </a:lnSpc>
              <a:spcBef>
                <a:spcPts val="63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 err="1" smtClean="0">
                <a:latin typeface="Noto Sans CJK JP Regular"/>
                <a:cs typeface="Noto Sans CJK JP Regular"/>
              </a:rPr>
              <a:t>该方</a:t>
            </a:r>
            <a:r>
              <a:rPr sz="2600" dirty="0" err="1" smtClean="0">
                <a:latin typeface="Noto Sans CJK JP Regular"/>
                <a:cs typeface="Noto Sans CJK JP Regular"/>
              </a:rPr>
              <a:t>式是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由</a:t>
            </a:r>
            <a:r>
              <a:rPr sz="2600" dirty="0" err="1" smtClean="0">
                <a:latin typeface="Noto Sans CJK JP Regular"/>
                <a:cs typeface="Noto Sans CJK JP Regular"/>
              </a:rPr>
              <a:t>一个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专</a:t>
            </a:r>
            <a:r>
              <a:rPr sz="2600" dirty="0" err="1" smtClean="0">
                <a:latin typeface="Noto Sans CJK JP Regular"/>
                <a:cs typeface="Noto Sans CJK JP Regular"/>
              </a:rPr>
              <a:t>门的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控</a:t>
            </a:r>
            <a:r>
              <a:rPr sz="2600" dirty="0" err="1" smtClean="0">
                <a:latin typeface="Noto Sans CJK JP Regular"/>
                <a:cs typeface="Noto Sans CJK JP Regular"/>
              </a:rPr>
              <a:t>制器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来</a:t>
            </a:r>
            <a:r>
              <a:rPr sz="2600" dirty="0" err="1" smtClean="0">
                <a:latin typeface="Noto Sans CJK JP Regular"/>
                <a:cs typeface="Noto Sans CJK JP Regular"/>
              </a:rPr>
              <a:t>完成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数</a:t>
            </a:r>
            <a:r>
              <a:rPr sz="2600" dirty="0" err="1" smtClean="0">
                <a:latin typeface="Noto Sans CJK JP Regular"/>
                <a:cs typeface="Noto Sans CJK JP Regular"/>
              </a:rPr>
              <a:t>据从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内</a:t>
            </a:r>
            <a:r>
              <a:rPr sz="2600" dirty="0" err="1" smtClean="0">
                <a:latin typeface="Noto Sans CJK JP Regular"/>
                <a:cs typeface="Noto Sans CJK JP Regular"/>
              </a:rPr>
              <a:t>存</a:t>
            </a:r>
            <a:r>
              <a:rPr sz="2600" spc="10" dirty="0" err="1" smtClean="0">
                <a:latin typeface="Noto Sans CJK JP Regular"/>
                <a:cs typeface="Noto Sans CJK JP Regular"/>
              </a:rPr>
              <a:t>到设</a:t>
            </a:r>
            <a:r>
              <a:rPr sz="2600" dirty="0" err="1" smtClean="0">
                <a:latin typeface="Noto Sans CJK JP Regular"/>
                <a:cs typeface="Noto Sans CJK JP Regular"/>
              </a:rPr>
              <a:t>备或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者</a:t>
            </a:r>
            <a:r>
              <a:rPr sz="2600" dirty="0" err="1" smtClean="0">
                <a:latin typeface="Noto Sans CJK JP Regular"/>
                <a:cs typeface="Noto Sans CJK JP Regular"/>
              </a:rPr>
              <a:t>是从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设</a:t>
            </a:r>
            <a:r>
              <a:rPr sz="2600" dirty="0" err="1" smtClean="0">
                <a:latin typeface="Noto Sans CJK JP Regular"/>
                <a:cs typeface="Noto Sans CJK JP Regular"/>
              </a:rPr>
              <a:t>备到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内</a:t>
            </a:r>
            <a:r>
              <a:rPr sz="2600" dirty="0" err="1" smtClean="0">
                <a:latin typeface="Noto Sans CJK JP Regular"/>
                <a:cs typeface="Noto Sans CJK JP Regular"/>
              </a:rPr>
              <a:t>存的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传</a:t>
            </a:r>
            <a:r>
              <a:rPr sz="2600" dirty="0" err="1" smtClean="0">
                <a:latin typeface="Noto Sans CJK JP Regular"/>
                <a:cs typeface="Noto Sans CJK JP Regular"/>
              </a:rPr>
              <a:t>输工</a:t>
            </a:r>
            <a:r>
              <a:rPr sz="2600" spc="-15" dirty="0" err="1" smtClean="0">
                <a:latin typeface="Noto Sans CJK JP Regular"/>
                <a:cs typeface="Noto Sans CJK JP Regular"/>
              </a:rPr>
              <a:t>作</a:t>
            </a:r>
            <a:r>
              <a:rPr sz="2600" dirty="0" smtClean="0">
                <a:latin typeface="Noto Sans CJK JP Regular"/>
                <a:cs typeface="Noto Sans CJK JP Regular"/>
              </a:rPr>
              <a:t>。</a:t>
            </a:r>
            <a:endParaRPr sz="26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1" y="1500100"/>
            <a:ext cx="7261225" cy="387667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0" dirty="0">
                <a:latin typeface="Noto Sans CJK JP Regular"/>
                <a:cs typeface="Noto Sans CJK JP Regular"/>
              </a:rPr>
              <a:t>优点：</a:t>
            </a:r>
            <a:endParaRPr sz="2600" dirty="0">
              <a:latin typeface="Noto Sans CJK JP Regular"/>
              <a:cs typeface="Noto Sans CJK JP Regular"/>
            </a:endParaRPr>
          </a:p>
          <a:p>
            <a:pPr marL="756285" marR="119380" lvl="1" indent="-286385">
              <a:lnSpc>
                <a:spcPct val="100000"/>
              </a:lnSpc>
              <a:spcBef>
                <a:spcPts val="1330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-65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只需干预</a:t>
            </a:r>
            <a:r>
              <a:rPr sz="2400" spc="165" dirty="0">
                <a:latin typeface="Noto Sans CJK JP Regular"/>
                <a:cs typeface="Noto Sans CJK JP Regular"/>
              </a:rPr>
              <a:t>I/O</a:t>
            </a:r>
            <a:r>
              <a:rPr sz="2400" dirty="0">
                <a:latin typeface="Noto Sans CJK JP Regular"/>
                <a:cs typeface="Noto Sans CJK JP Regular"/>
              </a:rPr>
              <a:t>操作的开始和结束，而后续成 </a:t>
            </a:r>
            <a:r>
              <a:rPr sz="2400" spc="5" dirty="0">
                <a:latin typeface="Noto Sans CJK JP Regular"/>
                <a:cs typeface="Noto Sans CJK JP Regular"/>
              </a:rPr>
              <a:t>批的数</a:t>
            </a:r>
            <a:r>
              <a:rPr sz="2400" dirty="0">
                <a:latin typeface="Noto Sans CJK JP Regular"/>
                <a:cs typeface="Noto Sans CJK JP Regular"/>
              </a:rPr>
              <a:t>据读写则无</a:t>
            </a:r>
            <a:r>
              <a:rPr sz="2400" spc="10" dirty="0">
                <a:latin typeface="Noto Sans CJK JP Regular"/>
                <a:cs typeface="Noto Sans CJK JP Regular"/>
              </a:rPr>
              <a:t>需</a:t>
            </a:r>
            <a:r>
              <a:rPr sz="2400" spc="-70" dirty="0">
                <a:latin typeface="Noto Sans CJK JP Regular"/>
                <a:cs typeface="Noto Sans CJK JP Regular"/>
              </a:rPr>
              <a:t>CP</a:t>
            </a:r>
            <a:r>
              <a:rPr sz="2400" spc="-80" dirty="0">
                <a:latin typeface="Noto Sans CJK JP Regular"/>
                <a:cs typeface="Noto Sans CJK JP Regular"/>
              </a:rPr>
              <a:t>U</a:t>
            </a:r>
            <a:r>
              <a:rPr sz="2400" dirty="0">
                <a:latin typeface="Noto Sans CJK JP Regular"/>
                <a:cs typeface="Noto Sans CJK JP Regular"/>
              </a:rPr>
              <a:t>控制，适于高速设备。</a:t>
            </a: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spc="15" dirty="0">
                <a:latin typeface="Noto Sans CJK JP Regular"/>
                <a:cs typeface="Noto Sans CJK JP Regular"/>
              </a:rPr>
              <a:t>缺点：</a:t>
            </a:r>
            <a:endParaRPr sz="2600" dirty="0">
              <a:latin typeface="Noto Sans CJK JP Regular"/>
              <a:cs typeface="Noto Sans CJK JP Regular"/>
            </a:endParaRPr>
          </a:p>
          <a:p>
            <a:pPr marL="756285" marR="91440" lvl="1" indent="-286385">
              <a:lnSpc>
                <a:spcPct val="100000"/>
              </a:lnSpc>
              <a:spcBef>
                <a:spcPts val="1330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数据传</a:t>
            </a:r>
            <a:r>
              <a:rPr sz="2400" dirty="0">
                <a:latin typeface="Noto Sans CJK JP Regular"/>
                <a:cs typeface="Noto Sans CJK JP Regular"/>
              </a:rPr>
              <a:t>送的方向、存放数据的内存地址及传送数 </a:t>
            </a:r>
            <a:r>
              <a:rPr sz="2400" spc="5" dirty="0">
                <a:latin typeface="Noto Sans CJK JP Regular"/>
                <a:cs typeface="Noto Sans CJK JP Regular"/>
              </a:rPr>
              <a:t>据的长</a:t>
            </a:r>
            <a:r>
              <a:rPr sz="2400" dirty="0">
                <a:latin typeface="Noto Sans CJK JP Regular"/>
                <a:cs typeface="Noto Sans CJK JP Regular"/>
              </a:rPr>
              <a:t>度等都</a:t>
            </a:r>
            <a:r>
              <a:rPr sz="2400" spc="10" dirty="0">
                <a:latin typeface="Noto Sans CJK JP Regular"/>
                <a:cs typeface="Noto Sans CJK JP Regular"/>
              </a:rPr>
              <a:t>由</a:t>
            </a:r>
            <a:r>
              <a:rPr sz="2400" spc="-70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控制，占用了</a:t>
            </a:r>
            <a:r>
              <a:rPr sz="2400" spc="-70" dirty="0">
                <a:latin typeface="Noto Sans CJK JP Regular"/>
                <a:cs typeface="Noto Sans CJK JP Regular"/>
              </a:rPr>
              <a:t>CPU</a:t>
            </a:r>
            <a:r>
              <a:rPr sz="2400" dirty="0">
                <a:latin typeface="Noto Sans CJK JP Regular"/>
                <a:cs typeface="Noto Sans CJK JP Regular"/>
              </a:rPr>
              <a:t>时间。</a:t>
            </a: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Clr>
                <a:srgbClr val="336699"/>
              </a:buClr>
              <a:buChar char="•"/>
              <a:tabLst>
                <a:tab pos="756285" algn="l"/>
                <a:tab pos="756920" algn="l"/>
              </a:tabLst>
            </a:pPr>
            <a:r>
              <a:rPr sz="2400" spc="5" dirty="0">
                <a:latin typeface="Noto Sans CJK JP Regular"/>
                <a:cs typeface="Noto Sans CJK JP Regular"/>
              </a:rPr>
              <a:t>每个设</a:t>
            </a:r>
            <a:r>
              <a:rPr sz="2400" dirty="0">
                <a:latin typeface="Noto Sans CJK JP Regular"/>
                <a:cs typeface="Noto Sans CJK JP Regular"/>
              </a:rPr>
              <a:t>备占用</a:t>
            </a:r>
            <a:r>
              <a:rPr sz="2400" spc="-10" dirty="0">
                <a:latin typeface="Noto Sans CJK JP Regular"/>
                <a:cs typeface="Noto Sans CJK JP Regular"/>
              </a:rPr>
              <a:t>一</a:t>
            </a:r>
            <a:r>
              <a:rPr sz="2400" spc="5" dirty="0">
                <a:latin typeface="Noto Sans CJK JP Regular"/>
                <a:cs typeface="Noto Sans CJK JP Regular"/>
              </a:rPr>
              <a:t>个</a:t>
            </a:r>
            <a:r>
              <a:rPr sz="2400" spc="135" dirty="0">
                <a:latin typeface="Noto Sans CJK JP Regular"/>
                <a:cs typeface="Noto Sans CJK JP Regular"/>
              </a:rPr>
              <a:t>DMA</a:t>
            </a:r>
            <a:r>
              <a:rPr sz="2400" spc="-5" dirty="0">
                <a:latin typeface="Noto Sans CJK JP Regular"/>
                <a:cs typeface="Noto Sans CJK JP Regular"/>
              </a:rPr>
              <a:t>控制器，当设备增加时，</a:t>
            </a:r>
            <a:endParaRPr sz="2400" dirty="0">
              <a:latin typeface="Noto Sans CJK JP Regular"/>
              <a:cs typeface="Noto Sans CJK JP Regular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Noto Sans CJK JP Regular"/>
                <a:cs typeface="Noto Sans CJK JP Regular"/>
              </a:rPr>
              <a:t>需要增</a:t>
            </a:r>
            <a:r>
              <a:rPr sz="2400" dirty="0">
                <a:latin typeface="Noto Sans CJK JP Regular"/>
                <a:cs typeface="Noto Sans CJK JP Regular"/>
              </a:rPr>
              <a:t>加新</a:t>
            </a:r>
            <a:r>
              <a:rPr sz="2400" spc="10" dirty="0">
                <a:latin typeface="Noto Sans CJK JP Regular"/>
                <a:cs typeface="Noto Sans CJK JP Regular"/>
              </a:rPr>
              <a:t>的</a:t>
            </a:r>
            <a:r>
              <a:rPr sz="2400" spc="135" dirty="0">
                <a:latin typeface="Noto Sans CJK JP Regular"/>
                <a:cs typeface="Noto Sans CJK JP Regular"/>
              </a:rPr>
              <a:t>DMA</a:t>
            </a:r>
            <a:r>
              <a:rPr sz="2400" dirty="0">
                <a:latin typeface="Noto Sans CJK JP Regular"/>
                <a:cs typeface="Noto Sans CJK JP Regular"/>
              </a:rPr>
              <a:t>控制器。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74142"/>
            <a:ext cx="59016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直接</a:t>
            </a:r>
            <a:r>
              <a:rPr sz="3200" spc="5" dirty="0"/>
              <a:t>存储</a:t>
            </a:r>
            <a:r>
              <a:rPr sz="3200" spc="-10" dirty="0"/>
              <a:t>访</a:t>
            </a:r>
            <a:r>
              <a:rPr sz="3200" spc="5" dirty="0"/>
              <a:t>问方式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spc="195" dirty="0"/>
              <a:t>(DMA, </a:t>
            </a:r>
            <a:r>
              <a:rPr sz="3200" spc="95" dirty="0"/>
              <a:t>Direct </a:t>
            </a:r>
            <a:r>
              <a:rPr sz="3200" spc="65" dirty="0"/>
              <a:t>Memory</a:t>
            </a:r>
            <a:r>
              <a:rPr sz="3200" spc="470" dirty="0"/>
              <a:t> </a:t>
            </a:r>
            <a:r>
              <a:rPr sz="3200" spc="60" dirty="0"/>
              <a:t>Access)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193" y="1095662"/>
            <a:ext cx="2732405" cy="234936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>
                <a:latin typeface="Noto Sans CJK JP Regular"/>
                <a:cs typeface="Noto Sans CJK JP Regular"/>
              </a:rPr>
              <a:t>I</a:t>
            </a:r>
            <a:r>
              <a:rPr sz="2800" spc="285" dirty="0">
                <a:latin typeface="Noto Sans CJK JP Regular"/>
                <a:cs typeface="Noto Sans CJK JP Regular"/>
              </a:rPr>
              <a:t>/</a:t>
            </a:r>
            <a:r>
              <a:rPr sz="2800" spc="114" dirty="0">
                <a:latin typeface="Noto Sans CJK JP Regular"/>
                <a:cs typeface="Noto Sans CJK JP Regular"/>
              </a:rPr>
              <a:t>O</a:t>
            </a:r>
            <a:r>
              <a:rPr sz="2800" dirty="0">
                <a:latin typeface="Noto Sans CJK JP Regular"/>
                <a:cs typeface="Noto Sans CJK JP Regular"/>
              </a:rPr>
              <a:t>管理</a:t>
            </a:r>
            <a:r>
              <a:rPr sz="2800" spc="-5" dirty="0">
                <a:latin typeface="Noto Sans CJK JP Regular"/>
                <a:cs typeface="Noto Sans CJK JP Regular"/>
              </a:rPr>
              <a:t>概述</a:t>
            </a:r>
            <a:endParaRPr sz="2800" dirty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控制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方式</a:t>
            </a:r>
            <a:endParaRPr lang="en-US" sz="2800" spc="-5" dirty="0" smtClean="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zh-CN" altLang="en-US" sz="2800" dirty="0" smtClean="0">
                <a:solidFill>
                  <a:srgbClr val="FF0000"/>
                </a:solidFill>
                <a:latin typeface="Noto Sans CJK JP Regular"/>
                <a:cs typeface="Noto Sans CJK JP Regular"/>
              </a:rPr>
              <a:t>设备独立性</a:t>
            </a:r>
            <a:endParaRPr sz="2800" dirty="0">
              <a:solidFill>
                <a:srgbClr val="FF0000"/>
              </a:solidFill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3366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200" dirty="0" smtClean="0">
                <a:latin typeface="Noto Sans CJK JP Regular"/>
                <a:cs typeface="Noto Sans CJK JP Regular"/>
              </a:rPr>
              <a:t>I</a:t>
            </a:r>
            <a:r>
              <a:rPr sz="2800" spc="285" dirty="0" smtClean="0">
                <a:latin typeface="Noto Sans CJK JP Regular"/>
                <a:cs typeface="Noto Sans CJK JP Regular"/>
              </a:rPr>
              <a:t>/</a:t>
            </a:r>
            <a:r>
              <a:rPr sz="2800" spc="114" dirty="0" err="1" smtClean="0">
                <a:latin typeface="Noto Sans CJK JP Regular"/>
                <a:cs typeface="Noto Sans CJK JP Regular"/>
              </a:rPr>
              <a:t>O</a:t>
            </a:r>
            <a:r>
              <a:rPr sz="2800" dirty="0" err="1" smtClean="0">
                <a:latin typeface="Noto Sans CJK JP Regular"/>
                <a:cs typeface="Noto Sans CJK JP Regular"/>
              </a:rPr>
              <a:t>缓冲</a:t>
            </a:r>
            <a:r>
              <a:rPr sz="2800" spc="-5" dirty="0" err="1" smtClean="0">
                <a:latin typeface="Noto Sans CJK JP Regular"/>
                <a:cs typeface="Noto Sans CJK JP Regular"/>
              </a:rPr>
              <a:t>管理</a:t>
            </a:r>
            <a:endParaRPr sz="2800" dirty="0">
              <a:latin typeface="Noto Sans CJK JP Regular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194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581</Words>
  <Application>Microsoft Office PowerPoint</Application>
  <PresentationFormat>全屏显示(4:3)</PresentationFormat>
  <Paragraphs>99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Liberation Sans Narrow</vt:lpstr>
      <vt:lpstr>Noto Sans CJK JP Regular</vt:lpstr>
      <vt:lpstr>等线</vt:lpstr>
      <vt:lpstr>宋体</vt:lpstr>
      <vt:lpstr>Calibri</vt:lpstr>
      <vt:lpstr>Times New Roman</vt:lpstr>
      <vt:lpstr>Trebuchet MS</vt:lpstr>
      <vt:lpstr>Wingdings</vt:lpstr>
      <vt:lpstr>Office Theme</vt:lpstr>
      <vt:lpstr>PowerPoint 演示文稿</vt:lpstr>
      <vt:lpstr>I/O设备的分类</vt:lpstr>
      <vt:lpstr>I/O设备的分类</vt:lpstr>
      <vt:lpstr>PowerPoint 演示文稿</vt:lpstr>
      <vt:lpstr>I/O控制方式</vt:lpstr>
      <vt:lpstr>I/O控制方式</vt:lpstr>
      <vt:lpstr>I/O控制方式</vt:lpstr>
      <vt:lpstr>直接存储访问方式 (DMA, Direct Memory Access)</vt:lpstr>
      <vt:lpstr>PowerPoint 演示文稿</vt:lpstr>
      <vt:lpstr>设备独立性</vt:lpstr>
      <vt:lpstr>逻辑设备名到物理设备名的映射</vt:lpstr>
      <vt:lpstr>PowerPoint 演示文稿</vt:lpstr>
      <vt:lpstr>缓冲技术</vt:lpstr>
      <vt:lpstr>单缓冲(single buffer)</vt:lpstr>
      <vt:lpstr>双缓冲(double buffer)</vt:lpstr>
      <vt:lpstr>环形缓冲(circular buffer)</vt:lpstr>
      <vt:lpstr>缓冲池</vt:lpstr>
      <vt:lpstr>将独享变共享：SPOOLing技术</vt:lpstr>
      <vt:lpstr>SPOOLing系统组成</vt:lpstr>
      <vt:lpstr>SPOOLing系统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LongXiang</dc:creator>
  <cp:lastModifiedBy>Shinelon</cp:lastModifiedBy>
  <cp:revision>21</cp:revision>
  <dcterms:created xsi:type="dcterms:W3CDTF">2019-06-01T06:18:21Z</dcterms:created>
  <dcterms:modified xsi:type="dcterms:W3CDTF">2019-06-02T12:27:11Z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2019-06-01T00:00:00Z</vt:filetime>
  </property>
</Properties>
</file>