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iry Farm Story10">
            <a:extLst>
              <a:ext uri="{FF2B5EF4-FFF2-40B4-BE49-F238E27FC236}">
                <a16:creationId xmlns:a16="http://schemas.microsoft.com/office/drawing/2014/main" id="{5C3B6EAC-6DBF-4F42-9E45-8D14A4281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3" y="0"/>
            <a:ext cx="11584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iry Farm Story8">
            <a:extLst>
              <a:ext uri="{FF2B5EF4-FFF2-40B4-BE49-F238E27FC236}">
                <a16:creationId xmlns:a16="http://schemas.microsoft.com/office/drawing/2014/main" id="{DB467491-5297-403C-A2A6-FC2BB642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3" y="0"/>
            <a:ext cx="11584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iry Farm Story1">
            <a:extLst>
              <a:ext uri="{FF2B5EF4-FFF2-40B4-BE49-F238E27FC236}">
                <a16:creationId xmlns:a16="http://schemas.microsoft.com/office/drawing/2014/main" id="{AD86C123-374C-4B44-A341-97054E62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3" y="0"/>
            <a:ext cx="11584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iry Farm Story2">
            <a:extLst>
              <a:ext uri="{FF2B5EF4-FFF2-40B4-BE49-F238E27FC236}">
                <a16:creationId xmlns:a16="http://schemas.microsoft.com/office/drawing/2014/main" id="{3A96B97C-93B3-49A4-9B3A-B08A0BF9B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3" y="0"/>
            <a:ext cx="11584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iry Farm Story11">
            <a:extLst>
              <a:ext uri="{FF2B5EF4-FFF2-40B4-BE49-F238E27FC236}">
                <a16:creationId xmlns:a16="http://schemas.microsoft.com/office/drawing/2014/main" id="{C7DD971D-6C5E-4231-A120-CF66F7B90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3" y="0"/>
            <a:ext cx="11584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iry Farm Story9">
            <a:extLst>
              <a:ext uri="{FF2B5EF4-FFF2-40B4-BE49-F238E27FC236}">
                <a16:creationId xmlns:a16="http://schemas.microsoft.com/office/drawing/2014/main" id="{213EB9E5-59A2-457D-8DCE-0C58570C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3" y="0"/>
            <a:ext cx="11584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Odrowaz, Magda Maria Ms.</cp:lastModifiedBy>
  <cp:revision>1</cp:revision>
  <dcterms:created xsi:type="dcterms:W3CDTF">2023-04-07T17:17:58Z</dcterms:created>
  <dcterms:modified xsi:type="dcterms:W3CDTF">2023-04-07T17:18:37Z</dcterms:modified>
</cp:coreProperties>
</file>