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iry Farm Story10">
            <a:extLst>
              <a:ext uri="{FF2B5EF4-FFF2-40B4-BE49-F238E27FC236}">
                <a16:creationId xmlns:a16="http://schemas.microsoft.com/office/drawing/2014/main" id="{37790DAF-1CEF-4390-BCB2-34C45536A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109537"/>
            <a:ext cx="1170622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iry Farm Story8">
            <a:extLst>
              <a:ext uri="{FF2B5EF4-FFF2-40B4-BE49-F238E27FC236}">
                <a16:creationId xmlns:a16="http://schemas.microsoft.com/office/drawing/2014/main" id="{97FC9F00-2111-4BA4-BBEA-533035183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109537"/>
            <a:ext cx="1170622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airy Farm Story1">
            <a:extLst>
              <a:ext uri="{FF2B5EF4-FFF2-40B4-BE49-F238E27FC236}">
                <a16:creationId xmlns:a16="http://schemas.microsoft.com/office/drawing/2014/main" id="{874B75E7-7BAF-42BB-8E67-23E5C486A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109537"/>
            <a:ext cx="1170622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airy Farm Story2">
            <a:extLst>
              <a:ext uri="{FF2B5EF4-FFF2-40B4-BE49-F238E27FC236}">
                <a16:creationId xmlns:a16="http://schemas.microsoft.com/office/drawing/2014/main" id="{73232041-F6C0-489E-BE69-8E179BD9D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109537"/>
            <a:ext cx="1170622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airy Farm Story11">
            <a:extLst>
              <a:ext uri="{FF2B5EF4-FFF2-40B4-BE49-F238E27FC236}">
                <a16:creationId xmlns:a16="http://schemas.microsoft.com/office/drawing/2014/main" id="{AFAD5F5E-2B2A-4095-802D-1AAF6BBBE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109537"/>
            <a:ext cx="1170622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airy Farm Story9">
            <a:extLst>
              <a:ext uri="{FF2B5EF4-FFF2-40B4-BE49-F238E27FC236}">
                <a16:creationId xmlns:a16="http://schemas.microsoft.com/office/drawing/2014/main" id="{377B3EC0-4045-41DE-95C9-EF9E432E2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109537"/>
            <a:ext cx="1170622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Odrowaz, Magda Maria Ms.</cp:lastModifiedBy>
  <cp:revision>1</cp:revision>
  <dcterms:created xsi:type="dcterms:W3CDTF">2023-04-07T17:39:53Z</dcterms:created>
  <dcterms:modified xsi:type="dcterms:W3CDTF">2023-04-07T17:40:13Z</dcterms:modified>
</cp:coreProperties>
</file>