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9AD8-BB2A-4742-9CB2-BA71175A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0BC1-68DA-465B-BE97-5E7917E0E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5438-9150-4CD2-9260-0B6F3F65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DB87-FBC0-46E9-8A44-2455C0CD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6E39-5D4B-47ED-B2E0-6B6086E3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3BE1-21AC-473A-96CD-8CF410F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5562B-BFB7-47EA-A1F4-67774D33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F1CB-F79E-4A6F-B4D8-0EF55E7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EC87-42C6-41FA-8815-DD2E31A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903E-506E-4CF1-A3F3-5A6E43B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190C6-F599-4370-B9BA-576B453B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487D9-1360-43CF-A7BF-2FAAC7AA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6989-4096-4DC7-A06D-E96E63FD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8559-6904-4658-9BF9-0AB36922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BB58-3E37-4F11-841F-E27C3498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5820-4E47-43BD-8857-458C770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C3F6-3A8D-4A60-AEE8-4E3369FB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70366-5370-48C8-8E7C-F148710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04E6-B992-48ED-88A0-8C8C579E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0A08-80D0-49DA-A6E1-4D18238A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28F-6C81-48C9-9A80-5F40CE0A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FBB5-0875-499E-BE62-3D27E193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1671-B395-499E-9B43-A8B5DE1A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BCA8-6519-44D3-9E80-2F3F99A0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AC4F-85BE-4A74-A051-83B743F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92B8-7795-46F2-AC2B-0DC71EBD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E4F7-84B4-4530-970B-D3F6AEE5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A7750-DDCE-40E0-9AD5-EA238283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43854-5C2B-4079-B9D0-322E413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427C-0FC9-440C-A8BC-539831E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EBCD-CF24-491D-8257-796958A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DBE9-6308-4069-90D4-D945A58F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DB90C-DD92-49DD-ABD1-3BF358A9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412CE-183A-45F7-ACA9-57974D9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198A-4688-4657-BFA0-1E09A76A4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E4E9-8E8D-4D1D-AB9A-BA451346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435A-676F-4C71-8BF5-819EB45C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E6FB4-E00A-4793-AD68-500F0FCE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6E6AF-6583-4D9D-A59E-4C9C7C4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7AF-A0B6-45C9-ACD6-08033980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CC0DC-37E8-45CF-AE1E-40A6EE5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91249-E2B0-4ED5-AD5A-E4BF3FB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D084-F7FA-487F-B99A-F115E48B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C34C-5FC7-4D0A-B181-FEF91CA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0C3B-34B8-40C4-A973-86FAF700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E786-B497-43E1-8DB4-381549BD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0FE-BC04-400E-9CE0-991D584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D4A-FF27-4E4C-9CFB-7836DBEE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CEAFA-F9B2-4C10-80E5-7BBE7C1D4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66CA-4BAA-4A26-8C07-D4F1850D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8AD7-875D-487B-9F7F-EDEC6BA3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5C27-B075-4274-A5AB-05163DB8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9C3B-312C-4579-B75B-E8FAE1AB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01D5-0788-4A3F-B469-40300EAA0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EF28E-FB51-461D-B773-9F315EF96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1C540-2BD1-46BB-BBE8-20AE854F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9DB2-E216-46D3-83F7-8FDA638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4E22-BC9B-4D9A-A409-908792D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95D5E-609E-4E81-B74A-C6A90ACD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E95D-322C-4A36-A7C1-F1CA171B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962C-92B8-48DE-BCA7-004B23AD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A19-6899-45B5-8EAA-D6E0E7A35E8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8D0E-CD1E-4024-BB40-3B2ED2DC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2C64-3C07-48AD-A28B-ECA80355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3503B-1C29-4D02-9F29-2AE86CF8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447F-F69E-4174-9628-0696C0708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E9BE3-2DE0-4EAD-8FC8-BB12DB4E7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233656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Duomen</a:t>
            </a:r>
            <a:r>
              <a:rPr lang="lt-LT" dirty="0"/>
              <a:t>ų filtravimas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628227-1120-448A-88B1-8CF63D59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86" y="1558035"/>
            <a:ext cx="3771900" cy="26098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90D1E-A26E-4646-BAF7-2F1CD4BA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70" y="1529745"/>
            <a:ext cx="3648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didelę DB</a:t>
            </a:r>
            <a:br>
              <a:rPr lang="lt-LT" dirty="0"/>
            </a:br>
            <a:r>
              <a:rPr lang="lt-LT" dirty="0"/>
              <a:t>Duomenų įkėlimas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Įkelkime Lietuvos įmonių katalogą. </a:t>
            </a:r>
            <a:br>
              <a:rPr lang="lt-LT" dirty="0"/>
            </a:br>
            <a:endParaRPr lang="lt-LT" dirty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 db lietuvos_imones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sukurkite naujas kolekcijas imones, kategorijos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Išskleiskite lietuvos_imones.zip failą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į kolekcijas suimportuokite atitinkamus failus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Filtravimas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E1FB4C-37F2-4F91-A985-76F463ED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56" y="1609051"/>
            <a:ext cx="10515600" cy="2547313"/>
          </a:xfrm>
        </p:spPr>
      </p:pic>
    </p:spTree>
    <p:extLst>
      <p:ext uri="{BB962C8B-B14F-4D97-AF65-F5344CB8AC3E}">
        <p14:creationId xmlns:p14="http://schemas.microsoft.com/office/powerpoint/2010/main" val="163721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Text indeksas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Jeigu norime ieškoti tekste reikia sukurit teksto indeksą</a:t>
            </a:r>
          </a:p>
          <a:p>
            <a:r>
              <a:rPr lang="lt-LT" dirty="0"/>
              <a:t>Tai turime padaryti Mongo shell</a:t>
            </a:r>
          </a:p>
          <a:p>
            <a:pPr lvl="1"/>
            <a:r>
              <a:rPr lang="en-US" dirty="0"/>
              <a:t>docker exec -it </a:t>
            </a:r>
            <a:r>
              <a:rPr lang="en-US" dirty="0" err="1"/>
              <a:t>mongodb</a:t>
            </a:r>
            <a:r>
              <a:rPr lang="en-US" dirty="0"/>
              <a:t> bash</a:t>
            </a:r>
            <a:endParaRPr lang="lt-LT" dirty="0"/>
          </a:p>
          <a:p>
            <a:pPr lvl="1"/>
            <a:r>
              <a:rPr lang="en-US" dirty="0"/>
              <a:t>mongo -u </a:t>
            </a:r>
            <a:r>
              <a:rPr lang="en-US" dirty="0" err="1"/>
              <a:t>myuser</a:t>
            </a:r>
            <a:r>
              <a:rPr lang="en-US" dirty="0"/>
              <a:t> -p secret --</a:t>
            </a:r>
            <a:r>
              <a:rPr lang="en-US" dirty="0" err="1"/>
              <a:t>authenticationDatabase</a:t>
            </a:r>
            <a:r>
              <a:rPr lang="en-US" dirty="0"/>
              <a:t> </a:t>
            </a:r>
            <a:r>
              <a:rPr lang="en-US" dirty="0" err="1"/>
              <a:t>mydatabase</a:t>
            </a:r>
            <a:endParaRPr lang="lt-L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FD5E-52A7-468D-A6D7-7A8804FF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783"/>
            <a:ext cx="4274976" cy="4292179"/>
          </a:xfrm>
        </p:spPr>
        <p:txBody>
          <a:bodyPr>
            <a:normAutofit/>
          </a:bodyPr>
          <a:lstStyle/>
          <a:p>
            <a:r>
              <a:rPr lang="en-US" sz="1600" dirty="0"/>
              <a:t>SQL - </a:t>
            </a:r>
            <a:r>
              <a:rPr lang="en-US" sz="1600" dirty="0" err="1"/>
              <a:t>strukt</a:t>
            </a:r>
            <a:r>
              <a:rPr lang="lt-LT" sz="1600" dirty="0"/>
              <a:t>ūrizuoti duomenys</a:t>
            </a:r>
          </a:p>
          <a:p>
            <a:pPr lvl="1"/>
            <a:r>
              <a:rPr lang="lt-LT" sz="1600" dirty="0"/>
              <a:t>duomenų modelis atitinka tikrovę</a:t>
            </a:r>
          </a:p>
          <a:p>
            <a:pPr lvl="1"/>
            <a:r>
              <a:rPr lang="lt-LT" sz="1600" dirty="0"/>
              <a:t>tenkina 3NF </a:t>
            </a:r>
          </a:p>
          <a:p>
            <a:pPr lvl="1"/>
            <a:r>
              <a:rPr lang="lt-LT" sz="1600" dirty="0"/>
              <a:t>duomenų gavimui naudojami lentelių join'ai.</a:t>
            </a:r>
          </a:p>
          <a:p>
            <a:pPr lvl="1"/>
            <a:r>
              <a:rPr lang="lt-LT" sz="1600" dirty="0"/>
              <a:t>neleidžia įdėti nestruktūrizuotų duomenų praleidžiant reikšmes</a:t>
            </a:r>
          </a:p>
          <a:p>
            <a:pPr lvl="1"/>
            <a:r>
              <a:rPr lang="lt-LT" sz="1600" dirty="0"/>
              <a:t>neleidžia lengvai pridėti naujų duomenų laukų</a:t>
            </a:r>
          </a:p>
          <a:p>
            <a:r>
              <a:rPr lang="lt-LT" sz="1600" dirty="0"/>
              <a:t>NoSQL - nestruktūrizuoti duomenys</a:t>
            </a:r>
          </a:p>
          <a:p>
            <a:pPr lvl="1"/>
            <a:r>
              <a:rPr lang="lt-LT" sz="1600" dirty="0"/>
              <a:t>duomenų modelis labai lankstus</a:t>
            </a:r>
          </a:p>
          <a:p>
            <a:pPr lvl="1"/>
            <a:r>
              <a:rPr lang="lt-LT" sz="1600" dirty="0"/>
              <a:t>galima nest'inti duomenis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D9E22-367E-4356-ADE1-BB2B89CE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51" y="1462670"/>
            <a:ext cx="7224149" cy="29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yra </a:t>
            </a:r>
            <a:r>
              <a:rPr lang="en-US" dirty="0"/>
              <a:t>MongoDB</a:t>
            </a:r>
            <a:r>
              <a:rPr lang="lt-LT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MongoDB yra dokumentų duomenų bazė skirta kurti interneto aplikacijas, kurios lengvai prieinamos ir greitai skeilinasi.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MongoDB apie save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MongoDB is 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 document database used to build highly available and scalable internet applications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With its flexible schema approach, it's popular with development teams using agile methodologies.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žodynas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database = database</a:t>
            </a:r>
          </a:p>
          <a:p>
            <a:r>
              <a:rPr lang="lt-LT" dirty="0"/>
              <a:t>collection </a:t>
            </a:r>
            <a:r>
              <a:rPr lang="en-US" dirty="0"/>
              <a:t>= </a:t>
            </a:r>
            <a:r>
              <a:rPr lang="lt-LT" dirty="0"/>
              <a:t>table</a:t>
            </a:r>
            <a:endParaRPr lang="en-US" dirty="0"/>
          </a:p>
          <a:p>
            <a:r>
              <a:rPr lang="lt-LT" dirty="0"/>
              <a:t>documment </a:t>
            </a:r>
            <a:r>
              <a:rPr lang="en-US" dirty="0"/>
              <a:t>= row</a:t>
            </a:r>
          </a:p>
          <a:p>
            <a:r>
              <a:rPr lang="lt-LT" dirty="0"/>
              <a:t>dokumentus sudaro {</a:t>
            </a:r>
            <a:r>
              <a:rPr lang="en-US" dirty="0"/>
              <a:t>key:</a:t>
            </a:r>
            <a:r>
              <a:rPr lang="lt-LT" dirty="0"/>
              <a:t> </a:t>
            </a:r>
            <a:r>
              <a:rPr lang="en-US" dirty="0"/>
              <a:t>value</a:t>
            </a:r>
            <a:r>
              <a:rPr lang="lt-LT" dirty="0"/>
              <a:t>}  poros. Lygiai taip pat atrodo JSON formatas ir python žodynas.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Pasileiskime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https://blog.jeremylikness.com/blog/2018-12-27_mongodb-on-windows-in-minutes-with-docker/</a:t>
            </a:r>
            <a:endParaRPr lang="lt-LT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paleiskite Docker Desktop (</a:t>
            </a:r>
            <a:r>
              <a:rPr lang="en-US" sz="2000" b="0" i="0" dirty="0">
                <a:effectLst/>
              </a:rPr>
              <a:t>Docker Desktop 4.6.1</a:t>
            </a:r>
            <a:r>
              <a:rPr lang="lt-LT" sz="2000" b="0" i="0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paleiskite terminalą. Suveskite komandas</a:t>
            </a:r>
          </a:p>
          <a:p>
            <a:pPr lvl="1"/>
            <a:r>
              <a:rPr lang="lt-LT" sz="1600" b="0" i="0" dirty="0">
                <a:effectLst/>
              </a:rPr>
              <a:t>docker volume create --name=mongodata</a:t>
            </a:r>
          </a:p>
          <a:p>
            <a:pPr lvl="1"/>
            <a:r>
              <a:rPr lang="en-US" sz="1600" b="0" i="0" dirty="0">
                <a:effectLst/>
              </a:rPr>
              <a:t>docker run --name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-v </a:t>
            </a:r>
            <a:r>
              <a:rPr lang="en-US" sz="1600" b="0" i="0" dirty="0" err="1">
                <a:effectLst/>
              </a:rPr>
              <a:t>mongodata</a:t>
            </a:r>
            <a:r>
              <a:rPr lang="en-US" sz="1600" b="0" i="0" dirty="0">
                <a:effectLst/>
              </a:rPr>
              <a:t>:/data/</a:t>
            </a:r>
            <a:r>
              <a:rPr lang="en-US" sz="1600" b="0" i="0" dirty="0" err="1">
                <a:effectLst/>
              </a:rPr>
              <a:t>db</a:t>
            </a:r>
            <a:r>
              <a:rPr lang="en-US" sz="1600" b="0" i="0" dirty="0">
                <a:effectLst/>
              </a:rPr>
              <a:t> -d -p 27017:27017 mongo</a:t>
            </a:r>
            <a:endParaRPr lang="lt-LT" sz="1600" dirty="0"/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Jūs jau turi</a:t>
            </a:r>
            <a:r>
              <a:rPr lang="lt-LT" sz="2000" dirty="0"/>
              <a:t>te MongoDB. </a:t>
            </a:r>
          </a:p>
          <a:p>
            <a:pPr lvl="1"/>
            <a:r>
              <a:rPr lang="lt-LT" sz="1600" dirty="0"/>
              <a:t>docker ps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b="0" i="0" dirty="0">
                <a:effectLst/>
              </a:rPr>
              <a:t>Įeikit</a:t>
            </a:r>
            <a:r>
              <a:rPr lang="lt-LT" sz="2000" dirty="0"/>
              <a:t>e į konteinerį</a:t>
            </a:r>
          </a:p>
          <a:p>
            <a:pPr lvl="1"/>
            <a:r>
              <a:rPr lang="en-US" sz="1600" b="0" i="0" dirty="0">
                <a:effectLst/>
              </a:rPr>
              <a:t>docker exec -it </a:t>
            </a:r>
            <a:r>
              <a:rPr lang="en-US" sz="1600" b="0" i="0" dirty="0" err="1">
                <a:effectLst/>
              </a:rPr>
              <a:t>mongodb</a:t>
            </a:r>
            <a:r>
              <a:rPr lang="en-US" sz="1600" b="0" i="0" dirty="0">
                <a:effectLst/>
              </a:rPr>
              <a:t> bash</a:t>
            </a:r>
            <a:endParaRPr lang="lt-LT" sz="1600" b="0" i="0" dirty="0">
              <a:effectLst/>
            </a:endParaRPr>
          </a:p>
          <a:p>
            <a:pPr lvl="2"/>
            <a:r>
              <a:rPr lang="lt-LT" sz="1200" b="0" i="0" dirty="0">
                <a:effectLst/>
              </a:rPr>
              <a:t>mongo 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000" dirty="0"/>
              <a:t>Turite matyti MongoDB serverio versiją</a:t>
            </a:r>
            <a:endParaRPr lang="lt-LT" sz="2000" b="0" i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lt-LT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5A933-4954-430B-93DC-1A3E4820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27" y="4544565"/>
            <a:ext cx="3800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Pridėkime vartotoją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mydatabase</a:t>
            </a:r>
            <a:r>
              <a:rPr lang="lt-LT" sz="1600" dirty="0"/>
              <a:t> </a:t>
            </a:r>
            <a:r>
              <a:rPr lang="lt-LT" sz="1600" dirty="0">
                <a:solidFill>
                  <a:schemeClr val="accent1"/>
                </a:solidFill>
              </a:rPr>
              <a:t>- sukuriame duomenų bazę</a:t>
            </a:r>
          </a:p>
          <a:p>
            <a:r>
              <a:rPr lang="en-US" sz="1600" dirty="0" err="1"/>
              <a:t>db.createUser</a:t>
            </a:r>
            <a:r>
              <a:rPr lang="en-US" sz="1600" dirty="0"/>
              <a:t>({user:"</a:t>
            </a:r>
            <a:r>
              <a:rPr lang="en-US" sz="1600" dirty="0" err="1"/>
              <a:t>myuser</a:t>
            </a:r>
            <a:r>
              <a:rPr lang="en-US" sz="1600" dirty="0"/>
              <a:t>", </a:t>
            </a:r>
            <a:r>
              <a:rPr lang="en-US" sz="1600" dirty="0" err="1"/>
              <a:t>pwd</a:t>
            </a:r>
            <a:r>
              <a:rPr lang="en-US" sz="1600" dirty="0"/>
              <a:t>:"secret", roles:[{role:"</a:t>
            </a:r>
            <a:r>
              <a:rPr lang="en-US" sz="1600" dirty="0" err="1"/>
              <a:t>readWrite</a:t>
            </a:r>
            <a:r>
              <a:rPr lang="en-US" sz="1600" dirty="0"/>
              <a:t>", </a:t>
            </a:r>
            <a:r>
              <a:rPr lang="en-US" sz="1600" dirty="0" err="1"/>
              <a:t>db</a:t>
            </a:r>
            <a:r>
              <a:rPr lang="en-US" sz="1600" dirty="0"/>
              <a:t>:"</a:t>
            </a:r>
            <a:r>
              <a:rPr lang="en-US" sz="1600" dirty="0" err="1"/>
              <a:t>mydatabase</a:t>
            </a:r>
            <a:r>
              <a:rPr lang="en-US" sz="1600" dirty="0"/>
              <a:t>"}]});</a:t>
            </a:r>
            <a:r>
              <a:rPr lang="lt-LT" sz="1600" dirty="0"/>
              <a:t> </a:t>
            </a:r>
            <a:r>
              <a:rPr lang="lt-LT" sz="1600" dirty="0">
                <a:solidFill>
                  <a:schemeClr val="accent1"/>
                </a:solidFill>
              </a:rPr>
              <a:t>- sukuriame vartotoją</a:t>
            </a:r>
          </a:p>
          <a:p>
            <a:r>
              <a:rPr lang="lt-LT" sz="1600" dirty="0"/>
              <a:t>išeikite iš MongoDB - Ctrl+c</a:t>
            </a:r>
          </a:p>
          <a:p>
            <a:r>
              <a:rPr lang="lt-LT" sz="1600" dirty="0"/>
              <a:t>išeikite iš konteinerio - Ctrl+z</a:t>
            </a:r>
          </a:p>
          <a:p>
            <a:r>
              <a:rPr lang="lt-LT" sz="1600" dirty="0"/>
              <a:t>docker stop mongodb</a:t>
            </a:r>
          </a:p>
          <a:p>
            <a:r>
              <a:rPr lang="lt-LT" sz="1600" dirty="0"/>
              <a:t>docker rm mongodb</a:t>
            </a:r>
          </a:p>
          <a:p>
            <a:r>
              <a:rPr lang="en-US" sz="1600" dirty="0"/>
              <a:t>docker run --name </a:t>
            </a:r>
            <a:r>
              <a:rPr lang="en-US" sz="1600" dirty="0" err="1"/>
              <a:t>mongodb</a:t>
            </a:r>
            <a:r>
              <a:rPr lang="en-US" sz="1600" dirty="0"/>
              <a:t> -v </a:t>
            </a:r>
            <a:r>
              <a:rPr lang="en-US" sz="1600" dirty="0" err="1"/>
              <a:t>mongodata</a:t>
            </a:r>
            <a:r>
              <a:rPr lang="en-US" sz="1600" dirty="0"/>
              <a:t>:/data/</a:t>
            </a:r>
            <a:r>
              <a:rPr lang="en-US" sz="1600" dirty="0" err="1"/>
              <a:t>db</a:t>
            </a:r>
            <a:r>
              <a:rPr lang="en-US" sz="1600" dirty="0"/>
              <a:t> -d -p 27017:27017 mongo --auth</a:t>
            </a:r>
            <a:endParaRPr lang="lt-LT" sz="1600" dirty="0"/>
          </a:p>
          <a:p>
            <a:pPr marL="0" indent="0">
              <a:buNone/>
            </a:pPr>
            <a:endParaRPr lang="lt-LT" sz="1600" dirty="0"/>
          </a:p>
          <a:p>
            <a:pPr marL="0" indent="0">
              <a:buNone/>
            </a:pPr>
            <a:r>
              <a:rPr lang="lt-LT" sz="1600" dirty="0"/>
              <a:t>Dabar galime autentikuotis naudojantis connection string </a:t>
            </a:r>
          </a:p>
          <a:p>
            <a:pPr marL="0" indent="0">
              <a:buNone/>
            </a:pPr>
            <a:r>
              <a:rPr lang="en-US" sz="1100" b="0" i="0" dirty="0">
                <a:solidFill>
                  <a:srgbClr val="E83E8C"/>
                </a:solidFill>
                <a:effectLst/>
                <a:latin typeface="SFMono-Regular"/>
              </a:rPr>
              <a:t>mongodb://myuser:secret@localhost:27017/mydatabase</a:t>
            </a:r>
            <a:endParaRPr lang="lt-LT" sz="1600" dirty="0"/>
          </a:p>
          <a:p>
            <a:endParaRPr lang="lt-LT" sz="1600" dirty="0"/>
          </a:p>
          <a:p>
            <a:endParaRPr lang="lt-LT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35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MongoDB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41BB-8673-4CE0-915A-2D121C30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https://www.mongodb.com/products/compass</a:t>
            </a:r>
            <a:endParaRPr lang="lt-LT" dirty="0"/>
          </a:p>
          <a:p>
            <a:r>
              <a:rPr lang="lt-LT" dirty="0"/>
              <a:t>Atsisiųskite failą ir suinstaliuokite</a:t>
            </a:r>
          </a:p>
          <a:p>
            <a:r>
              <a:rPr lang="lt-LT" dirty="0"/>
              <a:t>Paleidus programą jums pasiūlys prisijungti prie MongoDB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763B-A457-4689-A0A2-41B06391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8" y="3273425"/>
            <a:ext cx="5895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3708-1C28-4339-9BC9-8163BD11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Sukurkime paprastą DB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8C209-BC0A-4451-9C97-F5B1E07F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09" y="1825625"/>
            <a:ext cx="5626381" cy="4351338"/>
          </a:xfrm>
        </p:spPr>
      </p:pic>
    </p:spTree>
    <p:extLst>
      <p:ext uri="{BB962C8B-B14F-4D97-AF65-F5344CB8AC3E}">
        <p14:creationId xmlns:p14="http://schemas.microsoft.com/office/powerpoint/2010/main" val="180112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98C-4932-4B65-BC78-E8A4265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Įdėkime dokumentą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16620-CB5B-43ED-9304-51075FA65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80" y="1525349"/>
            <a:ext cx="4438650" cy="4152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36CA7-CE21-45A6-94D1-B4522DE7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5349"/>
            <a:ext cx="5591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SFMono-Regular</vt:lpstr>
      <vt:lpstr>Office Theme</vt:lpstr>
      <vt:lpstr>Darbas su duomenimis</vt:lpstr>
      <vt:lpstr>SQL vs NoSQL</vt:lpstr>
      <vt:lpstr>Kas yra MongoDB?</vt:lpstr>
      <vt:lpstr>MongoDB žodynas</vt:lpstr>
      <vt:lpstr>Pasileiskime MongoDB</vt:lpstr>
      <vt:lpstr>Pridėkime vartotoją</vt:lpstr>
      <vt:lpstr>MongoDB UI</vt:lpstr>
      <vt:lpstr>Sukurkime paprastą DB</vt:lpstr>
      <vt:lpstr>Įdėkime dokumentą </vt:lpstr>
      <vt:lpstr>Duomenų filtravimas</vt:lpstr>
      <vt:lpstr>Sukurkime didelę DB Duomenų įkėlimas</vt:lpstr>
      <vt:lpstr>Filtravimas</vt:lpstr>
      <vt:lpstr>Text indeksas</vt:lpstr>
      <vt:lpstr>Užduotis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42</cp:revision>
  <dcterms:created xsi:type="dcterms:W3CDTF">2022-04-26T16:26:03Z</dcterms:created>
  <dcterms:modified xsi:type="dcterms:W3CDTF">2022-04-26T19:10:53Z</dcterms:modified>
</cp:coreProperties>
</file>