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0" r:id="rId7"/>
    <p:sldId id="285" r:id="rId8"/>
    <p:sldId id="281" r:id="rId9"/>
    <p:sldId id="282" r:id="rId10"/>
    <p:sldId id="286" r:id="rId11"/>
    <p:sldId id="268" r:id="rId12"/>
    <p:sldId id="261" r:id="rId13"/>
    <p:sldId id="262" r:id="rId14"/>
    <p:sldId id="263" r:id="rId15"/>
    <p:sldId id="264" r:id="rId16"/>
    <p:sldId id="265" r:id="rId17"/>
    <p:sldId id="266" r:id="rId18"/>
    <p:sldId id="276" r:id="rId19"/>
    <p:sldId id="277" r:id="rId20"/>
    <p:sldId id="278" r:id="rId21"/>
    <p:sldId id="279" r:id="rId22"/>
    <p:sldId id="267" r:id="rId23"/>
    <p:sldId id="269" r:id="rId24"/>
    <p:sldId id="270" r:id="rId25"/>
    <p:sldId id="287" r:id="rId26"/>
    <p:sldId id="271" r:id="rId27"/>
    <p:sldId id="272" r:id="rId28"/>
    <p:sldId id="273" r:id="rId29"/>
    <p:sldId id="288" r:id="rId30"/>
    <p:sldId id="289" r:id="rId31"/>
    <p:sldId id="290" r:id="rId32"/>
    <p:sldId id="274" r:id="rId33"/>
    <p:sldId id="27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452EEF-FD4E-4690-8A15-A772E17D8D34}" v="1" dt="2021-12-01T15:02:51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as Kalpokas" userId="df383992dd094b12" providerId="LiveId" clId="{91452EEF-FD4E-4690-8A15-A772E17D8D34}"/>
    <pc:docChg chg="custSel addSld modSld">
      <pc:chgData name="Justas Kalpokas" userId="df383992dd094b12" providerId="LiveId" clId="{91452EEF-FD4E-4690-8A15-A772E17D8D34}" dt="2021-12-01T15:14:50.543" v="775" actId="20577"/>
      <pc:docMkLst>
        <pc:docMk/>
      </pc:docMkLst>
      <pc:sldChg chg="addSp modSp new mod">
        <pc:chgData name="Justas Kalpokas" userId="df383992dd094b12" providerId="LiveId" clId="{91452EEF-FD4E-4690-8A15-A772E17D8D34}" dt="2021-12-01T15:10:29.864" v="664" actId="20577"/>
        <pc:sldMkLst>
          <pc:docMk/>
          <pc:sldMk cId="390192974" sldId="276"/>
        </pc:sldMkLst>
        <pc:spChg chg="mod">
          <ac:chgData name="Justas Kalpokas" userId="df383992dd094b12" providerId="LiveId" clId="{91452EEF-FD4E-4690-8A15-A772E17D8D34}" dt="2021-12-01T15:10:29.864" v="664" actId="20577"/>
          <ac:spMkLst>
            <pc:docMk/>
            <pc:sldMk cId="390192974" sldId="276"/>
            <ac:spMk id="2" creationId="{55EEB9F2-72CE-4B7C-88E5-49D4AFFB88BE}"/>
          </ac:spMkLst>
        </pc:spChg>
        <pc:spChg chg="mod">
          <ac:chgData name="Justas Kalpokas" userId="df383992dd094b12" providerId="LiveId" clId="{91452EEF-FD4E-4690-8A15-A772E17D8D34}" dt="2021-12-01T15:06:59.024" v="518" actId="20577"/>
          <ac:spMkLst>
            <pc:docMk/>
            <pc:sldMk cId="390192974" sldId="276"/>
            <ac:spMk id="3" creationId="{2B1BB958-8B1D-409A-8124-7115205D80A6}"/>
          </ac:spMkLst>
        </pc:spChg>
        <pc:picChg chg="add mod">
          <ac:chgData name="Justas Kalpokas" userId="df383992dd094b12" providerId="LiveId" clId="{91452EEF-FD4E-4690-8A15-A772E17D8D34}" dt="2021-12-01T15:07:10.225" v="522" actId="14100"/>
          <ac:picMkLst>
            <pc:docMk/>
            <pc:sldMk cId="390192974" sldId="276"/>
            <ac:picMk id="5" creationId="{0C6C42DD-5053-4DD8-836D-55C2FA77D606}"/>
          </ac:picMkLst>
        </pc:picChg>
        <pc:picChg chg="add mod">
          <ac:chgData name="Justas Kalpokas" userId="df383992dd094b12" providerId="LiveId" clId="{91452EEF-FD4E-4690-8A15-A772E17D8D34}" dt="2021-12-01T15:07:06.417" v="521" actId="1076"/>
          <ac:picMkLst>
            <pc:docMk/>
            <pc:sldMk cId="390192974" sldId="276"/>
            <ac:picMk id="7" creationId="{1382A4BC-D506-4B8D-95D7-54F676746074}"/>
          </ac:picMkLst>
        </pc:picChg>
      </pc:sldChg>
      <pc:sldChg chg="addSp delSp modSp add mod">
        <pc:chgData name="Justas Kalpokas" userId="df383992dd094b12" providerId="LiveId" clId="{91452EEF-FD4E-4690-8A15-A772E17D8D34}" dt="2021-12-01T15:14:50.543" v="775" actId="20577"/>
        <pc:sldMkLst>
          <pc:docMk/>
          <pc:sldMk cId="3135816232" sldId="277"/>
        </pc:sldMkLst>
        <pc:spChg chg="mod">
          <ac:chgData name="Justas Kalpokas" userId="df383992dd094b12" providerId="LiveId" clId="{91452EEF-FD4E-4690-8A15-A772E17D8D34}" dt="2021-12-01T15:14:50.543" v="775" actId="20577"/>
          <ac:spMkLst>
            <pc:docMk/>
            <pc:sldMk cId="3135816232" sldId="277"/>
            <ac:spMk id="2" creationId="{55EEB9F2-72CE-4B7C-88E5-49D4AFFB88BE}"/>
          </ac:spMkLst>
        </pc:spChg>
        <pc:spChg chg="mod">
          <ac:chgData name="Justas Kalpokas" userId="df383992dd094b12" providerId="LiveId" clId="{91452EEF-FD4E-4690-8A15-A772E17D8D34}" dt="2021-12-01T15:07:38.560" v="549" actId="20577"/>
          <ac:spMkLst>
            <pc:docMk/>
            <pc:sldMk cId="3135816232" sldId="277"/>
            <ac:spMk id="3" creationId="{2B1BB958-8B1D-409A-8124-7115205D80A6}"/>
          </ac:spMkLst>
        </pc:spChg>
        <pc:picChg chg="del">
          <ac:chgData name="Justas Kalpokas" userId="df383992dd094b12" providerId="LiveId" clId="{91452EEF-FD4E-4690-8A15-A772E17D8D34}" dt="2021-12-01T15:04:46.504" v="458" actId="478"/>
          <ac:picMkLst>
            <pc:docMk/>
            <pc:sldMk cId="3135816232" sldId="277"/>
            <ac:picMk id="5" creationId="{0C6C42DD-5053-4DD8-836D-55C2FA77D606}"/>
          </ac:picMkLst>
        </pc:picChg>
        <pc:picChg chg="add mod">
          <ac:chgData name="Justas Kalpokas" userId="df383992dd094b12" providerId="LiveId" clId="{91452EEF-FD4E-4690-8A15-A772E17D8D34}" dt="2021-12-01T15:07:45.244" v="551" actId="1076"/>
          <ac:picMkLst>
            <pc:docMk/>
            <pc:sldMk cId="3135816232" sldId="277"/>
            <ac:picMk id="6" creationId="{6E7FA5FC-F1FE-4B29-B53C-571A41A3A9FE}"/>
          </ac:picMkLst>
        </pc:picChg>
        <pc:picChg chg="del">
          <ac:chgData name="Justas Kalpokas" userId="df383992dd094b12" providerId="LiveId" clId="{91452EEF-FD4E-4690-8A15-A772E17D8D34}" dt="2021-12-01T15:05:21.510" v="482" actId="478"/>
          <ac:picMkLst>
            <pc:docMk/>
            <pc:sldMk cId="3135816232" sldId="277"/>
            <ac:picMk id="7" creationId="{1382A4BC-D506-4B8D-95D7-54F676746074}"/>
          </ac:picMkLst>
        </pc:picChg>
        <pc:picChg chg="add del">
          <ac:chgData name="Justas Kalpokas" userId="df383992dd094b12" providerId="LiveId" clId="{91452EEF-FD4E-4690-8A15-A772E17D8D34}" dt="2021-12-01T15:05:51.030" v="484" actId="478"/>
          <ac:picMkLst>
            <pc:docMk/>
            <pc:sldMk cId="3135816232" sldId="277"/>
            <ac:picMk id="9" creationId="{06E4E8FB-7B41-4FE1-A0C5-B3E1964D7C13}"/>
          </ac:picMkLst>
        </pc:picChg>
        <pc:picChg chg="add mod">
          <ac:chgData name="Justas Kalpokas" userId="df383992dd094b12" providerId="LiveId" clId="{91452EEF-FD4E-4690-8A15-A772E17D8D34}" dt="2021-12-01T15:07:50.390" v="553" actId="1076"/>
          <ac:picMkLst>
            <pc:docMk/>
            <pc:sldMk cId="3135816232" sldId="277"/>
            <ac:picMk id="11" creationId="{052B3B28-E31A-4C55-A5C3-7BC4D22907D5}"/>
          </ac:picMkLst>
        </pc:picChg>
      </pc:sldChg>
      <pc:sldChg chg="addSp modSp new mod">
        <pc:chgData name="Justas Kalpokas" userId="df383992dd094b12" providerId="LiveId" clId="{91452EEF-FD4E-4690-8A15-A772E17D8D34}" dt="2021-12-01T15:10:11.737" v="655" actId="1076"/>
        <pc:sldMkLst>
          <pc:docMk/>
          <pc:sldMk cId="2677793233" sldId="278"/>
        </pc:sldMkLst>
        <pc:spChg chg="mod">
          <ac:chgData name="Justas Kalpokas" userId="df383992dd094b12" providerId="LiveId" clId="{91452EEF-FD4E-4690-8A15-A772E17D8D34}" dt="2021-12-01T15:08:19.287" v="592" actId="20577"/>
          <ac:spMkLst>
            <pc:docMk/>
            <pc:sldMk cId="2677793233" sldId="278"/>
            <ac:spMk id="2" creationId="{AC2C29B3-C4E7-4AEC-89C6-240B3534EA91}"/>
          </ac:spMkLst>
        </pc:spChg>
        <pc:spChg chg="mod">
          <ac:chgData name="Justas Kalpokas" userId="df383992dd094b12" providerId="LiveId" clId="{91452EEF-FD4E-4690-8A15-A772E17D8D34}" dt="2021-12-01T15:09:34.872" v="651" actId="20577"/>
          <ac:spMkLst>
            <pc:docMk/>
            <pc:sldMk cId="2677793233" sldId="278"/>
            <ac:spMk id="3" creationId="{E233DDA0-582C-41FA-AFA1-15FFA23F80BA}"/>
          </ac:spMkLst>
        </pc:spChg>
        <pc:picChg chg="add mod">
          <ac:chgData name="Justas Kalpokas" userId="df383992dd094b12" providerId="LiveId" clId="{91452EEF-FD4E-4690-8A15-A772E17D8D34}" dt="2021-12-01T15:09:18.038" v="620" actId="14100"/>
          <ac:picMkLst>
            <pc:docMk/>
            <pc:sldMk cId="2677793233" sldId="278"/>
            <ac:picMk id="5" creationId="{3AB92AC2-9290-4223-B7BE-48150EA8DFA3}"/>
          </ac:picMkLst>
        </pc:picChg>
        <pc:picChg chg="add mod">
          <ac:chgData name="Justas Kalpokas" userId="df383992dd094b12" providerId="LiveId" clId="{91452EEF-FD4E-4690-8A15-A772E17D8D34}" dt="2021-12-01T15:10:11.737" v="655" actId="1076"/>
          <ac:picMkLst>
            <pc:docMk/>
            <pc:sldMk cId="2677793233" sldId="278"/>
            <ac:picMk id="7" creationId="{7A3F211C-A7B4-4BF4-B2D8-C3EB18E1B770}"/>
          </ac:picMkLst>
        </pc:picChg>
        <pc:picChg chg="add mod">
          <ac:chgData name="Justas Kalpokas" userId="df383992dd094b12" providerId="LiveId" clId="{91452EEF-FD4E-4690-8A15-A772E17D8D34}" dt="2021-12-01T15:10:09.076" v="654" actId="1076"/>
          <ac:picMkLst>
            <pc:docMk/>
            <pc:sldMk cId="2677793233" sldId="278"/>
            <ac:picMk id="9" creationId="{5FC0447A-7288-472A-B354-5EFFD68E8353}"/>
          </ac:picMkLst>
        </pc:picChg>
      </pc:sldChg>
      <pc:sldChg chg="addSp modSp new mod">
        <pc:chgData name="Justas Kalpokas" userId="df383992dd094b12" providerId="LiveId" clId="{91452EEF-FD4E-4690-8A15-A772E17D8D34}" dt="2021-12-01T15:14:23.951" v="771" actId="1076"/>
        <pc:sldMkLst>
          <pc:docMk/>
          <pc:sldMk cId="1232550848" sldId="279"/>
        </pc:sldMkLst>
        <pc:spChg chg="mod">
          <ac:chgData name="Justas Kalpokas" userId="df383992dd094b12" providerId="LiveId" clId="{91452EEF-FD4E-4690-8A15-A772E17D8D34}" dt="2021-12-01T15:12:25.983" v="710" actId="20577"/>
          <ac:spMkLst>
            <pc:docMk/>
            <pc:sldMk cId="1232550848" sldId="279"/>
            <ac:spMk id="2" creationId="{8F37A9D9-E249-44DD-9B73-CE12FA8CE3D6}"/>
          </ac:spMkLst>
        </pc:spChg>
        <pc:spChg chg="mod">
          <ac:chgData name="Justas Kalpokas" userId="df383992dd094b12" providerId="LiveId" clId="{91452EEF-FD4E-4690-8A15-A772E17D8D34}" dt="2021-12-01T15:13:43.159" v="764" actId="20577"/>
          <ac:spMkLst>
            <pc:docMk/>
            <pc:sldMk cId="1232550848" sldId="279"/>
            <ac:spMk id="3" creationId="{871A99D1-3751-4E94-8BD6-99348F82367E}"/>
          </ac:spMkLst>
        </pc:spChg>
        <pc:picChg chg="add mod">
          <ac:chgData name="Justas Kalpokas" userId="df383992dd094b12" providerId="LiveId" clId="{91452EEF-FD4E-4690-8A15-A772E17D8D34}" dt="2021-12-01T15:13:32.741" v="732" actId="1076"/>
          <ac:picMkLst>
            <pc:docMk/>
            <pc:sldMk cId="1232550848" sldId="279"/>
            <ac:picMk id="5" creationId="{78632108-4B44-45F1-BFD8-CDF2FD407D59}"/>
          </ac:picMkLst>
        </pc:picChg>
        <pc:picChg chg="add mod">
          <ac:chgData name="Justas Kalpokas" userId="df383992dd094b12" providerId="LiveId" clId="{91452EEF-FD4E-4690-8A15-A772E17D8D34}" dt="2021-12-01T15:14:01.253" v="767" actId="14100"/>
          <ac:picMkLst>
            <pc:docMk/>
            <pc:sldMk cId="1232550848" sldId="279"/>
            <ac:picMk id="7" creationId="{92A73CEB-3ACF-4781-AA60-AD1D1A0002C2}"/>
          </ac:picMkLst>
        </pc:picChg>
        <pc:picChg chg="add mod">
          <ac:chgData name="Justas Kalpokas" userId="df383992dd094b12" providerId="LiveId" clId="{91452EEF-FD4E-4690-8A15-A772E17D8D34}" dt="2021-12-01T15:14:23.951" v="771" actId="1076"/>
          <ac:picMkLst>
            <pc:docMk/>
            <pc:sldMk cId="1232550848" sldId="279"/>
            <ac:picMk id="9" creationId="{10CC7B42-F0B8-4DD2-90BA-F183084F650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3B002-4AE4-45F1-A0FB-042573CD1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6034E-1BDD-4839-ABBD-269063F7C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60E8F-7243-4598-B1D4-34F6C7BF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BC85-6EF5-43FE-9F0C-C566DD3F36C5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8B7C4-D987-4D93-AE3C-8922C17E5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7CEF5-4321-41BB-8EEE-CF3EFBBB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860E-59F0-4A9F-A574-59B95443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7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A99A5-6FCB-4483-915E-C5051130E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60BEB-F444-4189-A8DB-EBE0D9FAF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DEAA7-BFFA-4139-B040-0B54FFEFD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BC85-6EF5-43FE-9F0C-C566DD3F36C5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6B9BB-0646-4680-9412-74558E83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56422-B863-4279-98B3-E649D633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860E-59F0-4A9F-A574-59B95443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0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F26436-02A2-40B7-A822-43FE86803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40396-98D3-426A-951F-F7623EA81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D4D52-91DA-4DB4-ABF7-2AA0A5BF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BC85-6EF5-43FE-9F0C-C566DD3F36C5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24E22-54D3-4074-A60E-7C81EDFD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CED49-ED87-436C-9442-D01322B7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860E-59F0-4A9F-A574-59B95443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5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29C1-2E62-4927-B36F-EFD2FE00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E45F2-2883-4AF1-B957-5AF965C27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FCC6-25E7-4168-BD75-DF1197B6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BC85-6EF5-43FE-9F0C-C566DD3F36C5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5ABC0-73A9-441C-841D-574474A32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3B806-47E9-4476-9C00-6BA4D3071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860E-59F0-4A9F-A574-59B95443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4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8E00-A867-4C7E-9E5D-426EA3F72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C4A18-5D03-420D-A1A1-595906372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17D38-8BC3-48AB-8ABE-90B7CABDB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BC85-6EF5-43FE-9F0C-C566DD3F36C5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AE3CA-492E-41E5-B942-6EB7B03A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FFB08-7EF6-4BFB-8D66-AA33CABF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860E-59F0-4A9F-A574-59B95443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2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4207-500D-41F7-97E6-E27A589FF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789BA-508E-409C-9A55-4CC584F99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1A6DC-F6C7-4A3A-8925-C7A889958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1B716-BF51-48F8-A334-3B2E64B5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BC85-6EF5-43FE-9F0C-C566DD3F36C5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D3293-7667-4505-81F8-D3DF95E4A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BEF47-C11B-42C8-BED8-E1E5E1F1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860E-59F0-4A9F-A574-59B95443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9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F9D3-416C-4D34-9AFF-20989752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50C6B-C2EC-48F7-9F72-9B5886BF1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95FB3-4DE7-4BA6-A559-6DBB19B21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6AB833-F12D-49B3-A22E-2962B1BB3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8CBC87-6E1E-4D31-A761-2742CA00B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FC5D9-10DB-4F69-9EB4-868CDDAE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BC85-6EF5-43FE-9F0C-C566DD3F36C5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8B4B4-0ADC-41B8-806C-4C2B02FF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DFCCF-4432-4506-B3DB-15CADF0B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860E-59F0-4A9F-A574-59B95443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4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B7C25-94F7-4CE2-88F0-8944D88EE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4156BE-59B5-4703-B959-6E91EEE92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BC85-6EF5-43FE-9F0C-C566DD3F36C5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896B9-E020-4D85-95E7-EA36C40F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37DF41-E684-450F-95DF-F1EA24DB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860E-59F0-4A9F-A574-59B95443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1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47DBA6-A10C-4AC8-A21C-6C2ABB840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BC85-6EF5-43FE-9F0C-C566DD3F36C5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EBFD0-D5B7-471F-A811-1FD07E64B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52450-131B-4C39-9936-01B46431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860E-59F0-4A9F-A574-59B95443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6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92A4-DEFA-48CC-BA79-A087A534E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5AC4C-8C31-4330-9AAC-EECB13EDF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6C476-1C9B-49F5-B031-7ACEAD26A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04740-7600-4A09-90AE-4A91AC72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BC85-6EF5-43FE-9F0C-C566DD3F36C5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7CC44-5C8A-4207-AB60-663DD502D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D359A-744D-4143-846D-0EA053DD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860E-59F0-4A9F-A574-59B95443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0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B880-0979-4503-9F7E-E614A7277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C12882-E66C-4630-BC61-80401D8A6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6407C-BC96-44C7-82A8-7E505A677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D2153-463C-4916-BA84-F7522E8DE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BC85-6EF5-43FE-9F0C-C566DD3F36C5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3AFB0-E0A9-45A6-80EE-96769754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1C08D-F3DF-485B-860D-6DFEA399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860E-59F0-4A9F-A574-59B95443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6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B156DD-9EDF-4C7C-B523-FE96FB16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8BBFA-D93A-40B7-BE7D-DCFBBDCB9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976AA-F560-42D2-BFC5-14EF942DB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1BC85-6EF5-43FE-9F0C-C566DD3F36C5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5602B-2800-4397-9C1D-502363D56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06F91-9B0E-41C0-9466-48AD47121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A860E-59F0-4A9F-A574-59B95443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3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oreilly.com/library/view/learning-sql-3rd/9781492057604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seas.upenn.edu/~zives/03f/cis550/codd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base_normalizatio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ite.org/index.html" TargetMode="External"/><Relationship Id="rId2" Type="http://schemas.openxmlformats.org/officeDocument/2006/relationships/hyperlink" Target="https://dbeaver.io/downloa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.mysql.com/get/Downloads/MySQLInstaller/mysql-installer-web-community-8.0.27.1.msi" TargetMode="External"/><Relationship Id="rId4" Type="http://schemas.openxmlformats.org/officeDocument/2006/relationships/hyperlink" Target="https://dev.mysql.com/doc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tacoda.com/mysql-db-sandbox/scenarios/mysql-sandbo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F949-20D7-411F-8750-4EED089498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/>
              <a:t>Darbas su duomeninis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C3550-B2D6-4FA9-AC43-F0A9B1EC7E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/>
              <a:t>0. Aplinkos paruošimas</a:t>
            </a:r>
          </a:p>
          <a:p>
            <a:r>
              <a:rPr lang="lt-LT" dirty="0"/>
              <a:t>1. Susipažinimas su SQL kalba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113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AEF60-B69A-482C-8301-262B9357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MySQL duomenų bazė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66771-AADB-485C-A2C9-AA8D21386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lt-LT" dirty="0"/>
              <a:t>Išmoksime</a:t>
            </a:r>
          </a:p>
          <a:p>
            <a:pPr lvl="1"/>
            <a:r>
              <a:rPr lang="lt-LT" dirty="0"/>
              <a:t>Kurti duomenų bazes</a:t>
            </a:r>
          </a:p>
          <a:p>
            <a:pPr lvl="2"/>
            <a:r>
              <a:rPr lang="lt-LT" dirty="0"/>
              <a:t>Insert, select, update, delete užklausas</a:t>
            </a:r>
          </a:p>
          <a:p>
            <a:pPr lvl="1"/>
            <a:r>
              <a:rPr lang="lt-LT" dirty="0"/>
              <a:t>Duomenų bazės normalizavimo</a:t>
            </a:r>
          </a:p>
          <a:p>
            <a:pPr lvl="1"/>
            <a:r>
              <a:rPr lang="lt-LT" dirty="0"/>
              <a:t>Eilučių filtravimo su where komanda</a:t>
            </a:r>
          </a:p>
          <a:p>
            <a:pPr lvl="1"/>
            <a:r>
              <a:rPr lang="lt-LT" dirty="0"/>
              <a:t>joins</a:t>
            </a:r>
          </a:p>
          <a:p>
            <a:pPr lvl="1"/>
            <a:r>
              <a:rPr lang="lt-LT" dirty="0"/>
              <a:t>unions</a:t>
            </a:r>
          </a:p>
          <a:p>
            <a:pPr lvl="1"/>
            <a:r>
              <a:rPr lang="lt-LT" dirty="0"/>
              <a:t>duomenų generavimo ir manipuliavimo</a:t>
            </a:r>
          </a:p>
          <a:p>
            <a:pPr lvl="1"/>
            <a:r>
              <a:rPr lang="lt-LT" dirty="0"/>
              <a:t>group by</a:t>
            </a:r>
          </a:p>
          <a:p>
            <a:pPr lvl="1"/>
            <a:r>
              <a:rPr lang="lt-LT" dirty="0"/>
              <a:t>order by </a:t>
            </a:r>
          </a:p>
          <a:p>
            <a:pPr lvl="1"/>
            <a:r>
              <a:rPr lang="lt-LT" dirty="0"/>
              <a:t>grupių filtravimo su having komanda</a:t>
            </a:r>
          </a:p>
          <a:p>
            <a:pPr lvl="1"/>
            <a:r>
              <a:rPr lang="lt-LT" dirty="0"/>
              <a:t>subqueries </a:t>
            </a:r>
          </a:p>
          <a:p>
            <a:pPr lvl="1"/>
            <a:r>
              <a:rPr lang="lt-LT" dirty="0"/>
              <a:t>komanda with</a:t>
            </a:r>
          </a:p>
          <a:p>
            <a:pPr lvl="1"/>
            <a:r>
              <a:rPr lang="lt-LT" dirty="0"/>
              <a:t>kas yra transakcija</a:t>
            </a:r>
          </a:p>
          <a:p>
            <a:pPr lvl="1"/>
            <a:r>
              <a:rPr lang="lt-LT" dirty="0"/>
              <a:t>indeksavimo</a:t>
            </a:r>
          </a:p>
          <a:p>
            <a:pPr lvl="1"/>
            <a:r>
              <a:rPr lang="lt-LT" dirty="0"/>
              <a:t>constrains</a:t>
            </a:r>
          </a:p>
          <a:p>
            <a:pPr lvl="1"/>
            <a:r>
              <a:rPr lang="lt-LT" dirty="0"/>
              <a:t>views</a:t>
            </a:r>
          </a:p>
          <a:p>
            <a:pPr lvl="1"/>
            <a:r>
              <a:rPr lang="lt-LT" dirty="0"/>
              <a:t>procedūrų</a:t>
            </a:r>
          </a:p>
          <a:p>
            <a:pPr lvl="1"/>
            <a:r>
              <a:rPr lang="lt-LT" dirty="0"/>
              <a:t>...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238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ABA5-E1B6-48C4-940A-1CAD919B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Literatūra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21067-33CC-40DE-B3E9-BE7A17412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b="0" i="0" dirty="0">
                <a:solidFill>
                  <a:srgbClr val="3D3B49"/>
                </a:solidFill>
                <a:effectLst/>
                <a:latin typeface="Guardian Sans Text"/>
              </a:rPr>
              <a:t>Alan Beaulieu, </a:t>
            </a:r>
            <a:r>
              <a:rPr lang="en-US" b="0" i="0" dirty="0">
                <a:solidFill>
                  <a:srgbClr val="3D3B49"/>
                </a:solidFill>
                <a:effectLst/>
                <a:latin typeface="Guardian Sans Text"/>
              </a:rPr>
              <a:t>Learning SQL, 3rd Edition</a:t>
            </a:r>
            <a:r>
              <a:rPr lang="lt-LT" b="0" i="0" dirty="0">
                <a:solidFill>
                  <a:srgbClr val="3D3B49"/>
                </a:solidFill>
                <a:effectLst/>
                <a:latin typeface="Guardian Sans Text"/>
              </a:rPr>
              <a:t> </a:t>
            </a:r>
            <a:br>
              <a:rPr lang="lt-LT" dirty="0">
                <a:hlinkClick r:id="rId2"/>
              </a:rPr>
            </a:br>
            <a:r>
              <a:rPr lang="en-US" dirty="0">
                <a:hlinkClick r:id="rId2"/>
              </a:rPr>
              <a:t>https://learning.oreilly.com/library/view/learning-sql-3rd/9781492057604/</a:t>
            </a:r>
            <a:endParaRPr lang="lt-LT" dirty="0"/>
          </a:p>
          <a:p>
            <a:endParaRPr lang="lt-L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974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A2CA-C359-4C76-9DE9-818E48EE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Kas yra duomenų bazė? 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BD0A4-93CA-4901-B128-068D08FF6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Duomenų bazė yra aibė susijusios informacijos.</a:t>
            </a:r>
          </a:p>
          <a:p>
            <a:r>
              <a:rPr lang="lt-LT" dirty="0"/>
              <a:t>Pirmosios duomenų bazės buvo atspausdinti katalogai. Pvz. </a:t>
            </a:r>
          </a:p>
          <a:p>
            <a:pPr lvl="1"/>
            <a:r>
              <a:rPr lang="lt-LT" dirty="0"/>
              <a:t>Telefonų knygos</a:t>
            </a:r>
          </a:p>
          <a:p>
            <a:pPr lvl="1"/>
            <a:r>
              <a:rPr lang="lt-LT" dirty="0"/>
              <a:t>Ikea baldų katalogas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33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A2CA-C359-4C76-9DE9-818E48EE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Duomenų bazės kompiuteriuose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BD0A4-93CA-4901-B128-068D08FF6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Hierarchinės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241E9-2BCF-4EC4-BC98-4F87B2A88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815" y="1690688"/>
            <a:ext cx="8810130" cy="467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46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A2CA-C359-4C76-9DE9-818E48EE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Duomenų bazės kompiuteriuose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BD0A4-93CA-4901-B128-068D08FF6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database</a:t>
            </a:r>
            <a:r>
              <a:rPr lang="lt-LT" dirty="0"/>
              <a:t> (tinklinės)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24909-1311-4155-B3ED-7F6F6AB4D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113" y="1690688"/>
            <a:ext cx="5808299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71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A2CA-C359-4C76-9DE9-818E48EE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Relational Model</a:t>
            </a:r>
            <a:r>
              <a:rPr lang="lt-LT" dirty="0"/>
              <a:t> (Santykių modelis)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BD0A4-93CA-4901-B128-068D08FF6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6723" cy="4351338"/>
          </a:xfrm>
        </p:spPr>
        <p:txBody>
          <a:bodyPr/>
          <a:lstStyle/>
          <a:p>
            <a:r>
              <a:rPr lang="lt-LT" dirty="0"/>
              <a:t>Duomenys kaip lentelės buvo sukurti 1970, DR E.F. Codd IBM tyrimų centre.</a:t>
            </a:r>
          </a:p>
          <a:p>
            <a:r>
              <a:rPr lang="lt-LT" dirty="0"/>
              <a:t>Originalius straipsnis </a:t>
            </a:r>
            <a:r>
              <a:rPr lang="en-US" i="1" dirty="0"/>
              <a:t>A Relational Model of Data for Large Shared Data Banks</a:t>
            </a:r>
            <a:r>
              <a:rPr lang="lt-LT" dirty="0"/>
              <a:t> </a:t>
            </a:r>
            <a:r>
              <a:rPr lang="lt-LT" dirty="0">
                <a:hlinkClick r:id="rId2"/>
              </a:rPr>
              <a:t>https://www.seas.upenn.edu/~zives/03f/cis550/codd.pdf</a:t>
            </a:r>
            <a:endParaRPr lang="lt-LT" dirty="0"/>
          </a:p>
          <a:p>
            <a:r>
              <a:rPr lang="lt-LT" dirty="0">
                <a:solidFill>
                  <a:schemeClr val="accent1">
                    <a:lumMod val="75000"/>
                  </a:schemeClr>
                </a:solidFill>
              </a:rPr>
              <a:t>Jeigu rasite laiko, perskaitykite nurodytą straipsnį</a:t>
            </a:r>
          </a:p>
          <a:p>
            <a:endParaRPr lang="lt-LT" dirty="0"/>
          </a:p>
          <a:p>
            <a:endParaRPr lang="lt-L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A27B0-8716-4893-85BE-9B88FCF18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278" y="2161869"/>
            <a:ext cx="4202356" cy="404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34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A2CA-C359-4C76-9DE9-818E48EE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Kas svarbu santykių modelyje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BD0A4-93CA-4901-B128-068D08FF6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lt-LT" dirty="0"/>
              <a:t>Kiekviena lentelės eilutė turi unikalų ID (Primary key)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/>
              <a:t>Primary key turintis kelis laukus vadinamas </a:t>
            </a:r>
            <a:r>
              <a:rPr lang="lt-LT" i="1" dirty="0"/>
              <a:t>compound key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/>
              <a:t>Customer lentelėje būtų galima naudoti raktą vardas+pavardė </a:t>
            </a:r>
          </a:p>
          <a:p>
            <a:pPr marL="971550" lvl="1" indent="-514350">
              <a:buFont typeface="+mj-lt"/>
              <a:buAutoNum type="arabicPeriod"/>
            </a:pPr>
            <a:r>
              <a:rPr lang="lt-LT" dirty="0"/>
              <a:t>Trūkumai</a:t>
            </a:r>
          </a:p>
          <a:p>
            <a:pPr marL="1428750" lvl="2" indent="-514350">
              <a:buFont typeface="+mj-lt"/>
              <a:buAutoNum type="arabicPeriod"/>
            </a:pPr>
            <a:r>
              <a:rPr lang="lt-LT" dirty="0"/>
              <a:t>Pakeitus pavardę, reiktų keisti raktą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/>
              <a:t>Stulpelio reikšmė rodanti į kitos lentelės Primary key yra vadinama Foreign key.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85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A2CA-C359-4C76-9DE9-818E48EE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Normalizuotas duomenų modelis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BD0A4-93CA-4901-B128-068D08FF6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Normalizacijos tikslas – jeigu norime pakeisti informaciją, tai turime atlikti tik vienoje vietoje. Pvz. asmens pavardę customers lentelėje.</a:t>
            </a:r>
          </a:p>
          <a:p>
            <a:r>
              <a:rPr lang="lt-LT" dirty="0">
                <a:hlinkClick r:id="rId2"/>
              </a:rPr>
              <a:t>https://en.wikipedia.org/wiki/Database_normalization</a:t>
            </a:r>
            <a:endParaRPr lang="lt-LT" dirty="0"/>
          </a:p>
          <a:p>
            <a:endParaRPr lang="lt-LT" dirty="0"/>
          </a:p>
          <a:p>
            <a:r>
              <a:rPr lang="lt-LT" dirty="0"/>
              <a:t>Normalizuotas duomenų modelis turi kelis lygius</a:t>
            </a:r>
          </a:p>
          <a:p>
            <a:r>
              <a:rPr lang="lt-LT" dirty="0"/>
              <a:t>1NF</a:t>
            </a:r>
          </a:p>
          <a:p>
            <a:r>
              <a:rPr lang="lt-LT" dirty="0"/>
              <a:t>2NF</a:t>
            </a:r>
          </a:p>
          <a:p>
            <a:r>
              <a:rPr lang="lt-LT" dirty="0"/>
              <a:t>3NF</a:t>
            </a:r>
          </a:p>
          <a:p>
            <a:r>
              <a:rPr lang="lt-LT" dirty="0"/>
              <a:t>4NF</a:t>
            </a:r>
          </a:p>
          <a:p>
            <a:endParaRPr lang="lt-LT" dirty="0"/>
          </a:p>
          <a:p>
            <a:pPr lvl="1"/>
            <a:endParaRPr lang="lt-LT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925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B9F2-72CE-4B7C-88E5-49D4AFFB8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1</a:t>
            </a:r>
            <a:r>
              <a:rPr lang="en-US" dirty="0"/>
              <a:t>NF – </a:t>
            </a:r>
            <a:r>
              <a:rPr lang="en-US" dirty="0" err="1"/>
              <a:t>kiekvienas</a:t>
            </a:r>
            <a:r>
              <a:rPr lang="en-US" dirty="0"/>
              <a:t> </a:t>
            </a:r>
            <a:r>
              <a:rPr lang="en-US" dirty="0" err="1"/>
              <a:t>stulpelis</a:t>
            </a:r>
            <a:r>
              <a:rPr lang="en-US" dirty="0"/>
              <a:t> </a:t>
            </a:r>
            <a:r>
              <a:rPr lang="en-US" dirty="0" err="1"/>
              <a:t>turi</a:t>
            </a:r>
            <a:r>
              <a:rPr lang="en-US" dirty="0"/>
              <a:t> ma</a:t>
            </a:r>
            <a:r>
              <a:rPr lang="lt-LT" dirty="0"/>
              <a:t>žiausią galimą informaciją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BB958-8B1D-409A-8124-7115205D8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Stulpelių reikšmės turi būti smulkiausios galimos </a:t>
            </a:r>
          </a:p>
          <a:p>
            <a:pPr lvl="2"/>
            <a:r>
              <a:rPr lang="lt-LT" dirty="0"/>
              <a:t>Pvz. Adresas: Gedimino pr. 11, Vilnius, Lietuva, LT-01103</a:t>
            </a:r>
          </a:p>
          <a:p>
            <a:pPr lvl="2"/>
            <a:r>
              <a:rPr lang="lt-LT" dirty="0"/>
              <a:t>Gatvė, namo numeris, buto numeris, miestas, šalis, pašto kodas</a:t>
            </a:r>
          </a:p>
          <a:p>
            <a:endParaRPr lang="lt-LT" dirty="0"/>
          </a:p>
          <a:p>
            <a:r>
              <a:rPr lang="lt-LT" dirty="0"/>
              <a:t>Pirminė lentelė</a:t>
            </a:r>
          </a:p>
          <a:p>
            <a:endParaRPr lang="lt-LT" dirty="0"/>
          </a:p>
          <a:p>
            <a:endParaRPr lang="lt-LT" dirty="0"/>
          </a:p>
          <a:p>
            <a:r>
              <a:rPr lang="lt-LT" dirty="0"/>
              <a:t>Normalizuota lentelė</a:t>
            </a:r>
          </a:p>
          <a:p>
            <a:endParaRPr lang="lt-LT" dirty="0"/>
          </a:p>
          <a:p>
            <a:endParaRPr lang="lt-LT" dirty="0"/>
          </a:p>
          <a:p>
            <a:endParaRPr lang="lt-LT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C42DD-5053-4DD8-836D-55C2FA77D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019" y="3515481"/>
            <a:ext cx="5745993" cy="971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82A4BC-D506-4B8D-95D7-54F676746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523" y="4978400"/>
            <a:ext cx="58769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2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B9F2-72CE-4B7C-88E5-49D4AFFB8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2</a:t>
            </a:r>
            <a:r>
              <a:rPr lang="en-US"/>
              <a:t>NF </a:t>
            </a:r>
            <a:r>
              <a:rPr lang="en-US" dirty="0"/>
              <a:t>– </a:t>
            </a:r>
            <a:r>
              <a:rPr lang="lt-LT" dirty="0"/>
              <a:t>ne raktiniai atributai yra priklausomi tik nuo pagrindinio rakto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BB958-8B1D-409A-8124-7115205D8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Pirminė lentelė</a:t>
            </a:r>
          </a:p>
          <a:p>
            <a:endParaRPr lang="lt-LT" dirty="0"/>
          </a:p>
          <a:p>
            <a:r>
              <a:rPr lang="lt-LT" dirty="0"/>
              <a:t>Normalizuotos lentelės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7FA5FC-F1FE-4B29-B53C-571A41A3A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756" y="1690688"/>
            <a:ext cx="4781259" cy="16456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2B3B28-E31A-4C55-A5C3-7BC4D2290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32811"/>
            <a:ext cx="4380233" cy="342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1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5EC1-8A05-42D1-A166-6CE5A5E4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Aplinkos paruošimas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9CA14-45D1-4F61-91CD-7A50C6C3C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Mes naudosime</a:t>
            </a:r>
          </a:p>
          <a:p>
            <a:pPr lvl="1"/>
            <a:r>
              <a:rPr lang="lt-LT" dirty="0"/>
              <a:t>Dbeaver </a:t>
            </a:r>
            <a:r>
              <a:rPr lang="lt-LT" dirty="0">
                <a:hlinkClick r:id="rId2"/>
              </a:rPr>
              <a:t>https://dbeaver.io/download/</a:t>
            </a:r>
            <a:endParaRPr lang="lt-LT" dirty="0"/>
          </a:p>
          <a:p>
            <a:pPr lvl="1"/>
            <a:r>
              <a:rPr lang="lt-LT" dirty="0"/>
              <a:t>Sqlite </a:t>
            </a:r>
            <a:r>
              <a:rPr lang="lt-LT" dirty="0">
                <a:hlinkClick r:id="rId3"/>
              </a:rPr>
              <a:t>https://www.sqlite.org/index.html</a:t>
            </a:r>
            <a:endParaRPr lang="en-US" dirty="0"/>
          </a:p>
          <a:p>
            <a:pPr lvl="1"/>
            <a:r>
              <a:rPr lang="en-US" dirty="0"/>
              <a:t>MySQL </a:t>
            </a:r>
            <a:r>
              <a:rPr lang="en-US" dirty="0">
                <a:hlinkClick r:id="rId4"/>
              </a:rPr>
              <a:t>https://dev.mysql.com/doc/</a:t>
            </a:r>
            <a:endParaRPr lang="lt-LT" dirty="0"/>
          </a:p>
          <a:p>
            <a:r>
              <a:rPr lang="lt-LT" dirty="0"/>
              <a:t>Sqlite atsisiųsime per Dbeaver aplikaciją. </a:t>
            </a:r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err="1"/>
              <a:t>instaliavimo</a:t>
            </a:r>
            <a:r>
              <a:rPr lang="en-US" dirty="0"/>
              <a:t> </a:t>
            </a:r>
            <a:r>
              <a:rPr lang="en-US" dirty="0" err="1"/>
              <a:t>failo</a:t>
            </a:r>
            <a:r>
              <a:rPr lang="en-US" dirty="0"/>
              <a:t> nuoroda </a:t>
            </a:r>
            <a:r>
              <a:rPr lang="en-US" dirty="0">
                <a:hlinkClick r:id="rId5"/>
              </a:rPr>
              <a:t>https://dev.mysql.com/get/Downloads/MySQLInstaller/mysql-installer-web-community-8.0.27.1.msi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89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29B3-C4E7-4AEC-89C6-240B3534E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3NF – nėra tranzityvių sąryšių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3DDA0-582C-41FA-AFA1-15FFA23F8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Pirminė lentelė</a:t>
            </a:r>
          </a:p>
          <a:p>
            <a:endParaRPr lang="lt-LT" dirty="0"/>
          </a:p>
          <a:p>
            <a:endParaRPr lang="lt-LT" dirty="0"/>
          </a:p>
          <a:p>
            <a:r>
              <a:rPr lang="lt-LT" dirty="0"/>
              <a:t>Normalizuotos lentelės</a:t>
            </a:r>
          </a:p>
          <a:p>
            <a:endParaRPr lang="lt-LT" dirty="0"/>
          </a:p>
          <a:p>
            <a:endParaRPr lang="lt-LT" dirty="0"/>
          </a:p>
          <a:p>
            <a:endParaRPr lang="lt-LT" dirty="0"/>
          </a:p>
          <a:p>
            <a:endParaRPr lang="lt-LT" dirty="0"/>
          </a:p>
          <a:p>
            <a:pPr marL="0" indent="0">
              <a:buNone/>
            </a:pPr>
            <a:endParaRPr lang="lt-LT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B92AC2-9290-4223-B7BE-48150EA8D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3526"/>
            <a:ext cx="6477000" cy="1039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3F211C-A7B4-4BF4-B2D8-C3EB18E1B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85" y="3896900"/>
            <a:ext cx="7629525" cy="1295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C0447A-7288-472A-B354-5EFFD68E8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485" y="5330113"/>
            <a:ext cx="76104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93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A9D9-E249-44DD-9B73-CE12FA8CE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4NF – nėra daugiareikšmių priklausomybių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A99D1-3751-4E94-8BD6-99348F823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Pirminė lentelė</a:t>
            </a:r>
          </a:p>
          <a:p>
            <a:endParaRPr lang="lt-LT" dirty="0"/>
          </a:p>
          <a:p>
            <a:endParaRPr lang="lt-LT" dirty="0"/>
          </a:p>
          <a:p>
            <a:r>
              <a:rPr lang="lt-LT" dirty="0"/>
              <a:t>Normalizuotos lentelės</a:t>
            </a:r>
          </a:p>
          <a:p>
            <a:endParaRPr lang="lt-LT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632108-4B44-45F1-BFD8-CDF2FD407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3286"/>
            <a:ext cx="6353961" cy="1105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A73CEB-3ACF-4781-AA60-AD1D1A000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26661"/>
            <a:ext cx="4253917" cy="9469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CC7B42-F0B8-4DD2-90BA-F183084F6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192066"/>
            <a:ext cx="4253917" cy="98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50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A2CA-C359-4C76-9DE9-818E48EE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Naudojami terminai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E21A9-4C95-436F-9E06-A9AD6FED1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355" y="1895026"/>
            <a:ext cx="4274892" cy="421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26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A2CA-C359-4C76-9DE9-818E48EE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Kas yra SQL?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BD0A4-93CA-4901-B128-068D08FF6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SQL yra programavimo kalba, kuri leidžia manipuliuoti duomenimis, kurie yra lentelėse (relational model).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99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A2CA-C359-4C76-9DE9-818E48EE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SQL kalba padalinta į dalis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BD0A4-93CA-4901-B128-068D08FF6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SQL schema statements</a:t>
            </a:r>
            <a:r>
              <a:rPr lang="lt-LT" dirty="0"/>
              <a:t> – apibrėžia (sukuria) lenteles ir duomenų tipus jose.</a:t>
            </a:r>
          </a:p>
          <a:p>
            <a:r>
              <a:rPr lang="en-US" dirty="0"/>
              <a:t>SQL data statements</a:t>
            </a:r>
            <a:r>
              <a:rPr lang="lt-LT" dirty="0"/>
              <a:t> – leidžia manipuliuoti duomenimis lentelėse.</a:t>
            </a:r>
          </a:p>
          <a:p>
            <a:r>
              <a:rPr lang="en-US" dirty="0"/>
              <a:t>SQL transaction statements</a:t>
            </a:r>
            <a:r>
              <a:rPr lang="lt-LT" dirty="0"/>
              <a:t> – naudojami užtikrinti, kad komandos yra įvykdytos sėkmingai, kitu atveju praneša, kad įvyko klaida.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32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8B81-7AB7-47C4-B982-EB00D9FF6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Duomenų bazės kūrimas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0EFD5-3BA4-439E-B4C2-B9D81FE20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database </a:t>
            </a:r>
            <a:r>
              <a:rPr lang="en-US" dirty="0" err="1"/>
              <a:t>corporate_db</a:t>
            </a:r>
            <a:r>
              <a:rPr lang="en-US" dirty="0"/>
              <a:t>;</a:t>
            </a:r>
            <a:r>
              <a:rPr lang="lt-LT" dirty="0"/>
              <a:t> -- sukuriame duomenų bazę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corporate_db</a:t>
            </a:r>
            <a:r>
              <a:rPr lang="en-US" dirty="0"/>
              <a:t>;</a:t>
            </a:r>
            <a:r>
              <a:rPr lang="lt-LT" dirty="0"/>
              <a:t> -- pradedame naudoti duomenų bazę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67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A2CA-C359-4C76-9DE9-818E48EE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Lentelės kūrimas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BD0A4-93CA-4901-B128-068D08FF6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corporation</a:t>
            </a:r>
          </a:p>
          <a:p>
            <a:pPr marL="0" indent="0">
              <a:buNone/>
            </a:pPr>
            <a:r>
              <a:rPr lang="en-US" dirty="0"/>
              <a:t> (</a:t>
            </a:r>
            <a:r>
              <a:rPr lang="en-US" dirty="0" err="1"/>
              <a:t>corp_id</a:t>
            </a:r>
            <a:r>
              <a:rPr lang="en-US" dirty="0"/>
              <a:t> SMALLINT,</a:t>
            </a:r>
          </a:p>
          <a:p>
            <a:pPr marL="0" indent="0">
              <a:buNone/>
            </a:pPr>
            <a:r>
              <a:rPr lang="en-US" dirty="0"/>
              <a:t>  name VARCHAR(30),</a:t>
            </a:r>
          </a:p>
          <a:p>
            <a:pPr marL="0" indent="0">
              <a:buNone/>
            </a:pPr>
            <a:r>
              <a:rPr lang="en-US" dirty="0"/>
              <a:t>  CONSTRAINT </a:t>
            </a:r>
            <a:r>
              <a:rPr lang="en-US" dirty="0" err="1"/>
              <a:t>pk_corporation</a:t>
            </a:r>
            <a:r>
              <a:rPr lang="en-US" dirty="0"/>
              <a:t> PRIMARY KEY (</a:t>
            </a:r>
            <a:r>
              <a:rPr lang="en-US" dirty="0" err="1"/>
              <a:t>corp_id</a:t>
            </a:r>
            <a:r>
              <a:rPr lang="en-US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292450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A2CA-C359-4C76-9DE9-818E48EE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Duomenų įdėjimas į lentelę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BD0A4-93CA-4901-B128-068D08FF6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INTO corporation (</a:t>
            </a:r>
            <a:r>
              <a:rPr lang="en-US" dirty="0" err="1"/>
              <a:t>corp_id</a:t>
            </a:r>
            <a:r>
              <a:rPr lang="en-US" dirty="0"/>
              <a:t>, name)</a:t>
            </a:r>
          </a:p>
          <a:p>
            <a:pPr marL="0" indent="0">
              <a:buNone/>
            </a:pPr>
            <a:r>
              <a:rPr lang="en-US" dirty="0"/>
              <a:t>VALUES (27, 'Acme Paper Corporation');</a:t>
            </a:r>
          </a:p>
        </p:txBody>
      </p:sp>
    </p:spTree>
    <p:extLst>
      <p:ext uri="{BB962C8B-B14F-4D97-AF65-F5344CB8AC3E}">
        <p14:creationId xmlns:p14="http://schemas.microsoft.com/office/powerpoint/2010/main" val="445095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A2CA-C359-4C76-9DE9-818E48EE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Duomenų peržiūrėjimas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BD0A4-93CA-4901-B128-068D08FF6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name</a:t>
            </a:r>
          </a:p>
          <a:p>
            <a:pPr marL="0" indent="0">
              <a:buNone/>
            </a:pPr>
            <a:r>
              <a:rPr lang="en-US" dirty="0"/>
              <a:t>    FROM corporation</a:t>
            </a:r>
          </a:p>
          <a:p>
            <a:pPr marL="0" indent="0">
              <a:buNone/>
            </a:pPr>
            <a:r>
              <a:rPr lang="en-US" dirty="0"/>
              <a:t>    WHERE </a:t>
            </a:r>
            <a:r>
              <a:rPr lang="en-US" dirty="0" err="1"/>
              <a:t>corp_id</a:t>
            </a:r>
            <a:r>
              <a:rPr lang="en-US" dirty="0"/>
              <a:t> = 27;</a:t>
            </a:r>
          </a:p>
        </p:txBody>
      </p:sp>
    </p:spTree>
    <p:extLst>
      <p:ext uri="{BB962C8B-B14F-4D97-AF65-F5344CB8AC3E}">
        <p14:creationId xmlns:p14="http://schemas.microsoft.com/office/powerpoint/2010/main" val="2708794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B6F3-9CDA-410F-BB59-B7ACD0BC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Duomen</a:t>
            </a:r>
            <a:r>
              <a:rPr lang="lt-LT" dirty="0"/>
              <a:t>ų pakeitimas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69DC6-74C4-4B45-9FE1-56929301F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corporation set </a:t>
            </a:r>
            <a:r>
              <a:rPr lang="en-US" dirty="0" err="1"/>
              <a:t>corp_id</a:t>
            </a:r>
            <a:r>
              <a:rPr lang="en-US" dirty="0"/>
              <a:t> = 72 where name = 'Acme Paper Corporation';</a:t>
            </a:r>
          </a:p>
        </p:txBody>
      </p:sp>
    </p:spTree>
    <p:extLst>
      <p:ext uri="{BB962C8B-B14F-4D97-AF65-F5344CB8AC3E}">
        <p14:creationId xmlns:p14="http://schemas.microsoft.com/office/powerpoint/2010/main" val="20225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2956-E081-4D2F-82C8-8917533D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Aplinkos paruošimas</a:t>
            </a:r>
            <a:r>
              <a:rPr lang="en-US" dirty="0"/>
              <a:t> SQLite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537A3-08E6-4C12-BC3C-FB1673E66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lt-LT" dirty="0"/>
              <a:t>Instaliuojame Dbeaver CE (community edition).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/>
              <a:t>Atidarome Dbeaver programą. 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/>
              <a:t>Einame Database -&gt; New Database Connection. Nurodome duomenų bazės failo </a:t>
            </a:r>
            <a:r>
              <a:rPr lang="lt-LT" b="1" dirty="0"/>
              <a:t>chinook.db</a:t>
            </a:r>
            <a:r>
              <a:rPr lang="lt-LT" dirty="0"/>
              <a:t> lokaciją. </a:t>
            </a:r>
          </a:p>
          <a:p>
            <a:pPr marL="0" indent="0">
              <a:buNone/>
            </a:pPr>
            <a:r>
              <a:rPr lang="lt-LT" dirty="0"/>
              <a:t>4. Peržiūrime lenteles ir jų duomenis. </a:t>
            </a:r>
          </a:p>
          <a:p>
            <a:pPr marL="0" indent="0">
              <a:buNone/>
            </a:pPr>
            <a:r>
              <a:rPr lang="lt-LT" dirty="0"/>
              <a:t>5. Pasirenkame duomenų bazę ir einame SQL Editor -&gt; New SQL Script</a:t>
            </a:r>
          </a:p>
          <a:p>
            <a:pPr marL="0" indent="0">
              <a:buNone/>
            </a:pPr>
            <a:r>
              <a:rPr lang="lt-LT" dirty="0"/>
              <a:t>6. Parašome </a:t>
            </a:r>
            <a:r>
              <a:rPr lang="lt-LT" b="1" dirty="0"/>
              <a:t>select * from genrese </a:t>
            </a:r>
            <a:r>
              <a:rPr lang="lt-LT" dirty="0"/>
              <a:t>ir paspaudžiame Ctrl+Enter.</a:t>
            </a:r>
          </a:p>
          <a:p>
            <a:pPr marL="0" indent="0">
              <a:buNone/>
            </a:pPr>
            <a:r>
              <a:rPr lang="lt-LT" dirty="0"/>
              <a:t>7. Peržiūrime rezultatus. </a:t>
            </a:r>
          </a:p>
        </p:txBody>
      </p:sp>
    </p:spTree>
    <p:extLst>
      <p:ext uri="{BB962C8B-B14F-4D97-AF65-F5344CB8AC3E}">
        <p14:creationId xmlns:p14="http://schemas.microsoft.com/office/powerpoint/2010/main" val="557985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7684-7B72-4BE0-B840-5938C0C8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Duomen</a:t>
            </a:r>
            <a:r>
              <a:rPr lang="lt-LT" dirty="0"/>
              <a:t>ų trinimas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F712C-B247-47D7-9C99-D308CDF2F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from corporation where </a:t>
            </a:r>
            <a:r>
              <a:rPr lang="en-US" dirty="0" err="1"/>
              <a:t>corp_id</a:t>
            </a:r>
            <a:r>
              <a:rPr lang="en-US" dirty="0"/>
              <a:t> = 72;</a:t>
            </a:r>
          </a:p>
        </p:txBody>
      </p:sp>
    </p:spTree>
    <p:extLst>
      <p:ext uri="{BB962C8B-B14F-4D97-AF65-F5344CB8AC3E}">
        <p14:creationId xmlns:p14="http://schemas.microsoft.com/office/powerpoint/2010/main" val="5231033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06F3-B5E2-44AE-8269-20F5AC60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Stulpelio pridėjimas, stulpelio ištrinimas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30783-DF5B-4DD0-84ED-BF4FDC0C3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table corporation add address varchar(40);</a:t>
            </a:r>
            <a:endParaRPr lang="lt-LT" dirty="0"/>
          </a:p>
          <a:p>
            <a:r>
              <a:rPr lang="en-US" dirty="0"/>
              <a:t>alter table corporation drop column address;</a:t>
            </a:r>
          </a:p>
        </p:txBody>
      </p:sp>
    </p:spTree>
    <p:extLst>
      <p:ext uri="{BB962C8B-B14F-4D97-AF65-F5344CB8AC3E}">
        <p14:creationId xmlns:p14="http://schemas.microsoft.com/office/powerpoint/2010/main" val="3827045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A2CA-C359-4C76-9DE9-818E48EE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Ką galime daryti su duomenimis?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BD0A4-93CA-4901-B128-068D08FF6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Select</a:t>
            </a:r>
          </a:p>
          <a:p>
            <a:r>
              <a:rPr lang="lt-LT" dirty="0"/>
              <a:t>Update</a:t>
            </a:r>
          </a:p>
          <a:p>
            <a:r>
              <a:rPr lang="lt-LT" dirty="0"/>
              <a:t>Insert</a:t>
            </a:r>
          </a:p>
          <a:p>
            <a:r>
              <a:rPr lang="lt-LT" dirty="0"/>
              <a:t>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18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A2CA-C359-4C76-9DE9-818E48EE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Užklausos pavyzdys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1DD27A-5375-49DD-A851-9DE536562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61677"/>
            <a:ext cx="7991692" cy="5131197"/>
          </a:xfrm>
        </p:spPr>
      </p:pic>
    </p:spTree>
    <p:extLst>
      <p:ext uri="{BB962C8B-B14F-4D97-AF65-F5344CB8AC3E}">
        <p14:creationId xmlns:p14="http://schemas.microsoft.com/office/powerpoint/2010/main" val="343678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E38C-206D-428D-9C39-645CA9FD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MySQL aplinkos paruošimas, jeigu negalite dirbti lokalioje aplinkoje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7949E-DFFD-4096-98BD-B998AD9CA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https://www.katacoda.com/mysql-db-sandbox/scenarios/mysql-sandbox</a:t>
            </a:r>
            <a:endParaRPr lang="lt-LT" dirty="0"/>
          </a:p>
          <a:p>
            <a:r>
              <a:rPr lang="lt-LT" dirty="0"/>
              <a:t>Sekite nuorodą, prisiregistruokite ir galėsite naudotis MySQL klientu. </a:t>
            </a:r>
          </a:p>
          <a:p>
            <a:pPr marL="0" indent="0">
              <a:buNone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716673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E38C-206D-428D-9C39-645CA9FD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Aplinkos</a:t>
            </a:r>
            <a:r>
              <a:rPr lang="en-US" dirty="0"/>
              <a:t> </a:t>
            </a:r>
            <a:r>
              <a:rPr lang="en-US" dirty="0" err="1"/>
              <a:t>paruo</a:t>
            </a:r>
            <a:r>
              <a:rPr lang="lt-LT" dirty="0"/>
              <a:t>šimas MySQL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7949E-DFFD-4096-98BD-B998AD9CA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Paleidžiame atsisiųstą failą. </a:t>
            </a:r>
          </a:p>
          <a:p>
            <a:r>
              <a:rPr lang="lt-LT" dirty="0"/>
              <a:t>Instaliuojame MySQL serverį. </a:t>
            </a:r>
          </a:p>
          <a:p>
            <a:r>
              <a:rPr lang="lt-LT" dirty="0"/>
              <a:t>Per start mygtuką randame ir paleidžime</a:t>
            </a:r>
            <a:r>
              <a:rPr lang="lt-LT" b="1" dirty="0"/>
              <a:t> MySQL 8.0 Command Line Client </a:t>
            </a:r>
          </a:p>
          <a:p>
            <a:r>
              <a:rPr lang="lt-LT" dirty="0"/>
              <a:t>Dbeaver - Database-&gt;new database connection </a:t>
            </a:r>
          </a:p>
          <a:p>
            <a:pPr lvl="1"/>
            <a:r>
              <a:rPr lang="lt-LT" dirty="0"/>
              <a:t>pasirenkame MySQL</a:t>
            </a:r>
          </a:p>
          <a:p>
            <a:pPr lvl="1"/>
            <a:r>
              <a:rPr lang="lt-LT" dirty="0"/>
              <a:t>suvedame slapt</a:t>
            </a:r>
            <a:r>
              <a:rPr lang="en-US" dirty="0"/>
              <a:t>a</a:t>
            </a:r>
            <a:r>
              <a:rPr lang="lt-LT" dirty="0"/>
              <a:t>žodį sukurtą instaliavimo metu</a:t>
            </a:r>
          </a:p>
          <a:p>
            <a:pPr lvl="1"/>
            <a:r>
              <a:rPr lang="lt-LT" dirty="0"/>
              <a:t>pasirenkame sakila duomenų bazę</a:t>
            </a:r>
          </a:p>
          <a:p>
            <a:pPr lvl="1"/>
            <a:r>
              <a:rPr lang="lt-LT" dirty="0"/>
              <a:t>paspaudžiame test connection</a:t>
            </a:r>
          </a:p>
          <a:p>
            <a:pPr lvl="1"/>
            <a:r>
              <a:rPr lang="lt-LT" dirty="0"/>
              <a:t>paspaudžiame finish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81161-370C-4FC9-96C9-4E673FFC8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9" y="3348908"/>
            <a:ext cx="3879559" cy="334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83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9116-A430-4A1E-9A8F-9142D390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Pirma užklausa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CB0A1-BAF0-4EAC-A20F-80DCE1D5E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Dbeaver - SQL Editor-&gt;New SQL Script</a:t>
            </a:r>
          </a:p>
          <a:p>
            <a:r>
              <a:rPr lang="lt-LT" dirty="0"/>
              <a:t>select * from actor; (ctrl+Enter arba orandžinis trikampis prie pirmos eilutės</a:t>
            </a:r>
          </a:p>
        </p:txBody>
      </p:sp>
    </p:spTree>
    <p:extLst>
      <p:ext uri="{BB962C8B-B14F-4D97-AF65-F5344CB8AC3E}">
        <p14:creationId xmlns:p14="http://schemas.microsoft.com/office/powerpoint/2010/main" val="279224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1928D-4DC4-40C0-A377-F450D926F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Duomenų bazės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EBC6F-9D98-4D33-9959-A0B149033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lt-LT" dirty="0"/>
              <a:t>spragtelkite ant sakila db du kartus</a:t>
            </a:r>
          </a:p>
          <a:p>
            <a:pPr lvl="1"/>
            <a:r>
              <a:rPr lang="lt-LT" dirty="0"/>
              <a:t> ER Diagram tab matysite schemą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2DF820-EDDA-4F91-A875-C6F94CAD5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318" y="3205615"/>
            <a:ext cx="7005685" cy="297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2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9116-A430-4A1E-9A8F-9142D390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Schemos žymėjimai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CB0A1-BAF0-4EAC-A20F-80DCE1D5E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https://dbeaver.com/docs/wiki/Database-Structure-Diagrams/</a:t>
            </a:r>
            <a:br>
              <a:rPr lang="lt-LT" dirty="0"/>
            </a:br>
            <a:endParaRPr lang="lt-L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1DE4E-0905-451C-AD65-E3C6EEBA7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305" y="2352384"/>
            <a:ext cx="69723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71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9116-A430-4A1E-9A8F-9142D390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lt-LT" dirty="0"/>
              <a:t>žduotis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CB0A1-BAF0-4EAC-A20F-80DCE1D5E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Peržiūrėkite schemą ir atraskite sąryšius iš Schemos žymėjimų lentelės.</a:t>
            </a:r>
          </a:p>
          <a:p>
            <a:r>
              <a:rPr lang="lt-LT" dirty="0"/>
              <a:t>Atidarykite lentelės schemą</a:t>
            </a:r>
          </a:p>
          <a:p>
            <a:pPr lvl="1"/>
            <a:r>
              <a:rPr lang="lt-LT" dirty="0"/>
              <a:t>peržiūrėkite tabus </a:t>
            </a:r>
          </a:p>
          <a:p>
            <a:pPr lvl="2"/>
            <a:r>
              <a:rPr lang="lt-LT" dirty="0"/>
              <a:t>Properties</a:t>
            </a:r>
          </a:p>
          <a:p>
            <a:pPr lvl="2"/>
            <a:r>
              <a:rPr lang="lt-LT" dirty="0"/>
              <a:t>Data</a:t>
            </a:r>
          </a:p>
          <a:p>
            <a:pPr lvl="2"/>
            <a:r>
              <a:rPr lang="lt-LT" dirty="0"/>
              <a:t>ER Diagram</a:t>
            </a:r>
          </a:p>
          <a:p>
            <a:pPr marL="914400" lvl="2" indent="0">
              <a:buNone/>
            </a:pPr>
            <a:r>
              <a:rPr lang="lt-LT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3FDC5-4232-49E4-9560-9A032CF06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071" y="2415462"/>
            <a:ext cx="40862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71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888</Words>
  <Application>Microsoft Office PowerPoint</Application>
  <PresentationFormat>Widescreen</PresentationFormat>
  <Paragraphs>163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Guardian Sans Text</vt:lpstr>
      <vt:lpstr>Office Theme</vt:lpstr>
      <vt:lpstr>Darbas su duomeninis</vt:lpstr>
      <vt:lpstr>Aplinkos paruošimas</vt:lpstr>
      <vt:lpstr>Aplinkos paruošimas SQLite</vt:lpstr>
      <vt:lpstr>MySQL aplinkos paruošimas, jeigu negalite dirbti lokalioje aplinkoje</vt:lpstr>
      <vt:lpstr>Aplinkos paruošimas MySQL</vt:lpstr>
      <vt:lpstr>Pirma užklausa </vt:lpstr>
      <vt:lpstr>Duomenų bazės schema</vt:lpstr>
      <vt:lpstr>Schemos žymėjimai</vt:lpstr>
      <vt:lpstr>Užduotis</vt:lpstr>
      <vt:lpstr>MySQL duomenų bazė</vt:lpstr>
      <vt:lpstr>Literatūra</vt:lpstr>
      <vt:lpstr>Kas yra duomenų bazė?  </vt:lpstr>
      <vt:lpstr>Duomenų bazės kompiuteriuose</vt:lpstr>
      <vt:lpstr>Duomenų bazės kompiuteriuose</vt:lpstr>
      <vt:lpstr>The Relational Model (Santykių modelis)</vt:lpstr>
      <vt:lpstr>Kas svarbu santykių modelyje</vt:lpstr>
      <vt:lpstr>Normalizuotas duomenų modelis</vt:lpstr>
      <vt:lpstr>1NF – kiekvienas stulpelis turi mažiausią galimą informaciją</vt:lpstr>
      <vt:lpstr>2NF – ne raktiniai atributai yra priklausomi tik nuo pagrindinio rakto </vt:lpstr>
      <vt:lpstr>3NF – nėra tranzityvių sąryšių</vt:lpstr>
      <vt:lpstr>4NF – nėra daugiareikšmių priklausomybių </vt:lpstr>
      <vt:lpstr>Naudojami terminai</vt:lpstr>
      <vt:lpstr>Kas yra SQL?</vt:lpstr>
      <vt:lpstr>SQL kalba padalinta į dalis</vt:lpstr>
      <vt:lpstr>Duomenų bazės kūrimas</vt:lpstr>
      <vt:lpstr>Lentelės kūrimas</vt:lpstr>
      <vt:lpstr>Duomenų įdėjimas į lentelę</vt:lpstr>
      <vt:lpstr>Duomenų peržiūrėjimas </vt:lpstr>
      <vt:lpstr>Duomenų pakeitimas</vt:lpstr>
      <vt:lpstr>Duomenų trinimas</vt:lpstr>
      <vt:lpstr>Stulpelio pridėjimas, stulpelio ištrinimas</vt:lpstr>
      <vt:lpstr>Ką galime daryti su duomenimis?</vt:lpstr>
      <vt:lpstr>Užklausos pavyzdys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Darbas su duomeninis</dc:title>
  <dc:creator>Justas Kalpokas</dc:creator>
  <cp:lastModifiedBy>Justas Kalpokas</cp:lastModifiedBy>
  <cp:revision>30</cp:revision>
  <dcterms:created xsi:type="dcterms:W3CDTF">2021-11-28T12:07:38Z</dcterms:created>
  <dcterms:modified xsi:type="dcterms:W3CDTF">2022-04-18T11:51:28Z</dcterms:modified>
</cp:coreProperties>
</file>