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BF4CED-1E4E-46D9-A493-690E13A42B08}" v="28" dt="2022-01-04T15:02:34.0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5" d="100"/>
          <a:sy n="75" d="100"/>
        </p:scale>
        <p:origin x="6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as Kalpokas" userId="df383992dd094b12" providerId="LiveId" clId="{8D689A10-49A2-4A78-9ACA-F41301371813}"/>
    <pc:docChg chg="delSld">
      <pc:chgData name="Justas Kalpokas" userId="df383992dd094b12" providerId="LiveId" clId="{8D689A10-49A2-4A78-9ACA-F41301371813}" dt="2022-01-05T14:39:08.595" v="30" actId="47"/>
      <pc:docMkLst>
        <pc:docMk/>
      </pc:docMkLst>
      <pc:sldChg chg="del">
        <pc:chgData name="Justas Kalpokas" userId="df383992dd094b12" providerId="LiveId" clId="{8D689A10-49A2-4A78-9ACA-F41301371813}" dt="2022-01-05T14:39:02.956" v="0" actId="47"/>
        <pc:sldMkLst>
          <pc:docMk/>
          <pc:sldMk cId="615525061" sldId="281"/>
        </pc:sldMkLst>
      </pc:sldChg>
      <pc:sldChg chg="del">
        <pc:chgData name="Justas Kalpokas" userId="df383992dd094b12" providerId="LiveId" clId="{8D689A10-49A2-4A78-9ACA-F41301371813}" dt="2022-01-05T14:39:03.076" v="1" actId="47"/>
        <pc:sldMkLst>
          <pc:docMk/>
          <pc:sldMk cId="3734032160" sldId="282"/>
        </pc:sldMkLst>
      </pc:sldChg>
      <pc:sldChg chg="del">
        <pc:chgData name="Justas Kalpokas" userId="df383992dd094b12" providerId="LiveId" clId="{8D689A10-49A2-4A78-9ACA-F41301371813}" dt="2022-01-05T14:39:03.234" v="2" actId="47"/>
        <pc:sldMkLst>
          <pc:docMk/>
          <pc:sldMk cId="2289197573" sldId="283"/>
        </pc:sldMkLst>
      </pc:sldChg>
      <pc:sldChg chg="del">
        <pc:chgData name="Justas Kalpokas" userId="df383992dd094b12" providerId="LiveId" clId="{8D689A10-49A2-4A78-9ACA-F41301371813}" dt="2022-01-05T14:39:03.402" v="3" actId="47"/>
        <pc:sldMkLst>
          <pc:docMk/>
          <pc:sldMk cId="109368940" sldId="284"/>
        </pc:sldMkLst>
      </pc:sldChg>
      <pc:sldChg chg="del">
        <pc:chgData name="Justas Kalpokas" userId="df383992dd094b12" providerId="LiveId" clId="{8D689A10-49A2-4A78-9ACA-F41301371813}" dt="2022-01-05T14:39:03.555" v="4" actId="47"/>
        <pc:sldMkLst>
          <pc:docMk/>
          <pc:sldMk cId="1508451591" sldId="285"/>
        </pc:sldMkLst>
      </pc:sldChg>
      <pc:sldChg chg="del">
        <pc:chgData name="Justas Kalpokas" userId="df383992dd094b12" providerId="LiveId" clId="{8D689A10-49A2-4A78-9ACA-F41301371813}" dt="2022-01-05T14:39:03.899" v="5" actId="47"/>
        <pc:sldMkLst>
          <pc:docMk/>
          <pc:sldMk cId="1169574866" sldId="286"/>
        </pc:sldMkLst>
      </pc:sldChg>
      <pc:sldChg chg="del">
        <pc:chgData name="Justas Kalpokas" userId="df383992dd094b12" providerId="LiveId" clId="{8D689A10-49A2-4A78-9ACA-F41301371813}" dt="2022-01-05T14:39:04.082" v="6" actId="47"/>
        <pc:sldMkLst>
          <pc:docMk/>
          <pc:sldMk cId="1989790231" sldId="287"/>
        </pc:sldMkLst>
      </pc:sldChg>
      <pc:sldChg chg="del">
        <pc:chgData name="Justas Kalpokas" userId="df383992dd094b12" providerId="LiveId" clId="{8D689A10-49A2-4A78-9ACA-F41301371813}" dt="2022-01-05T14:39:04.235" v="7" actId="47"/>
        <pc:sldMkLst>
          <pc:docMk/>
          <pc:sldMk cId="2427379365" sldId="288"/>
        </pc:sldMkLst>
      </pc:sldChg>
      <pc:sldChg chg="del">
        <pc:chgData name="Justas Kalpokas" userId="df383992dd094b12" providerId="LiveId" clId="{8D689A10-49A2-4A78-9ACA-F41301371813}" dt="2022-01-05T14:39:04.411" v="8" actId="47"/>
        <pc:sldMkLst>
          <pc:docMk/>
          <pc:sldMk cId="993498355" sldId="289"/>
        </pc:sldMkLst>
      </pc:sldChg>
      <pc:sldChg chg="del">
        <pc:chgData name="Justas Kalpokas" userId="df383992dd094b12" providerId="LiveId" clId="{8D689A10-49A2-4A78-9ACA-F41301371813}" dt="2022-01-05T14:39:04.571" v="9" actId="47"/>
        <pc:sldMkLst>
          <pc:docMk/>
          <pc:sldMk cId="766688278" sldId="290"/>
        </pc:sldMkLst>
      </pc:sldChg>
      <pc:sldChg chg="del">
        <pc:chgData name="Justas Kalpokas" userId="df383992dd094b12" providerId="LiveId" clId="{8D689A10-49A2-4A78-9ACA-F41301371813}" dt="2022-01-05T14:39:04.713" v="10" actId="47"/>
        <pc:sldMkLst>
          <pc:docMk/>
          <pc:sldMk cId="2495274411" sldId="291"/>
        </pc:sldMkLst>
      </pc:sldChg>
      <pc:sldChg chg="del">
        <pc:chgData name="Justas Kalpokas" userId="df383992dd094b12" providerId="LiveId" clId="{8D689A10-49A2-4A78-9ACA-F41301371813}" dt="2022-01-05T14:39:04.857" v="11" actId="47"/>
        <pc:sldMkLst>
          <pc:docMk/>
          <pc:sldMk cId="1577738837" sldId="292"/>
        </pc:sldMkLst>
      </pc:sldChg>
      <pc:sldChg chg="del">
        <pc:chgData name="Justas Kalpokas" userId="df383992dd094b12" providerId="LiveId" clId="{8D689A10-49A2-4A78-9ACA-F41301371813}" dt="2022-01-05T14:39:04.986" v="12" actId="47"/>
        <pc:sldMkLst>
          <pc:docMk/>
          <pc:sldMk cId="1649903171" sldId="293"/>
        </pc:sldMkLst>
      </pc:sldChg>
      <pc:sldChg chg="del">
        <pc:chgData name="Justas Kalpokas" userId="df383992dd094b12" providerId="LiveId" clId="{8D689A10-49A2-4A78-9ACA-F41301371813}" dt="2022-01-05T14:39:05.194" v="13" actId="47"/>
        <pc:sldMkLst>
          <pc:docMk/>
          <pc:sldMk cId="3171664774" sldId="294"/>
        </pc:sldMkLst>
      </pc:sldChg>
      <pc:sldChg chg="del">
        <pc:chgData name="Justas Kalpokas" userId="df383992dd094b12" providerId="LiveId" clId="{8D689A10-49A2-4A78-9ACA-F41301371813}" dt="2022-01-05T14:39:05.292" v="14" actId="47"/>
        <pc:sldMkLst>
          <pc:docMk/>
          <pc:sldMk cId="1798185852" sldId="295"/>
        </pc:sldMkLst>
      </pc:sldChg>
      <pc:sldChg chg="del">
        <pc:chgData name="Justas Kalpokas" userId="df383992dd094b12" providerId="LiveId" clId="{8D689A10-49A2-4A78-9ACA-F41301371813}" dt="2022-01-05T14:39:05.451" v="15" actId="47"/>
        <pc:sldMkLst>
          <pc:docMk/>
          <pc:sldMk cId="3116365147" sldId="296"/>
        </pc:sldMkLst>
      </pc:sldChg>
      <pc:sldChg chg="del">
        <pc:chgData name="Justas Kalpokas" userId="df383992dd094b12" providerId="LiveId" clId="{8D689A10-49A2-4A78-9ACA-F41301371813}" dt="2022-01-05T14:39:05.619" v="16" actId="47"/>
        <pc:sldMkLst>
          <pc:docMk/>
          <pc:sldMk cId="3837157775" sldId="297"/>
        </pc:sldMkLst>
      </pc:sldChg>
      <pc:sldChg chg="del">
        <pc:chgData name="Justas Kalpokas" userId="df383992dd094b12" providerId="LiveId" clId="{8D689A10-49A2-4A78-9ACA-F41301371813}" dt="2022-01-05T14:39:05.772" v="17" actId="47"/>
        <pc:sldMkLst>
          <pc:docMk/>
          <pc:sldMk cId="4033681238" sldId="298"/>
        </pc:sldMkLst>
      </pc:sldChg>
      <pc:sldChg chg="del">
        <pc:chgData name="Justas Kalpokas" userId="df383992dd094b12" providerId="LiveId" clId="{8D689A10-49A2-4A78-9ACA-F41301371813}" dt="2022-01-05T14:39:05.938" v="18" actId="47"/>
        <pc:sldMkLst>
          <pc:docMk/>
          <pc:sldMk cId="1685069543" sldId="299"/>
        </pc:sldMkLst>
      </pc:sldChg>
      <pc:sldChg chg="del">
        <pc:chgData name="Justas Kalpokas" userId="df383992dd094b12" providerId="LiveId" clId="{8D689A10-49A2-4A78-9ACA-F41301371813}" dt="2022-01-05T14:39:06.124" v="19" actId="47"/>
        <pc:sldMkLst>
          <pc:docMk/>
          <pc:sldMk cId="1706807220" sldId="300"/>
        </pc:sldMkLst>
      </pc:sldChg>
      <pc:sldChg chg="del">
        <pc:chgData name="Justas Kalpokas" userId="df383992dd094b12" providerId="LiveId" clId="{8D689A10-49A2-4A78-9ACA-F41301371813}" dt="2022-01-05T14:39:06.290" v="20" actId="47"/>
        <pc:sldMkLst>
          <pc:docMk/>
          <pc:sldMk cId="2758101950" sldId="301"/>
        </pc:sldMkLst>
      </pc:sldChg>
      <pc:sldChg chg="del">
        <pc:chgData name="Justas Kalpokas" userId="df383992dd094b12" providerId="LiveId" clId="{8D689A10-49A2-4A78-9ACA-F41301371813}" dt="2022-01-05T14:39:06.476" v="21" actId="47"/>
        <pc:sldMkLst>
          <pc:docMk/>
          <pc:sldMk cId="746699804" sldId="302"/>
        </pc:sldMkLst>
      </pc:sldChg>
      <pc:sldChg chg="del">
        <pc:chgData name="Justas Kalpokas" userId="df383992dd094b12" providerId="LiveId" clId="{8D689A10-49A2-4A78-9ACA-F41301371813}" dt="2022-01-05T14:39:06.651" v="22" actId="47"/>
        <pc:sldMkLst>
          <pc:docMk/>
          <pc:sldMk cId="314028541" sldId="303"/>
        </pc:sldMkLst>
      </pc:sldChg>
      <pc:sldChg chg="del">
        <pc:chgData name="Justas Kalpokas" userId="df383992dd094b12" providerId="LiveId" clId="{8D689A10-49A2-4A78-9ACA-F41301371813}" dt="2022-01-05T14:39:06.851" v="23" actId="47"/>
        <pc:sldMkLst>
          <pc:docMk/>
          <pc:sldMk cId="2333412692" sldId="304"/>
        </pc:sldMkLst>
      </pc:sldChg>
      <pc:sldChg chg="del">
        <pc:chgData name="Justas Kalpokas" userId="df383992dd094b12" providerId="LiveId" clId="{8D689A10-49A2-4A78-9ACA-F41301371813}" dt="2022-01-05T14:39:07.043" v="24" actId="47"/>
        <pc:sldMkLst>
          <pc:docMk/>
          <pc:sldMk cId="331326343" sldId="305"/>
        </pc:sldMkLst>
      </pc:sldChg>
      <pc:sldChg chg="del">
        <pc:chgData name="Justas Kalpokas" userId="df383992dd094b12" providerId="LiveId" clId="{8D689A10-49A2-4A78-9ACA-F41301371813}" dt="2022-01-05T14:39:07.227" v="25" actId="47"/>
        <pc:sldMkLst>
          <pc:docMk/>
          <pc:sldMk cId="3151913884" sldId="306"/>
        </pc:sldMkLst>
      </pc:sldChg>
      <pc:sldChg chg="del">
        <pc:chgData name="Justas Kalpokas" userId="df383992dd094b12" providerId="LiveId" clId="{8D689A10-49A2-4A78-9ACA-F41301371813}" dt="2022-01-05T14:39:07.396" v="26" actId="47"/>
        <pc:sldMkLst>
          <pc:docMk/>
          <pc:sldMk cId="2842053075" sldId="307"/>
        </pc:sldMkLst>
      </pc:sldChg>
      <pc:sldChg chg="del">
        <pc:chgData name="Justas Kalpokas" userId="df383992dd094b12" providerId="LiveId" clId="{8D689A10-49A2-4A78-9ACA-F41301371813}" dt="2022-01-05T14:39:07.595" v="27" actId="47"/>
        <pc:sldMkLst>
          <pc:docMk/>
          <pc:sldMk cId="1808744169" sldId="308"/>
        </pc:sldMkLst>
      </pc:sldChg>
      <pc:sldChg chg="del">
        <pc:chgData name="Justas Kalpokas" userId="df383992dd094b12" providerId="LiveId" clId="{8D689A10-49A2-4A78-9ACA-F41301371813}" dt="2022-01-05T14:39:07.923" v="28" actId="47"/>
        <pc:sldMkLst>
          <pc:docMk/>
          <pc:sldMk cId="4069846495" sldId="309"/>
        </pc:sldMkLst>
      </pc:sldChg>
      <pc:sldChg chg="del">
        <pc:chgData name="Justas Kalpokas" userId="df383992dd094b12" providerId="LiveId" clId="{8D689A10-49A2-4A78-9ACA-F41301371813}" dt="2022-01-05T14:39:08.234" v="29" actId="47"/>
        <pc:sldMkLst>
          <pc:docMk/>
          <pc:sldMk cId="4002959717" sldId="310"/>
        </pc:sldMkLst>
      </pc:sldChg>
      <pc:sldChg chg="del">
        <pc:chgData name="Justas Kalpokas" userId="df383992dd094b12" providerId="LiveId" clId="{8D689A10-49A2-4A78-9ACA-F41301371813}" dt="2022-01-05T14:39:08.595" v="30" actId="47"/>
        <pc:sldMkLst>
          <pc:docMk/>
          <pc:sldMk cId="3607338538" sldId="311"/>
        </pc:sldMkLst>
      </pc:sldChg>
    </pc:docChg>
  </pc:docChgLst>
  <pc:docChgLst>
    <pc:chgData name="Justas Kalpokas" userId="df383992dd094b12" providerId="LiveId" clId="{26BF4CED-1E4E-46D9-A493-690E13A42B08}"/>
    <pc:docChg chg="undo custSel modSld">
      <pc:chgData name="Justas Kalpokas" userId="df383992dd094b12" providerId="LiveId" clId="{26BF4CED-1E4E-46D9-A493-690E13A42B08}" dt="2022-01-04T15:10:22.016" v="4260" actId="27636"/>
      <pc:docMkLst>
        <pc:docMk/>
      </pc:docMkLst>
      <pc:sldChg chg="modSp mod">
        <pc:chgData name="Justas Kalpokas" userId="df383992dd094b12" providerId="LiveId" clId="{26BF4CED-1E4E-46D9-A493-690E13A42B08}" dt="2022-01-04T15:10:22.016" v="4260" actId="27636"/>
        <pc:sldMkLst>
          <pc:docMk/>
          <pc:sldMk cId="2820725753" sldId="257"/>
        </pc:sldMkLst>
        <pc:spChg chg="mod">
          <ac:chgData name="Justas Kalpokas" userId="df383992dd094b12" providerId="LiveId" clId="{26BF4CED-1E4E-46D9-A493-690E13A42B08}" dt="2022-01-04T15:10:22.016" v="4260" actId="27636"/>
          <ac:spMkLst>
            <pc:docMk/>
            <pc:sldMk cId="2820725753" sldId="257"/>
            <ac:spMk id="3" creationId="{DCAE0A33-65B0-419C-B14D-A2095F5DBB17}"/>
          </ac:spMkLst>
        </pc:spChg>
      </pc:sldChg>
      <pc:sldChg chg="modSp mod">
        <pc:chgData name="Justas Kalpokas" userId="df383992dd094b12" providerId="LiveId" clId="{26BF4CED-1E4E-46D9-A493-690E13A42B08}" dt="2022-01-04T13:51:44.785" v="590" actId="20577"/>
        <pc:sldMkLst>
          <pc:docMk/>
          <pc:sldMk cId="4087106542" sldId="258"/>
        </pc:sldMkLst>
        <pc:spChg chg="mod">
          <ac:chgData name="Justas Kalpokas" userId="df383992dd094b12" providerId="LiveId" clId="{26BF4CED-1E4E-46D9-A493-690E13A42B08}" dt="2022-01-04T13:49:16.067" v="234" actId="255"/>
          <ac:spMkLst>
            <pc:docMk/>
            <pc:sldMk cId="4087106542" sldId="258"/>
            <ac:spMk id="2" creationId="{9C21D8B0-D71A-4211-9196-600BFE85FB93}"/>
          </ac:spMkLst>
        </pc:spChg>
        <pc:spChg chg="mod">
          <ac:chgData name="Justas Kalpokas" userId="df383992dd094b12" providerId="LiveId" clId="{26BF4CED-1E4E-46D9-A493-690E13A42B08}" dt="2022-01-04T13:51:44.785" v="590" actId="20577"/>
          <ac:spMkLst>
            <pc:docMk/>
            <pc:sldMk cId="4087106542" sldId="258"/>
            <ac:spMk id="3" creationId="{5F2FC81B-9302-40DA-8FB7-99C5ADAF1331}"/>
          </ac:spMkLst>
        </pc:spChg>
      </pc:sldChg>
      <pc:sldChg chg="modSp mod">
        <pc:chgData name="Justas Kalpokas" userId="df383992dd094b12" providerId="LiveId" clId="{26BF4CED-1E4E-46D9-A493-690E13A42B08}" dt="2022-01-04T13:56:24.898" v="1419" actId="20577"/>
        <pc:sldMkLst>
          <pc:docMk/>
          <pc:sldMk cId="3388109357" sldId="259"/>
        </pc:sldMkLst>
        <pc:spChg chg="mod">
          <ac:chgData name="Justas Kalpokas" userId="df383992dd094b12" providerId="LiveId" clId="{26BF4CED-1E4E-46D9-A493-690E13A42B08}" dt="2022-01-04T13:51:57.289" v="616" actId="20577"/>
          <ac:spMkLst>
            <pc:docMk/>
            <pc:sldMk cId="3388109357" sldId="259"/>
            <ac:spMk id="2" creationId="{9C21D8B0-D71A-4211-9196-600BFE85FB93}"/>
          </ac:spMkLst>
        </pc:spChg>
        <pc:spChg chg="mod">
          <ac:chgData name="Justas Kalpokas" userId="df383992dd094b12" providerId="LiveId" clId="{26BF4CED-1E4E-46D9-A493-690E13A42B08}" dt="2022-01-04T13:56:24.898" v="1419" actId="20577"/>
          <ac:spMkLst>
            <pc:docMk/>
            <pc:sldMk cId="3388109357" sldId="259"/>
            <ac:spMk id="3" creationId="{5F2FC81B-9302-40DA-8FB7-99C5ADAF1331}"/>
          </ac:spMkLst>
        </pc:spChg>
      </pc:sldChg>
      <pc:sldChg chg="modSp mod">
        <pc:chgData name="Justas Kalpokas" userId="df383992dd094b12" providerId="LiveId" clId="{26BF4CED-1E4E-46D9-A493-690E13A42B08}" dt="2022-01-04T14:00:14.216" v="1802" actId="20577"/>
        <pc:sldMkLst>
          <pc:docMk/>
          <pc:sldMk cId="249839016" sldId="260"/>
        </pc:sldMkLst>
        <pc:spChg chg="mod">
          <ac:chgData name="Justas Kalpokas" userId="df383992dd094b12" providerId="LiveId" clId="{26BF4CED-1E4E-46D9-A493-690E13A42B08}" dt="2022-01-04T13:57:05.683" v="1448" actId="20577"/>
          <ac:spMkLst>
            <pc:docMk/>
            <pc:sldMk cId="249839016" sldId="260"/>
            <ac:spMk id="2" creationId="{9C21D8B0-D71A-4211-9196-600BFE85FB93}"/>
          </ac:spMkLst>
        </pc:spChg>
        <pc:spChg chg="mod">
          <ac:chgData name="Justas Kalpokas" userId="df383992dd094b12" providerId="LiveId" clId="{26BF4CED-1E4E-46D9-A493-690E13A42B08}" dt="2022-01-04T14:00:14.216" v="1802" actId="20577"/>
          <ac:spMkLst>
            <pc:docMk/>
            <pc:sldMk cId="249839016" sldId="260"/>
            <ac:spMk id="3" creationId="{5F2FC81B-9302-40DA-8FB7-99C5ADAF1331}"/>
          </ac:spMkLst>
        </pc:spChg>
      </pc:sldChg>
      <pc:sldChg chg="addSp modSp mod">
        <pc:chgData name="Justas Kalpokas" userId="df383992dd094b12" providerId="LiveId" clId="{26BF4CED-1E4E-46D9-A493-690E13A42B08}" dt="2022-01-04T14:06:04.725" v="2185" actId="9"/>
        <pc:sldMkLst>
          <pc:docMk/>
          <pc:sldMk cId="2796188806" sldId="261"/>
        </pc:sldMkLst>
        <pc:spChg chg="mod">
          <ac:chgData name="Justas Kalpokas" userId="df383992dd094b12" providerId="LiveId" clId="{26BF4CED-1E4E-46D9-A493-690E13A42B08}" dt="2022-01-04T14:02:35.216" v="1824" actId="20577"/>
          <ac:spMkLst>
            <pc:docMk/>
            <pc:sldMk cId="2796188806" sldId="261"/>
            <ac:spMk id="2" creationId="{9C21D8B0-D71A-4211-9196-600BFE85FB93}"/>
          </ac:spMkLst>
        </pc:spChg>
        <pc:spChg chg="mod">
          <ac:chgData name="Justas Kalpokas" userId="df383992dd094b12" providerId="LiveId" clId="{26BF4CED-1E4E-46D9-A493-690E13A42B08}" dt="2022-01-04T14:06:04.725" v="2185" actId="9"/>
          <ac:spMkLst>
            <pc:docMk/>
            <pc:sldMk cId="2796188806" sldId="261"/>
            <ac:spMk id="3" creationId="{5F2FC81B-9302-40DA-8FB7-99C5ADAF1331}"/>
          </ac:spMkLst>
        </pc:spChg>
        <pc:picChg chg="add mod">
          <ac:chgData name="Justas Kalpokas" userId="df383992dd094b12" providerId="LiveId" clId="{26BF4CED-1E4E-46D9-A493-690E13A42B08}" dt="2022-01-04T14:05:58.991" v="2184" actId="1076"/>
          <ac:picMkLst>
            <pc:docMk/>
            <pc:sldMk cId="2796188806" sldId="261"/>
            <ac:picMk id="5" creationId="{53C31C7D-2B0B-4087-92F8-5944BCFDFA1F}"/>
          </ac:picMkLst>
        </pc:picChg>
      </pc:sldChg>
      <pc:sldChg chg="addSp delSp modSp mod">
        <pc:chgData name="Justas Kalpokas" userId="df383992dd094b12" providerId="LiveId" clId="{26BF4CED-1E4E-46D9-A493-690E13A42B08}" dt="2022-01-04T14:21:54.243" v="2259" actId="20577"/>
        <pc:sldMkLst>
          <pc:docMk/>
          <pc:sldMk cId="3709204976" sldId="262"/>
        </pc:sldMkLst>
        <pc:spChg chg="mod">
          <ac:chgData name="Justas Kalpokas" userId="df383992dd094b12" providerId="LiveId" clId="{26BF4CED-1E4E-46D9-A493-690E13A42B08}" dt="2022-01-04T14:19:49.429" v="2223" actId="20577"/>
          <ac:spMkLst>
            <pc:docMk/>
            <pc:sldMk cId="3709204976" sldId="262"/>
            <ac:spMk id="2" creationId="{9C21D8B0-D71A-4211-9196-600BFE85FB93}"/>
          </ac:spMkLst>
        </pc:spChg>
        <pc:spChg chg="mod">
          <ac:chgData name="Justas Kalpokas" userId="df383992dd094b12" providerId="LiveId" clId="{26BF4CED-1E4E-46D9-A493-690E13A42B08}" dt="2022-01-04T14:21:54.243" v="2259" actId="20577"/>
          <ac:spMkLst>
            <pc:docMk/>
            <pc:sldMk cId="3709204976" sldId="262"/>
            <ac:spMk id="3" creationId="{5F2FC81B-9302-40DA-8FB7-99C5ADAF1331}"/>
          </ac:spMkLst>
        </pc:spChg>
        <pc:spChg chg="add del">
          <ac:chgData name="Justas Kalpokas" userId="df383992dd094b12" providerId="LiveId" clId="{26BF4CED-1E4E-46D9-A493-690E13A42B08}" dt="2022-01-04T14:21:22.132" v="2231"/>
          <ac:spMkLst>
            <pc:docMk/>
            <pc:sldMk cId="3709204976" sldId="262"/>
            <ac:spMk id="4" creationId="{FBF7BEF6-EF07-4A12-BD53-A6DD4A389049}"/>
          </ac:spMkLst>
        </pc:spChg>
      </pc:sldChg>
      <pc:sldChg chg="addSp delSp modSp mod">
        <pc:chgData name="Justas Kalpokas" userId="df383992dd094b12" providerId="LiveId" clId="{26BF4CED-1E4E-46D9-A493-690E13A42B08}" dt="2022-01-04T14:18:46.101" v="2198" actId="1076"/>
        <pc:sldMkLst>
          <pc:docMk/>
          <pc:sldMk cId="1864515510" sldId="263"/>
        </pc:sldMkLst>
        <pc:spChg chg="mod">
          <ac:chgData name="Justas Kalpokas" userId="df383992dd094b12" providerId="LiveId" clId="{26BF4CED-1E4E-46D9-A493-690E13A42B08}" dt="2022-01-04T14:18:40.947" v="2195" actId="20577"/>
          <ac:spMkLst>
            <pc:docMk/>
            <pc:sldMk cId="1864515510" sldId="263"/>
            <ac:spMk id="2" creationId="{9C21D8B0-D71A-4211-9196-600BFE85FB93}"/>
          </ac:spMkLst>
        </pc:spChg>
        <pc:spChg chg="del mod">
          <ac:chgData name="Justas Kalpokas" userId="df383992dd094b12" providerId="LiveId" clId="{26BF4CED-1E4E-46D9-A493-690E13A42B08}" dt="2022-01-04T14:18:43.550" v="2197" actId="22"/>
          <ac:spMkLst>
            <pc:docMk/>
            <pc:sldMk cId="1864515510" sldId="263"/>
            <ac:spMk id="3" creationId="{5F2FC81B-9302-40DA-8FB7-99C5ADAF1331}"/>
          </ac:spMkLst>
        </pc:spChg>
        <pc:picChg chg="add mod ord">
          <ac:chgData name="Justas Kalpokas" userId="df383992dd094b12" providerId="LiveId" clId="{26BF4CED-1E4E-46D9-A493-690E13A42B08}" dt="2022-01-04T14:18:46.101" v="2198" actId="1076"/>
          <ac:picMkLst>
            <pc:docMk/>
            <pc:sldMk cId="1864515510" sldId="263"/>
            <ac:picMk id="5" creationId="{FCBDDD95-505F-4F13-93DB-E4CAF616326B}"/>
          </ac:picMkLst>
        </pc:picChg>
      </pc:sldChg>
      <pc:sldChg chg="addSp delSp modSp mod">
        <pc:chgData name="Justas Kalpokas" userId="df383992dd094b12" providerId="LiveId" clId="{26BF4CED-1E4E-46D9-A493-690E13A42B08}" dt="2022-01-04T14:42:43.738" v="3169" actId="20577"/>
        <pc:sldMkLst>
          <pc:docMk/>
          <pc:sldMk cId="3082983691" sldId="264"/>
        </pc:sldMkLst>
        <pc:spChg chg="mod">
          <ac:chgData name="Justas Kalpokas" userId="df383992dd094b12" providerId="LiveId" clId="{26BF4CED-1E4E-46D9-A493-690E13A42B08}" dt="2022-01-04T14:42:43.738" v="3169" actId="20577"/>
          <ac:spMkLst>
            <pc:docMk/>
            <pc:sldMk cId="3082983691" sldId="264"/>
            <ac:spMk id="2" creationId="{9C21D8B0-D71A-4211-9196-600BFE85FB93}"/>
          </ac:spMkLst>
        </pc:spChg>
        <pc:spChg chg="mod">
          <ac:chgData name="Justas Kalpokas" userId="df383992dd094b12" providerId="LiveId" clId="{26BF4CED-1E4E-46D9-A493-690E13A42B08}" dt="2022-01-04T14:32:42.219" v="2370" actId="20577"/>
          <ac:spMkLst>
            <pc:docMk/>
            <pc:sldMk cId="3082983691" sldId="264"/>
            <ac:spMk id="3" creationId="{5F2FC81B-9302-40DA-8FB7-99C5ADAF1331}"/>
          </ac:spMkLst>
        </pc:spChg>
        <pc:spChg chg="add del">
          <ac:chgData name="Justas Kalpokas" userId="df383992dd094b12" providerId="LiveId" clId="{26BF4CED-1E4E-46D9-A493-690E13A42B08}" dt="2022-01-04T14:31:16.771" v="2351"/>
          <ac:spMkLst>
            <pc:docMk/>
            <pc:sldMk cId="3082983691" sldId="264"/>
            <ac:spMk id="4" creationId="{5FF87E0F-7530-4B50-A01B-9AE2CD6C4437}"/>
          </ac:spMkLst>
        </pc:spChg>
      </pc:sldChg>
      <pc:sldChg chg="addSp modSp mod">
        <pc:chgData name="Justas Kalpokas" userId="df383992dd094b12" providerId="LiveId" clId="{26BF4CED-1E4E-46D9-A493-690E13A42B08}" dt="2022-01-04T14:33:54.127" v="2418" actId="1076"/>
        <pc:sldMkLst>
          <pc:docMk/>
          <pc:sldMk cId="1332327694" sldId="265"/>
        </pc:sldMkLst>
        <pc:spChg chg="mod">
          <ac:chgData name="Justas Kalpokas" userId="df383992dd094b12" providerId="LiveId" clId="{26BF4CED-1E4E-46D9-A493-690E13A42B08}" dt="2022-01-04T14:33:12.358" v="2391" actId="20577"/>
          <ac:spMkLst>
            <pc:docMk/>
            <pc:sldMk cId="1332327694" sldId="265"/>
            <ac:spMk id="2" creationId="{9C21D8B0-D71A-4211-9196-600BFE85FB93}"/>
          </ac:spMkLst>
        </pc:spChg>
        <pc:spChg chg="mod">
          <ac:chgData name="Justas Kalpokas" userId="df383992dd094b12" providerId="LiveId" clId="{26BF4CED-1E4E-46D9-A493-690E13A42B08}" dt="2022-01-04T14:33:35.853" v="2416" actId="20577"/>
          <ac:spMkLst>
            <pc:docMk/>
            <pc:sldMk cId="1332327694" sldId="265"/>
            <ac:spMk id="3" creationId="{5F2FC81B-9302-40DA-8FB7-99C5ADAF1331}"/>
          </ac:spMkLst>
        </pc:spChg>
        <pc:picChg chg="add mod">
          <ac:chgData name="Justas Kalpokas" userId="df383992dd094b12" providerId="LiveId" clId="{26BF4CED-1E4E-46D9-A493-690E13A42B08}" dt="2022-01-04T14:33:54.127" v="2418" actId="1076"/>
          <ac:picMkLst>
            <pc:docMk/>
            <pc:sldMk cId="1332327694" sldId="265"/>
            <ac:picMk id="5" creationId="{D501B60F-82A0-40D6-A272-DC38D50F909D}"/>
          </ac:picMkLst>
        </pc:picChg>
      </pc:sldChg>
      <pc:sldChg chg="modSp mod">
        <pc:chgData name="Justas Kalpokas" userId="df383992dd094b12" providerId="LiveId" clId="{26BF4CED-1E4E-46D9-A493-690E13A42B08}" dt="2022-01-04T14:38:02.255" v="2722" actId="20577"/>
        <pc:sldMkLst>
          <pc:docMk/>
          <pc:sldMk cId="2574735947" sldId="266"/>
        </pc:sldMkLst>
        <pc:spChg chg="mod">
          <ac:chgData name="Justas Kalpokas" userId="df383992dd094b12" providerId="LiveId" clId="{26BF4CED-1E4E-46D9-A493-690E13A42B08}" dt="2022-01-04T14:35:47.680" v="2500"/>
          <ac:spMkLst>
            <pc:docMk/>
            <pc:sldMk cId="2574735947" sldId="266"/>
            <ac:spMk id="2" creationId="{9C21D8B0-D71A-4211-9196-600BFE85FB93}"/>
          </ac:spMkLst>
        </pc:spChg>
        <pc:spChg chg="mod">
          <ac:chgData name="Justas Kalpokas" userId="df383992dd094b12" providerId="LiveId" clId="{26BF4CED-1E4E-46D9-A493-690E13A42B08}" dt="2022-01-04T14:38:02.255" v="2722" actId="20577"/>
          <ac:spMkLst>
            <pc:docMk/>
            <pc:sldMk cId="2574735947" sldId="266"/>
            <ac:spMk id="3" creationId="{5F2FC81B-9302-40DA-8FB7-99C5ADAF1331}"/>
          </ac:spMkLst>
        </pc:spChg>
      </pc:sldChg>
      <pc:sldChg chg="modSp mod">
        <pc:chgData name="Justas Kalpokas" userId="df383992dd094b12" providerId="LiveId" clId="{26BF4CED-1E4E-46D9-A493-690E13A42B08}" dt="2022-01-04T14:38:35.327" v="2794" actId="20577"/>
        <pc:sldMkLst>
          <pc:docMk/>
          <pc:sldMk cId="2803740267" sldId="267"/>
        </pc:sldMkLst>
        <pc:spChg chg="mod">
          <ac:chgData name="Justas Kalpokas" userId="df383992dd094b12" providerId="LiveId" clId="{26BF4CED-1E4E-46D9-A493-690E13A42B08}" dt="2022-01-04T14:38:35.327" v="2794" actId="20577"/>
          <ac:spMkLst>
            <pc:docMk/>
            <pc:sldMk cId="2803740267" sldId="267"/>
            <ac:spMk id="2" creationId="{9C21D8B0-D71A-4211-9196-600BFE85FB93}"/>
          </ac:spMkLst>
        </pc:spChg>
        <pc:spChg chg="mod">
          <ac:chgData name="Justas Kalpokas" userId="df383992dd094b12" providerId="LiveId" clId="{26BF4CED-1E4E-46D9-A493-690E13A42B08}" dt="2022-01-04T14:38:16.293" v="2728" actId="20577"/>
          <ac:spMkLst>
            <pc:docMk/>
            <pc:sldMk cId="2803740267" sldId="267"/>
            <ac:spMk id="3" creationId="{5F2FC81B-9302-40DA-8FB7-99C5ADAF1331}"/>
          </ac:spMkLst>
        </pc:spChg>
      </pc:sldChg>
      <pc:sldChg chg="modSp mod">
        <pc:chgData name="Justas Kalpokas" userId="df383992dd094b12" providerId="LiveId" clId="{26BF4CED-1E4E-46D9-A493-690E13A42B08}" dt="2022-01-04T14:42:09.336" v="3155" actId="20577"/>
        <pc:sldMkLst>
          <pc:docMk/>
          <pc:sldMk cId="1030831258" sldId="268"/>
        </pc:sldMkLst>
        <pc:spChg chg="mod">
          <ac:chgData name="Justas Kalpokas" userId="df383992dd094b12" providerId="LiveId" clId="{26BF4CED-1E4E-46D9-A493-690E13A42B08}" dt="2022-01-04T14:40:01.116" v="2825" actId="20577"/>
          <ac:spMkLst>
            <pc:docMk/>
            <pc:sldMk cId="1030831258" sldId="268"/>
            <ac:spMk id="2" creationId="{9C21D8B0-D71A-4211-9196-600BFE85FB93}"/>
          </ac:spMkLst>
        </pc:spChg>
        <pc:spChg chg="mod">
          <ac:chgData name="Justas Kalpokas" userId="df383992dd094b12" providerId="LiveId" clId="{26BF4CED-1E4E-46D9-A493-690E13A42B08}" dt="2022-01-04T14:42:09.336" v="3155" actId="20577"/>
          <ac:spMkLst>
            <pc:docMk/>
            <pc:sldMk cId="1030831258" sldId="268"/>
            <ac:spMk id="3" creationId="{5F2FC81B-9302-40DA-8FB7-99C5ADAF1331}"/>
          </ac:spMkLst>
        </pc:spChg>
      </pc:sldChg>
      <pc:sldChg chg="modSp mod">
        <pc:chgData name="Justas Kalpokas" userId="df383992dd094b12" providerId="LiveId" clId="{26BF4CED-1E4E-46D9-A493-690E13A42B08}" dt="2022-01-04T14:48:34.039" v="3654" actId="20577"/>
        <pc:sldMkLst>
          <pc:docMk/>
          <pc:sldMk cId="1004339298" sldId="269"/>
        </pc:sldMkLst>
        <pc:spChg chg="mod">
          <ac:chgData name="Justas Kalpokas" userId="df383992dd094b12" providerId="LiveId" clId="{26BF4CED-1E4E-46D9-A493-690E13A42B08}" dt="2022-01-04T14:42:51.433" v="3193" actId="20577"/>
          <ac:spMkLst>
            <pc:docMk/>
            <pc:sldMk cId="1004339298" sldId="269"/>
            <ac:spMk id="2" creationId="{9C21D8B0-D71A-4211-9196-600BFE85FB93}"/>
          </ac:spMkLst>
        </pc:spChg>
        <pc:spChg chg="mod">
          <ac:chgData name="Justas Kalpokas" userId="df383992dd094b12" providerId="LiveId" clId="{26BF4CED-1E4E-46D9-A493-690E13A42B08}" dt="2022-01-04T14:48:34.039" v="3654" actId="20577"/>
          <ac:spMkLst>
            <pc:docMk/>
            <pc:sldMk cId="1004339298" sldId="269"/>
            <ac:spMk id="3" creationId="{5F2FC81B-9302-40DA-8FB7-99C5ADAF1331}"/>
          </ac:spMkLst>
        </pc:spChg>
      </pc:sldChg>
      <pc:sldChg chg="addSp delSp modSp mod">
        <pc:chgData name="Justas Kalpokas" userId="df383992dd094b12" providerId="LiveId" clId="{26BF4CED-1E4E-46D9-A493-690E13A42B08}" dt="2022-01-04T14:49:32.725" v="3660" actId="27636"/>
        <pc:sldMkLst>
          <pc:docMk/>
          <pc:sldMk cId="194732057" sldId="270"/>
        </pc:sldMkLst>
        <pc:spChg chg="mod">
          <ac:chgData name="Justas Kalpokas" userId="df383992dd094b12" providerId="LiveId" clId="{26BF4CED-1E4E-46D9-A493-690E13A42B08}" dt="2022-01-04T14:45:27.376" v="3646" actId="20577"/>
          <ac:spMkLst>
            <pc:docMk/>
            <pc:sldMk cId="194732057" sldId="270"/>
            <ac:spMk id="2" creationId="{9C21D8B0-D71A-4211-9196-600BFE85FB93}"/>
          </ac:spMkLst>
        </pc:spChg>
        <pc:spChg chg="add del mod">
          <ac:chgData name="Justas Kalpokas" userId="df383992dd094b12" providerId="LiveId" clId="{26BF4CED-1E4E-46D9-A493-690E13A42B08}" dt="2022-01-04T14:49:32.725" v="3660" actId="27636"/>
          <ac:spMkLst>
            <pc:docMk/>
            <pc:sldMk cId="194732057" sldId="270"/>
            <ac:spMk id="3" creationId="{5F2FC81B-9302-40DA-8FB7-99C5ADAF1331}"/>
          </ac:spMkLst>
        </pc:spChg>
        <pc:spChg chg="add del mod">
          <ac:chgData name="Justas Kalpokas" userId="df383992dd094b12" providerId="LiveId" clId="{26BF4CED-1E4E-46D9-A493-690E13A42B08}" dt="2022-01-04T14:48:09.400" v="3649"/>
          <ac:spMkLst>
            <pc:docMk/>
            <pc:sldMk cId="194732057" sldId="270"/>
            <ac:spMk id="4" creationId="{C9E8315E-8172-434B-900B-3735A1E0B439}"/>
          </ac:spMkLst>
        </pc:spChg>
      </pc:sldChg>
      <pc:sldChg chg="modSp mod">
        <pc:chgData name="Justas Kalpokas" userId="df383992dd094b12" providerId="LiveId" clId="{26BF4CED-1E4E-46D9-A493-690E13A42B08}" dt="2022-01-04T14:51:40.085" v="3711" actId="20577"/>
        <pc:sldMkLst>
          <pc:docMk/>
          <pc:sldMk cId="2900000843" sldId="271"/>
        </pc:sldMkLst>
        <pc:spChg chg="mod">
          <ac:chgData name="Justas Kalpokas" userId="df383992dd094b12" providerId="LiveId" clId="{26BF4CED-1E4E-46D9-A493-690E13A42B08}" dt="2022-01-04T14:51:40.085" v="3711" actId="20577"/>
          <ac:spMkLst>
            <pc:docMk/>
            <pc:sldMk cId="2900000843" sldId="271"/>
            <ac:spMk id="2" creationId="{9C21D8B0-D71A-4211-9196-600BFE85FB93}"/>
          </ac:spMkLst>
        </pc:spChg>
        <pc:spChg chg="mod">
          <ac:chgData name="Justas Kalpokas" userId="df383992dd094b12" providerId="LiveId" clId="{26BF4CED-1E4E-46D9-A493-690E13A42B08}" dt="2022-01-04T14:48:21.542" v="3653"/>
          <ac:spMkLst>
            <pc:docMk/>
            <pc:sldMk cId="2900000843" sldId="271"/>
            <ac:spMk id="3" creationId="{5F2FC81B-9302-40DA-8FB7-99C5ADAF1331}"/>
          </ac:spMkLst>
        </pc:spChg>
      </pc:sldChg>
      <pc:sldChg chg="addSp delSp modSp mod">
        <pc:chgData name="Justas Kalpokas" userId="df383992dd094b12" providerId="LiveId" clId="{26BF4CED-1E4E-46D9-A493-690E13A42B08}" dt="2022-01-04T14:52:38.479" v="3728" actId="1076"/>
        <pc:sldMkLst>
          <pc:docMk/>
          <pc:sldMk cId="2639504929" sldId="272"/>
        </pc:sldMkLst>
        <pc:spChg chg="mod">
          <ac:chgData name="Justas Kalpokas" userId="df383992dd094b12" providerId="LiveId" clId="{26BF4CED-1E4E-46D9-A493-690E13A42B08}" dt="2022-01-04T14:52:01.838" v="3725" actId="20577"/>
          <ac:spMkLst>
            <pc:docMk/>
            <pc:sldMk cId="2639504929" sldId="272"/>
            <ac:spMk id="2" creationId="{9C21D8B0-D71A-4211-9196-600BFE85FB93}"/>
          </ac:spMkLst>
        </pc:spChg>
        <pc:spChg chg="del mod">
          <ac:chgData name="Justas Kalpokas" userId="df383992dd094b12" providerId="LiveId" clId="{26BF4CED-1E4E-46D9-A493-690E13A42B08}" dt="2022-01-04T14:52:34.524" v="3727" actId="22"/>
          <ac:spMkLst>
            <pc:docMk/>
            <pc:sldMk cId="2639504929" sldId="272"/>
            <ac:spMk id="3" creationId="{5F2FC81B-9302-40DA-8FB7-99C5ADAF1331}"/>
          </ac:spMkLst>
        </pc:spChg>
        <pc:picChg chg="add mod ord">
          <ac:chgData name="Justas Kalpokas" userId="df383992dd094b12" providerId="LiveId" clId="{26BF4CED-1E4E-46D9-A493-690E13A42B08}" dt="2022-01-04T14:52:38.479" v="3728" actId="1076"/>
          <ac:picMkLst>
            <pc:docMk/>
            <pc:sldMk cId="2639504929" sldId="272"/>
            <ac:picMk id="5" creationId="{8FDFA7D1-9035-4DFA-BCD9-CF51ED8393C0}"/>
          </ac:picMkLst>
        </pc:picChg>
      </pc:sldChg>
      <pc:sldChg chg="modSp mod">
        <pc:chgData name="Justas Kalpokas" userId="df383992dd094b12" providerId="LiveId" clId="{26BF4CED-1E4E-46D9-A493-690E13A42B08}" dt="2022-01-04T14:54:20.181" v="3748" actId="20577"/>
        <pc:sldMkLst>
          <pc:docMk/>
          <pc:sldMk cId="1407221153" sldId="273"/>
        </pc:sldMkLst>
        <pc:spChg chg="mod">
          <ac:chgData name="Justas Kalpokas" userId="df383992dd094b12" providerId="LiveId" clId="{26BF4CED-1E4E-46D9-A493-690E13A42B08}" dt="2022-01-04T14:52:48.889" v="3735" actId="20577"/>
          <ac:spMkLst>
            <pc:docMk/>
            <pc:sldMk cId="1407221153" sldId="273"/>
            <ac:spMk id="2" creationId="{9C21D8B0-D71A-4211-9196-600BFE85FB93}"/>
          </ac:spMkLst>
        </pc:spChg>
        <pc:spChg chg="mod">
          <ac:chgData name="Justas Kalpokas" userId="df383992dd094b12" providerId="LiveId" clId="{26BF4CED-1E4E-46D9-A493-690E13A42B08}" dt="2022-01-04T14:54:20.181" v="3748" actId="20577"/>
          <ac:spMkLst>
            <pc:docMk/>
            <pc:sldMk cId="1407221153" sldId="273"/>
            <ac:spMk id="3" creationId="{5F2FC81B-9302-40DA-8FB7-99C5ADAF1331}"/>
          </ac:spMkLst>
        </pc:spChg>
      </pc:sldChg>
      <pc:sldChg chg="modSp mod">
        <pc:chgData name="Justas Kalpokas" userId="df383992dd094b12" providerId="LiveId" clId="{26BF4CED-1E4E-46D9-A493-690E13A42B08}" dt="2022-01-04T14:55:49.407" v="3883" actId="20577"/>
        <pc:sldMkLst>
          <pc:docMk/>
          <pc:sldMk cId="4109890422" sldId="274"/>
        </pc:sldMkLst>
        <pc:spChg chg="mod">
          <ac:chgData name="Justas Kalpokas" userId="df383992dd094b12" providerId="LiveId" clId="{26BF4CED-1E4E-46D9-A493-690E13A42B08}" dt="2022-01-04T14:55:15.565" v="3774" actId="20577"/>
          <ac:spMkLst>
            <pc:docMk/>
            <pc:sldMk cId="4109890422" sldId="274"/>
            <ac:spMk id="2" creationId="{9C21D8B0-D71A-4211-9196-600BFE85FB93}"/>
          </ac:spMkLst>
        </pc:spChg>
        <pc:spChg chg="mod">
          <ac:chgData name="Justas Kalpokas" userId="df383992dd094b12" providerId="LiveId" clId="{26BF4CED-1E4E-46D9-A493-690E13A42B08}" dt="2022-01-04T14:55:49.407" v="3883" actId="20577"/>
          <ac:spMkLst>
            <pc:docMk/>
            <pc:sldMk cId="4109890422" sldId="274"/>
            <ac:spMk id="3" creationId="{5F2FC81B-9302-40DA-8FB7-99C5ADAF1331}"/>
          </ac:spMkLst>
        </pc:spChg>
      </pc:sldChg>
      <pc:sldChg chg="modSp mod">
        <pc:chgData name="Justas Kalpokas" userId="df383992dd094b12" providerId="LiveId" clId="{26BF4CED-1E4E-46D9-A493-690E13A42B08}" dt="2022-01-04T14:58:24.634" v="4011" actId="27636"/>
        <pc:sldMkLst>
          <pc:docMk/>
          <pc:sldMk cId="1575601146" sldId="275"/>
        </pc:sldMkLst>
        <pc:spChg chg="mod">
          <ac:chgData name="Justas Kalpokas" userId="df383992dd094b12" providerId="LiveId" clId="{26BF4CED-1E4E-46D9-A493-690E13A42B08}" dt="2022-01-04T14:57:30.878" v="3998" actId="27636"/>
          <ac:spMkLst>
            <pc:docMk/>
            <pc:sldMk cId="1575601146" sldId="275"/>
            <ac:spMk id="2" creationId="{9C21D8B0-D71A-4211-9196-600BFE85FB93}"/>
          </ac:spMkLst>
        </pc:spChg>
        <pc:spChg chg="mod">
          <ac:chgData name="Justas Kalpokas" userId="df383992dd094b12" providerId="LiveId" clId="{26BF4CED-1E4E-46D9-A493-690E13A42B08}" dt="2022-01-04T14:58:24.634" v="4011" actId="27636"/>
          <ac:spMkLst>
            <pc:docMk/>
            <pc:sldMk cId="1575601146" sldId="275"/>
            <ac:spMk id="3" creationId="{5F2FC81B-9302-40DA-8FB7-99C5ADAF1331}"/>
          </ac:spMkLst>
        </pc:spChg>
      </pc:sldChg>
      <pc:sldChg chg="modSp mod">
        <pc:chgData name="Justas Kalpokas" userId="df383992dd094b12" providerId="LiveId" clId="{26BF4CED-1E4E-46D9-A493-690E13A42B08}" dt="2022-01-04T14:57:36.769" v="4001"/>
        <pc:sldMkLst>
          <pc:docMk/>
          <pc:sldMk cId="3526074957" sldId="276"/>
        </pc:sldMkLst>
        <pc:spChg chg="mod">
          <ac:chgData name="Justas Kalpokas" userId="df383992dd094b12" providerId="LiveId" clId="{26BF4CED-1E4E-46D9-A493-690E13A42B08}" dt="2022-01-04T14:57:36.769" v="4001"/>
          <ac:spMkLst>
            <pc:docMk/>
            <pc:sldMk cId="3526074957" sldId="276"/>
            <ac:spMk id="2" creationId="{9C21D8B0-D71A-4211-9196-600BFE85FB93}"/>
          </ac:spMkLst>
        </pc:spChg>
        <pc:spChg chg="mod">
          <ac:chgData name="Justas Kalpokas" userId="df383992dd094b12" providerId="LiveId" clId="{26BF4CED-1E4E-46D9-A493-690E13A42B08}" dt="2022-01-04T14:57:23.889" v="3991" actId="27636"/>
          <ac:spMkLst>
            <pc:docMk/>
            <pc:sldMk cId="3526074957" sldId="276"/>
            <ac:spMk id="3" creationId="{5F2FC81B-9302-40DA-8FB7-99C5ADAF1331}"/>
          </ac:spMkLst>
        </pc:spChg>
      </pc:sldChg>
      <pc:sldChg chg="addSp delSp modSp mod">
        <pc:chgData name="Justas Kalpokas" userId="df383992dd094b12" providerId="LiveId" clId="{26BF4CED-1E4E-46D9-A493-690E13A42B08}" dt="2022-01-04T14:58:43.043" v="4019" actId="27636"/>
        <pc:sldMkLst>
          <pc:docMk/>
          <pc:sldMk cId="283033313" sldId="277"/>
        </pc:sldMkLst>
        <pc:spChg chg="mod">
          <ac:chgData name="Justas Kalpokas" userId="df383992dd094b12" providerId="LiveId" clId="{26BF4CED-1E4E-46D9-A493-690E13A42B08}" dt="2022-01-04T14:58:00.282" v="4007"/>
          <ac:spMkLst>
            <pc:docMk/>
            <pc:sldMk cId="283033313" sldId="277"/>
            <ac:spMk id="2" creationId="{9C21D8B0-D71A-4211-9196-600BFE85FB93}"/>
          </ac:spMkLst>
        </pc:spChg>
        <pc:spChg chg="add del mod">
          <ac:chgData name="Justas Kalpokas" userId="df383992dd094b12" providerId="LiveId" clId="{26BF4CED-1E4E-46D9-A493-690E13A42B08}" dt="2022-01-04T14:58:43.043" v="4019" actId="27636"/>
          <ac:spMkLst>
            <pc:docMk/>
            <pc:sldMk cId="283033313" sldId="277"/>
            <ac:spMk id="3" creationId="{5F2FC81B-9302-40DA-8FB7-99C5ADAF1331}"/>
          </ac:spMkLst>
        </pc:spChg>
        <pc:spChg chg="add del mod">
          <ac:chgData name="Justas Kalpokas" userId="df383992dd094b12" providerId="LiveId" clId="{26BF4CED-1E4E-46D9-A493-690E13A42B08}" dt="2022-01-04T14:58:34.952" v="4014"/>
          <ac:spMkLst>
            <pc:docMk/>
            <pc:sldMk cId="283033313" sldId="277"/>
            <ac:spMk id="4" creationId="{C6433BFD-C4EE-46C0-B196-489BFC46C02D}"/>
          </ac:spMkLst>
        </pc:spChg>
      </pc:sldChg>
      <pc:sldChg chg="addSp delSp modSp mod">
        <pc:chgData name="Justas Kalpokas" userId="df383992dd094b12" providerId="LiveId" clId="{26BF4CED-1E4E-46D9-A493-690E13A42B08}" dt="2022-01-04T14:59:22.399" v="4088" actId="20577"/>
        <pc:sldMkLst>
          <pc:docMk/>
          <pc:sldMk cId="1625090491" sldId="278"/>
        </pc:sldMkLst>
        <pc:spChg chg="mod">
          <ac:chgData name="Justas Kalpokas" userId="df383992dd094b12" providerId="LiveId" clId="{26BF4CED-1E4E-46D9-A493-690E13A42B08}" dt="2022-01-04T14:59:22.399" v="4088" actId="20577"/>
          <ac:spMkLst>
            <pc:docMk/>
            <pc:sldMk cId="1625090491" sldId="278"/>
            <ac:spMk id="2" creationId="{9C21D8B0-D71A-4211-9196-600BFE85FB93}"/>
          </ac:spMkLst>
        </pc:spChg>
        <pc:spChg chg="add del mod">
          <ac:chgData name="Justas Kalpokas" userId="df383992dd094b12" providerId="LiveId" clId="{26BF4CED-1E4E-46D9-A493-690E13A42B08}" dt="2022-01-04T14:58:56.541" v="4025" actId="27636"/>
          <ac:spMkLst>
            <pc:docMk/>
            <pc:sldMk cId="1625090491" sldId="278"/>
            <ac:spMk id="3" creationId="{5F2FC81B-9302-40DA-8FB7-99C5ADAF1331}"/>
          </ac:spMkLst>
        </pc:spChg>
        <pc:spChg chg="add del mod">
          <ac:chgData name="Justas Kalpokas" userId="df383992dd094b12" providerId="LiveId" clId="{26BF4CED-1E4E-46D9-A493-690E13A42B08}" dt="2022-01-04T14:58:55.136" v="4022"/>
          <ac:spMkLst>
            <pc:docMk/>
            <pc:sldMk cId="1625090491" sldId="278"/>
            <ac:spMk id="4" creationId="{5F86400A-B585-44AF-AEAD-70572E7674E6}"/>
          </ac:spMkLst>
        </pc:spChg>
      </pc:sldChg>
      <pc:sldChg chg="modSp mod">
        <pc:chgData name="Justas Kalpokas" userId="df383992dd094b12" providerId="LiveId" clId="{26BF4CED-1E4E-46D9-A493-690E13A42B08}" dt="2022-01-04T15:02:52.463" v="4214" actId="20577"/>
        <pc:sldMkLst>
          <pc:docMk/>
          <pc:sldMk cId="586123641" sldId="279"/>
        </pc:sldMkLst>
        <pc:spChg chg="mod">
          <ac:chgData name="Justas Kalpokas" userId="df383992dd094b12" providerId="LiveId" clId="{26BF4CED-1E4E-46D9-A493-690E13A42B08}" dt="2022-01-04T15:02:10.916" v="4149" actId="20577"/>
          <ac:spMkLst>
            <pc:docMk/>
            <pc:sldMk cId="586123641" sldId="279"/>
            <ac:spMk id="2" creationId="{9C21D8B0-D71A-4211-9196-600BFE85FB93}"/>
          </ac:spMkLst>
        </pc:spChg>
        <pc:spChg chg="mod">
          <ac:chgData name="Justas Kalpokas" userId="df383992dd094b12" providerId="LiveId" clId="{26BF4CED-1E4E-46D9-A493-690E13A42B08}" dt="2022-01-04T15:02:52.463" v="4214" actId="20577"/>
          <ac:spMkLst>
            <pc:docMk/>
            <pc:sldMk cId="586123641" sldId="279"/>
            <ac:spMk id="3" creationId="{5F2FC81B-9302-40DA-8FB7-99C5ADAF1331}"/>
          </ac:spMkLst>
        </pc:spChg>
      </pc:sldChg>
      <pc:sldChg chg="addSp delSp modSp mod">
        <pc:chgData name="Justas Kalpokas" userId="df383992dd094b12" providerId="LiveId" clId="{26BF4CED-1E4E-46D9-A493-690E13A42B08}" dt="2022-01-04T15:04:26.650" v="4236" actId="1076"/>
        <pc:sldMkLst>
          <pc:docMk/>
          <pc:sldMk cId="789591276" sldId="280"/>
        </pc:sldMkLst>
        <pc:spChg chg="mod">
          <ac:chgData name="Justas Kalpokas" userId="df383992dd094b12" providerId="LiveId" clId="{26BF4CED-1E4E-46D9-A493-690E13A42B08}" dt="2022-01-04T15:03:34.176" v="4222" actId="20577"/>
          <ac:spMkLst>
            <pc:docMk/>
            <pc:sldMk cId="789591276" sldId="280"/>
            <ac:spMk id="2" creationId="{9C21D8B0-D71A-4211-9196-600BFE85FB93}"/>
          </ac:spMkLst>
        </pc:spChg>
        <pc:spChg chg="del mod">
          <ac:chgData name="Justas Kalpokas" userId="df383992dd094b12" providerId="LiveId" clId="{26BF4CED-1E4E-46D9-A493-690E13A42B08}" dt="2022-01-04T15:03:39.674" v="4224" actId="22"/>
          <ac:spMkLst>
            <pc:docMk/>
            <pc:sldMk cId="789591276" sldId="280"/>
            <ac:spMk id="3" creationId="{5F2FC81B-9302-40DA-8FB7-99C5ADAF1331}"/>
          </ac:spMkLst>
        </pc:spChg>
        <pc:picChg chg="add mod ord">
          <ac:chgData name="Justas Kalpokas" userId="df383992dd094b12" providerId="LiveId" clId="{26BF4CED-1E4E-46D9-A493-690E13A42B08}" dt="2022-01-04T15:04:16.500" v="4233" actId="14100"/>
          <ac:picMkLst>
            <pc:docMk/>
            <pc:sldMk cId="789591276" sldId="280"/>
            <ac:picMk id="5" creationId="{D1BB0474-CF41-4D3F-B56F-5A23CD81E1EF}"/>
          </ac:picMkLst>
        </pc:picChg>
        <pc:picChg chg="add mod">
          <ac:chgData name="Justas Kalpokas" userId="df383992dd094b12" providerId="LiveId" clId="{26BF4CED-1E4E-46D9-A493-690E13A42B08}" dt="2022-01-04T15:04:26.650" v="4236" actId="1076"/>
          <ac:picMkLst>
            <pc:docMk/>
            <pc:sldMk cId="789591276" sldId="280"/>
            <ac:picMk id="7" creationId="{FC6F7A22-BF1A-4E87-B639-E83AA50ECE7B}"/>
          </ac:picMkLst>
        </pc:picChg>
      </pc:sldChg>
      <pc:sldChg chg="addSp delSp modSp mod">
        <pc:chgData name="Justas Kalpokas" userId="df383992dd094b12" providerId="LiveId" clId="{26BF4CED-1E4E-46D9-A493-690E13A42B08}" dt="2022-01-04T15:06:20.271" v="4258" actId="20577"/>
        <pc:sldMkLst>
          <pc:docMk/>
          <pc:sldMk cId="615525061" sldId="281"/>
        </pc:sldMkLst>
        <pc:spChg chg="mod">
          <ac:chgData name="Justas Kalpokas" userId="df383992dd094b12" providerId="LiveId" clId="{26BF4CED-1E4E-46D9-A493-690E13A42B08}" dt="2022-01-04T15:06:20.271" v="4258" actId="20577"/>
          <ac:spMkLst>
            <pc:docMk/>
            <pc:sldMk cId="615525061" sldId="281"/>
            <ac:spMk id="2" creationId="{9C21D8B0-D71A-4211-9196-600BFE85FB93}"/>
          </ac:spMkLst>
        </pc:spChg>
        <pc:spChg chg="add del">
          <ac:chgData name="Justas Kalpokas" userId="df383992dd094b12" providerId="LiveId" clId="{26BF4CED-1E4E-46D9-A493-690E13A42B08}" dt="2022-01-04T15:04:00.592" v="4227" actId="22"/>
          <ac:spMkLst>
            <pc:docMk/>
            <pc:sldMk cId="615525061" sldId="281"/>
            <ac:spMk id="3" creationId="{5F2FC81B-9302-40DA-8FB7-99C5ADAF1331}"/>
          </ac:spMkLst>
        </pc:spChg>
        <pc:picChg chg="add del mod ord">
          <ac:chgData name="Justas Kalpokas" userId="df383992dd094b12" providerId="LiveId" clId="{26BF4CED-1E4E-46D9-A493-690E13A42B08}" dt="2022-01-04T15:04:00.592" v="4227" actId="22"/>
          <ac:picMkLst>
            <pc:docMk/>
            <pc:sldMk cId="615525061" sldId="281"/>
            <ac:picMk id="5" creationId="{41A13F5A-A124-4BCE-98F5-21D465A0B0D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5F2E8-0A29-4FFA-949B-381D7B6A3F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DC9E62-A3E4-40D0-80A8-9D35C4BD9E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DDB188-6024-438B-8D59-90E93E3DA25B}"/>
              </a:ext>
            </a:extLst>
          </p:cNvPr>
          <p:cNvSpPr>
            <a:spLocks noGrp="1"/>
          </p:cNvSpPr>
          <p:nvPr>
            <p:ph type="dt" sz="half" idx="10"/>
          </p:nvPr>
        </p:nvSpPr>
        <p:spPr/>
        <p:txBody>
          <a:bodyPr/>
          <a:lstStyle/>
          <a:p>
            <a:fld id="{CB5D19D3-D2E5-4D66-B0FA-E4053BF8ADA1}" type="datetimeFigureOut">
              <a:rPr lang="en-US" smtClean="0"/>
              <a:t>1/5/2022</a:t>
            </a:fld>
            <a:endParaRPr lang="en-US"/>
          </a:p>
        </p:txBody>
      </p:sp>
      <p:sp>
        <p:nvSpPr>
          <p:cNvPr id="5" name="Footer Placeholder 4">
            <a:extLst>
              <a:ext uri="{FF2B5EF4-FFF2-40B4-BE49-F238E27FC236}">
                <a16:creationId xmlns:a16="http://schemas.microsoft.com/office/drawing/2014/main" id="{92B72E89-2394-4669-B33F-13B8B87C30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0E7179-0409-4F18-B5F0-EC4282D744C8}"/>
              </a:ext>
            </a:extLst>
          </p:cNvPr>
          <p:cNvSpPr>
            <a:spLocks noGrp="1"/>
          </p:cNvSpPr>
          <p:nvPr>
            <p:ph type="sldNum" sz="quarter" idx="12"/>
          </p:nvPr>
        </p:nvSpPr>
        <p:spPr/>
        <p:txBody>
          <a:bodyPr/>
          <a:lstStyle/>
          <a:p>
            <a:fld id="{C4EEB025-A762-4EF2-ACA4-965AD9F0315E}" type="slidenum">
              <a:rPr lang="en-US" smtClean="0"/>
              <a:t>‹#›</a:t>
            </a:fld>
            <a:endParaRPr lang="en-US"/>
          </a:p>
        </p:txBody>
      </p:sp>
    </p:spTree>
    <p:extLst>
      <p:ext uri="{BB962C8B-B14F-4D97-AF65-F5344CB8AC3E}">
        <p14:creationId xmlns:p14="http://schemas.microsoft.com/office/powerpoint/2010/main" val="4172533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FF119-196A-4C93-90D9-415D3A1B78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10A74B-F0F4-4755-AB06-0F49BB4455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FBF8AA-D49A-46C0-9B0D-6E24DE1D07FA}"/>
              </a:ext>
            </a:extLst>
          </p:cNvPr>
          <p:cNvSpPr>
            <a:spLocks noGrp="1"/>
          </p:cNvSpPr>
          <p:nvPr>
            <p:ph type="dt" sz="half" idx="10"/>
          </p:nvPr>
        </p:nvSpPr>
        <p:spPr/>
        <p:txBody>
          <a:bodyPr/>
          <a:lstStyle/>
          <a:p>
            <a:fld id="{CB5D19D3-D2E5-4D66-B0FA-E4053BF8ADA1}" type="datetimeFigureOut">
              <a:rPr lang="en-US" smtClean="0"/>
              <a:t>1/5/2022</a:t>
            </a:fld>
            <a:endParaRPr lang="en-US"/>
          </a:p>
        </p:txBody>
      </p:sp>
      <p:sp>
        <p:nvSpPr>
          <p:cNvPr id="5" name="Footer Placeholder 4">
            <a:extLst>
              <a:ext uri="{FF2B5EF4-FFF2-40B4-BE49-F238E27FC236}">
                <a16:creationId xmlns:a16="http://schemas.microsoft.com/office/drawing/2014/main" id="{1B003800-DB8B-40B2-BECE-BEE86BD3A1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E6970-5E3D-42E0-81DF-E4B87D6A000F}"/>
              </a:ext>
            </a:extLst>
          </p:cNvPr>
          <p:cNvSpPr>
            <a:spLocks noGrp="1"/>
          </p:cNvSpPr>
          <p:nvPr>
            <p:ph type="sldNum" sz="quarter" idx="12"/>
          </p:nvPr>
        </p:nvSpPr>
        <p:spPr/>
        <p:txBody>
          <a:bodyPr/>
          <a:lstStyle/>
          <a:p>
            <a:fld id="{C4EEB025-A762-4EF2-ACA4-965AD9F0315E}" type="slidenum">
              <a:rPr lang="en-US" smtClean="0"/>
              <a:t>‹#›</a:t>
            </a:fld>
            <a:endParaRPr lang="en-US"/>
          </a:p>
        </p:txBody>
      </p:sp>
    </p:spTree>
    <p:extLst>
      <p:ext uri="{BB962C8B-B14F-4D97-AF65-F5344CB8AC3E}">
        <p14:creationId xmlns:p14="http://schemas.microsoft.com/office/powerpoint/2010/main" val="735677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467E0E-0DB5-400D-8674-764E5418C8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E6DE79-1286-4CA9-8147-6D85DFAC8B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D8681-CECD-4FA7-92CD-1E0A7DB62245}"/>
              </a:ext>
            </a:extLst>
          </p:cNvPr>
          <p:cNvSpPr>
            <a:spLocks noGrp="1"/>
          </p:cNvSpPr>
          <p:nvPr>
            <p:ph type="dt" sz="half" idx="10"/>
          </p:nvPr>
        </p:nvSpPr>
        <p:spPr/>
        <p:txBody>
          <a:bodyPr/>
          <a:lstStyle/>
          <a:p>
            <a:fld id="{CB5D19D3-D2E5-4D66-B0FA-E4053BF8ADA1}" type="datetimeFigureOut">
              <a:rPr lang="en-US" smtClean="0"/>
              <a:t>1/5/2022</a:t>
            </a:fld>
            <a:endParaRPr lang="en-US"/>
          </a:p>
        </p:txBody>
      </p:sp>
      <p:sp>
        <p:nvSpPr>
          <p:cNvPr id="5" name="Footer Placeholder 4">
            <a:extLst>
              <a:ext uri="{FF2B5EF4-FFF2-40B4-BE49-F238E27FC236}">
                <a16:creationId xmlns:a16="http://schemas.microsoft.com/office/drawing/2014/main" id="{DBD34D54-9CF1-40A8-84EB-A4D7610B3C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0DC2-A326-425D-863E-371519B408E5}"/>
              </a:ext>
            </a:extLst>
          </p:cNvPr>
          <p:cNvSpPr>
            <a:spLocks noGrp="1"/>
          </p:cNvSpPr>
          <p:nvPr>
            <p:ph type="sldNum" sz="quarter" idx="12"/>
          </p:nvPr>
        </p:nvSpPr>
        <p:spPr/>
        <p:txBody>
          <a:bodyPr/>
          <a:lstStyle/>
          <a:p>
            <a:fld id="{C4EEB025-A762-4EF2-ACA4-965AD9F0315E}" type="slidenum">
              <a:rPr lang="en-US" smtClean="0"/>
              <a:t>‹#›</a:t>
            </a:fld>
            <a:endParaRPr lang="en-US"/>
          </a:p>
        </p:txBody>
      </p:sp>
    </p:spTree>
    <p:extLst>
      <p:ext uri="{BB962C8B-B14F-4D97-AF65-F5344CB8AC3E}">
        <p14:creationId xmlns:p14="http://schemas.microsoft.com/office/powerpoint/2010/main" val="459300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23B9-5820-4FE4-BCE9-48AB4E8B09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F178-7EB8-455A-94A2-4092025C43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3A8D6-9871-4862-A77F-A7FDCF6FCF69}"/>
              </a:ext>
            </a:extLst>
          </p:cNvPr>
          <p:cNvSpPr>
            <a:spLocks noGrp="1"/>
          </p:cNvSpPr>
          <p:nvPr>
            <p:ph type="dt" sz="half" idx="10"/>
          </p:nvPr>
        </p:nvSpPr>
        <p:spPr/>
        <p:txBody>
          <a:bodyPr/>
          <a:lstStyle/>
          <a:p>
            <a:fld id="{CB5D19D3-D2E5-4D66-B0FA-E4053BF8ADA1}" type="datetimeFigureOut">
              <a:rPr lang="en-US" smtClean="0"/>
              <a:t>1/5/2022</a:t>
            </a:fld>
            <a:endParaRPr lang="en-US"/>
          </a:p>
        </p:txBody>
      </p:sp>
      <p:sp>
        <p:nvSpPr>
          <p:cNvPr id="5" name="Footer Placeholder 4">
            <a:extLst>
              <a:ext uri="{FF2B5EF4-FFF2-40B4-BE49-F238E27FC236}">
                <a16:creationId xmlns:a16="http://schemas.microsoft.com/office/drawing/2014/main" id="{FEF09F79-8076-4E07-9B5E-7C53AC7F2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CF1F23-97B9-4554-93BD-33CB32DF425D}"/>
              </a:ext>
            </a:extLst>
          </p:cNvPr>
          <p:cNvSpPr>
            <a:spLocks noGrp="1"/>
          </p:cNvSpPr>
          <p:nvPr>
            <p:ph type="sldNum" sz="quarter" idx="12"/>
          </p:nvPr>
        </p:nvSpPr>
        <p:spPr/>
        <p:txBody>
          <a:bodyPr/>
          <a:lstStyle/>
          <a:p>
            <a:fld id="{C4EEB025-A762-4EF2-ACA4-965AD9F0315E}" type="slidenum">
              <a:rPr lang="en-US" smtClean="0"/>
              <a:t>‹#›</a:t>
            </a:fld>
            <a:endParaRPr lang="en-US"/>
          </a:p>
        </p:txBody>
      </p:sp>
    </p:spTree>
    <p:extLst>
      <p:ext uri="{BB962C8B-B14F-4D97-AF65-F5344CB8AC3E}">
        <p14:creationId xmlns:p14="http://schemas.microsoft.com/office/powerpoint/2010/main" val="2027558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6FB39-891C-4E77-9603-A39708D1B8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3BE6BE-9A14-45F1-AA1B-60CE55679B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4CB280-E649-42C5-8EAC-0B915796E027}"/>
              </a:ext>
            </a:extLst>
          </p:cNvPr>
          <p:cNvSpPr>
            <a:spLocks noGrp="1"/>
          </p:cNvSpPr>
          <p:nvPr>
            <p:ph type="dt" sz="half" idx="10"/>
          </p:nvPr>
        </p:nvSpPr>
        <p:spPr/>
        <p:txBody>
          <a:bodyPr/>
          <a:lstStyle/>
          <a:p>
            <a:fld id="{CB5D19D3-D2E5-4D66-B0FA-E4053BF8ADA1}" type="datetimeFigureOut">
              <a:rPr lang="en-US" smtClean="0"/>
              <a:t>1/5/2022</a:t>
            </a:fld>
            <a:endParaRPr lang="en-US"/>
          </a:p>
        </p:txBody>
      </p:sp>
      <p:sp>
        <p:nvSpPr>
          <p:cNvPr id="5" name="Footer Placeholder 4">
            <a:extLst>
              <a:ext uri="{FF2B5EF4-FFF2-40B4-BE49-F238E27FC236}">
                <a16:creationId xmlns:a16="http://schemas.microsoft.com/office/drawing/2014/main" id="{D7DD90D5-A451-4542-B459-0A73A845B2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7E5163-54D2-4CB4-9FCE-8B819AC6AC68}"/>
              </a:ext>
            </a:extLst>
          </p:cNvPr>
          <p:cNvSpPr>
            <a:spLocks noGrp="1"/>
          </p:cNvSpPr>
          <p:nvPr>
            <p:ph type="sldNum" sz="quarter" idx="12"/>
          </p:nvPr>
        </p:nvSpPr>
        <p:spPr/>
        <p:txBody>
          <a:bodyPr/>
          <a:lstStyle/>
          <a:p>
            <a:fld id="{C4EEB025-A762-4EF2-ACA4-965AD9F0315E}" type="slidenum">
              <a:rPr lang="en-US" smtClean="0"/>
              <a:t>‹#›</a:t>
            </a:fld>
            <a:endParaRPr lang="en-US"/>
          </a:p>
        </p:txBody>
      </p:sp>
    </p:spTree>
    <p:extLst>
      <p:ext uri="{BB962C8B-B14F-4D97-AF65-F5344CB8AC3E}">
        <p14:creationId xmlns:p14="http://schemas.microsoft.com/office/powerpoint/2010/main" val="1114794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04EA0-1C05-4B1E-895F-E43B1A8C54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D7ACE6-08CC-4FBF-8CBD-A4DBBC6A17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F837CF-C0B5-4677-866D-46E19D73F5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C24524-AD4D-4CE1-9AEF-7FE4DE76FDDF}"/>
              </a:ext>
            </a:extLst>
          </p:cNvPr>
          <p:cNvSpPr>
            <a:spLocks noGrp="1"/>
          </p:cNvSpPr>
          <p:nvPr>
            <p:ph type="dt" sz="half" idx="10"/>
          </p:nvPr>
        </p:nvSpPr>
        <p:spPr/>
        <p:txBody>
          <a:bodyPr/>
          <a:lstStyle/>
          <a:p>
            <a:fld id="{CB5D19D3-D2E5-4D66-B0FA-E4053BF8ADA1}" type="datetimeFigureOut">
              <a:rPr lang="en-US" smtClean="0"/>
              <a:t>1/5/2022</a:t>
            </a:fld>
            <a:endParaRPr lang="en-US"/>
          </a:p>
        </p:txBody>
      </p:sp>
      <p:sp>
        <p:nvSpPr>
          <p:cNvPr id="6" name="Footer Placeholder 5">
            <a:extLst>
              <a:ext uri="{FF2B5EF4-FFF2-40B4-BE49-F238E27FC236}">
                <a16:creationId xmlns:a16="http://schemas.microsoft.com/office/drawing/2014/main" id="{A6D23A3E-58F0-483E-89DA-3880824884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3CA32D-0B12-4FDE-8AB5-A12B7E3C2627}"/>
              </a:ext>
            </a:extLst>
          </p:cNvPr>
          <p:cNvSpPr>
            <a:spLocks noGrp="1"/>
          </p:cNvSpPr>
          <p:nvPr>
            <p:ph type="sldNum" sz="quarter" idx="12"/>
          </p:nvPr>
        </p:nvSpPr>
        <p:spPr/>
        <p:txBody>
          <a:bodyPr/>
          <a:lstStyle/>
          <a:p>
            <a:fld id="{C4EEB025-A762-4EF2-ACA4-965AD9F0315E}" type="slidenum">
              <a:rPr lang="en-US" smtClean="0"/>
              <a:t>‹#›</a:t>
            </a:fld>
            <a:endParaRPr lang="en-US"/>
          </a:p>
        </p:txBody>
      </p:sp>
    </p:spTree>
    <p:extLst>
      <p:ext uri="{BB962C8B-B14F-4D97-AF65-F5344CB8AC3E}">
        <p14:creationId xmlns:p14="http://schemas.microsoft.com/office/powerpoint/2010/main" val="1022049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209F4-095F-47D3-9B66-8E709601EB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59B1B6-3182-4DF2-B56A-DF446B2BB5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3CF95D-1538-4E51-95DB-C2C5E564CE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2EAEBE-256F-41CE-AC0B-3BA59AF10D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23A2F4-7E93-44A3-9EFF-89FC3A699D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BF8464-370C-4DB3-9088-02A44C17AFD0}"/>
              </a:ext>
            </a:extLst>
          </p:cNvPr>
          <p:cNvSpPr>
            <a:spLocks noGrp="1"/>
          </p:cNvSpPr>
          <p:nvPr>
            <p:ph type="dt" sz="half" idx="10"/>
          </p:nvPr>
        </p:nvSpPr>
        <p:spPr/>
        <p:txBody>
          <a:bodyPr/>
          <a:lstStyle/>
          <a:p>
            <a:fld id="{CB5D19D3-D2E5-4D66-B0FA-E4053BF8ADA1}" type="datetimeFigureOut">
              <a:rPr lang="en-US" smtClean="0"/>
              <a:t>1/5/2022</a:t>
            </a:fld>
            <a:endParaRPr lang="en-US"/>
          </a:p>
        </p:txBody>
      </p:sp>
      <p:sp>
        <p:nvSpPr>
          <p:cNvPr id="8" name="Footer Placeholder 7">
            <a:extLst>
              <a:ext uri="{FF2B5EF4-FFF2-40B4-BE49-F238E27FC236}">
                <a16:creationId xmlns:a16="http://schemas.microsoft.com/office/drawing/2014/main" id="{74FB2ACE-6014-441D-999E-947EF5CBFD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458DD2-3327-4348-BA5A-234618810A60}"/>
              </a:ext>
            </a:extLst>
          </p:cNvPr>
          <p:cNvSpPr>
            <a:spLocks noGrp="1"/>
          </p:cNvSpPr>
          <p:nvPr>
            <p:ph type="sldNum" sz="quarter" idx="12"/>
          </p:nvPr>
        </p:nvSpPr>
        <p:spPr/>
        <p:txBody>
          <a:bodyPr/>
          <a:lstStyle/>
          <a:p>
            <a:fld id="{C4EEB025-A762-4EF2-ACA4-965AD9F0315E}" type="slidenum">
              <a:rPr lang="en-US" smtClean="0"/>
              <a:t>‹#›</a:t>
            </a:fld>
            <a:endParaRPr lang="en-US"/>
          </a:p>
        </p:txBody>
      </p:sp>
    </p:spTree>
    <p:extLst>
      <p:ext uri="{BB962C8B-B14F-4D97-AF65-F5344CB8AC3E}">
        <p14:creationId xmlns:p14="http://schemas.microsoft.com/office/powerpoint/2010/main" val="3081014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D1D74-3090-449D-999E-4EF11FD3CE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BD7B68-D953-4C9B-8CBB-EFE94BCB8EAD}"/>
              </a:ext>
            </a:extLst>
          </p:cNvPr>
          <p:cNvSpPr>
            <a:spLocks noGrp="1"/>
          </p:cNvSpPr>
          <p:nvPr>
            <p:ph type="dt" sz="half" idx="10"/>
          </p:nvPr>
        </p:nvSpPr>
        <p:spPr/>
        <p:txBody>
          <a:bodyPr/>
          <a:lstStyle/>
          <a:p>
            <a:fld id="{CB5D19D3-D2E5-4D66-B0FA-E4053BF8ADA1}" type="datetimeFigureOut">
              <a:rPr lang="en-US" smtClean="0"/>
              <a:t>1/5/2022</a:t>
            </a:fld>
            <a:endParaRPr lang="en-US"/>
          </a:p>
        </p:txBody>
      </p:sp>
      <p:sp>
        <p:nvSpPr>
          <p:cNvPr id="4" name="Footer Placeholder 3">
            <a:extLst>
              <a:ext uri="{FF2B5EF4-FFF2-40B4-BE49-F238E27FC236}">
                <a16:creationId xmlns:a16="http://schemas.microsoft.com/office/drawing/2014/main" id="{528FCE4A-0167-457A-A224-4459996F4B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28C75D-9BDC-4FCD-9175-1B888615D9B1}"/>
              </a:ext>
            </a:extLst>
          </p:cNvPr>
          <p:cNvSpPr>
            <a:spLocks noGrp="1"/>
          </p:cNvSpPr>
          <p:nvPr>
            <p:ph type="sldNum" sz="quarter" idx="12"/>
          </p:nvPr>
        </p:nvSpPr>
        <p:spPr/>
        <p:txBody>
          <a:bodyPr/>
          <a:lstStyle/>
          <a:p>
            <a:fld id="{C4EEB025-A762-4EF2-ACA4-965AD9F0315E}" type="slidenum">
              <a:rPr lang="en-US" smtClean="0"/>
              <a:t>‹#›</a:t>
            </a:fld>
            <a:endParaRPr lang="en-US"/>
          </a:p>
        </p:txBody>
      </p:sp>
    </p:spTree>
    <p:extLst>
      <p:ext uri="{BB962C8B-B14F-4D97-AF65-F5344CB8AC3E}">
        <p14:creationId xmlns:p14="http://schemas.microsoft.com/office/powerpoint/2010/main" val="3380736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393A59-D2C0-40C6-8E94-5785630A29A1}"/>
              </a:ext>
            </a:extLst>
          </p:cNvPr>
          <p:cNvSpPr>
            <a:spLocks noGrp="1"/>
          </p:cNvSpPr>
          <p:nvPr>
            <p:ph type="dt" sz="half" idx="10"/>
          </p:nvPr>
        </p:nvSpPr>
        <p:spPr/>
        <p:txBody>
          <a:bodyPr/>
          <a:lstStyle/>
          <a:p>
            <a:fld id="{CB5D19D3-D2E5-4D66-B0FA-E4053BF8ADA1}" type="datetimeFigureOut">
              <a:rPr lang="en-US" smtClean="0"/>
              <a:t>1/5/2022</a:t>
            </a:fld>
            <a:endParaRPr lang="en-US"/>
          </a:p>
        </p:txBody>
      </p:sp>
      <p:sp>
        <p:nvSpPr>
          <p:cNvPr id="3" name="Footer Placeholder 2">
            <a:extLst>
              <a:ext uri="{FF2B5EF4-FFF2-40B4-BE49-F238E27FC236}">
                <a16:creationId xmlns:a16="http://schemas.microsoft.com/office/drawing/2014/main" id="{744D572F-4799-47A9-BEF8-3846F67DF8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D8D35E-159A-4C27-8D53-6D8CAFA50E9A}"/>
              </a:ext>
            </a:extLst>
          </p:cNvPr>
          <p:cNvSpPr>
            <a:spLocks noGrp="1"/>
          </p:cNvSpPr>
          <p:nvPr>
            <p:ph type="sldNum" sz="quarter" idx="12"/>
          </p:nvPr>
        </p:nvSpPr>
        <p:spPr/>
        <p:txBody>
          <a:bodyPr/>
          <a:lstStyle/>
          <a:p>
            <a:fld id="{C4EEB025-A762-4EF2-ACA4-965AD9F0315E}" type="slidenum">
              <a:rPr lang="en-US" smtClean="0"/>
              <a:t>‹#›</a:t>
            </a:fld>
            <a:endParaRPr lang="en-US"/>
          </a:p>
        </p:txBody>
      </p:sp>
    </p:spTree>
    <p:extLst>
      <p:ext uri="{BB962C8B-B14F-4D97-AF65-F5344CB8AC3E}">
        <p14:creationId xmlns:p14="http://schemas.microsoft.com/office/powerpoint/2010/main" val="3614512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76587-79C3-4C7E-B412-2F6541055B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9A71E5-A2B7-4386-B0DE-6E41612E96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B2DA27-A163-4687-98B2-0A2CF9F9C7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580211-4DB5-4A02-8B9D-6FA1B933E6A3}"/>
              </a:ext>
            </a:extLst>
          </p:cNvPr>
          <p:cNvSpPr>
            <a:spLocks noGrp="1"/>
          </p:cNvSpPr>
          <p:nvPr>
            <p:ph type="dt" sz="half" idx="10"/>
          </p:nvPr>
        </p:nvSpPr>
        <p:spPr/>
        <p:txBody>
          <a:bodyPr/>
          <a:lstStyle/>
          <a:p>
            <a:fld id="{CB5D19D3-D2E5-4D66-B0FA-E4053BF8ADA1}" type="datetimeFigureOut">
              <a:rPr lang="en-US" smtClean="0"/>
              <a:t>1/5/2022</a:t>
            </a:fld>
            <a:endParaRPr lang="en-US"/>
          </a:p>
        </p:txBody>
      </p:sp>
      <p:sp>
        <p:nvSpPr>
          <p:cNvPr id="6" name="Footer Placeholder 5">
            <a:extLst>
              <a:ext uri="{FF2B5EF4-FFF2-40B4-BE49-F238E27FC236}">
                <a16:creationId xmlns:a16="http://schemas.microsoft.com/office/drawing/2014/main" id="{C84E3A9C-8D4A-4D9D-8714-D9F15F4BE9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027AE1-DA09-48CB-80A6-193104E48185}"/>
              </a:ext>
            </a:extLst>
          </p:cNvPr>
          <p:cNvSpPr>
            <a:spLocks noGrp="1"/>
          </p:cNvSpPr>
          <p:nvPr>
            <p:ph type="sldNum" sz="quarter" idx="12"/>
          </p:nvPr>
        </p:nvSpPr>
        <p:spPr/>
        <p:txBody>
          <a:bodyPr/>
          <a:lstStyle/>
          <a:p>
            <a:fld id="{C4EEB025-A762-4EF2-ACA4-965AD9F0315E}" type="slidenum">
              <a:rPr lang="en-US" smtClean="0"/>
              <a:t>‹#›</a:t>
            </a:fld>
            <a:endParaRPr lang="en-US"/>
          </a:p>
        </p:txBody>
      </p:sp>
    </p:spTree>
    <p:extLst>
      <p:ext uri="{BB962C8B-B14F-4D97-AF65-F5344CB8AC3E}">
        <p14:creationId xmlns:p14="http://schemas.microsoft.com/office/powerpoint/2010/main" val="2674037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28EC3-02C9-4D09-B946-B2DB239CAC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A5EB34-D9D2-4CA5-AB2E-77FFAC65B1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BCD02E-7261-4EF5-8A3B-5FC7FAF5B6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6B25C9-20DB-4EFA-A355-F1E006FD0E99}"/>
              </a:ext>
            </a:extLst>
          </p:cNvPr>
          <p:cNvSpPr>
            <a:spLocks noGrp="1"/>
          </p:cNvSpPr>
          <p:nvPr>
            <p:ph type="dt" sz="half" idx="10"/>
          </p:nvPr>
        </p:nvSpPr>
        <p:spPr/>
        <p:txBody>
          <a:bodyPr/>
          <a:lstStyle/>
          <a:p>
            <a:fld id="{CB5D19D3-D2E5-4D66-B0FA-E4053BF8ADA1}" type="datetimeFigureOut">
              <a:rPr lang="en-US" smtClean="0"/>
              <a:t>1/5/2022</a:t>
            </a:fld>
            <a:endParaRPr lang="en-US"/>
          </a:p>
        </p:txBody>
      </p:sp>
      <p:sp>
        <p:nvSpPr>
          <p:cNvPr id="6" name="Footer Placeholder 5">
            <a:extLst>
              <a:ext uri="{FF2B5EF4-FFF2-40B4-BE49-F238E27FC236}">
                <a16:creationId xmlns:a16="http://schemas.microsoft.com/office/drawing/2014/main" id="{ACC2EFAC-2B2D-4709-B53A-974871914A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EBED81-EA83-437D-B173-62858AA2CFB6}"/>
              </a:ext>
            </a:extLst>
          </p:cNvPr>
          <p:cNvSpPr>
            <a:spLocks noGrp="1"/>
          </p:cNvSpPr>
          <p:nvPr>
            <p:ph type="sldNum" sz="quarter" idx="12"/>
          </p:nvPr>
        </p:nvSpPr>
        <p:spPr/>
        <p:txBody>
          <a:bodyPr/>
          <a:lstStyle/>
          <a:p>
            <a:fld id="{C4EEB025-A762-4EF2-ACA4-965AD9F0315E}" type="slidenum">
              <a:rPr lang="en-US" smtClean="0"/>
              <a:t>‹#›</a:t>
            </a:fld>
            <a:endParaRPr lang="en-US"/>
          </a:p>
        </p:txBody>
      </p:sp>
    </p:spTree>
    <p:extLst>
      <p:ext uri="{BB962C8B-B14F-4D97-AF65-F5344CB8AC3E}">
        <p14:creationId xmlns:p14="http://schemas.microsoft.com/office/powerpoint/2010/main" val="617246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A6FF28-8062-4996-8BB6-36A768C38F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DFAEB4-64E5-45BA-BCA2-1ECC77A4CA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FB88A-F403-4A4F-A443-C3192FF9E9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5D19D3-D2E5-4D66-B0FA-E4053BF8ADA1}" type="datetimeFigureOut">
              <a:rPr lang="en-US" smtClean="0"/>
              <a:t>1/5/2022</a:t>
            </a:fld>
            <a:endParaRPr lang="en-US"/>
          </a:p>
        </p:txBody>
      </p:sp>
      <p:sp>
        <p:nvSpPr>
          <p:cNvPr id="5" name="Footer Placeholder 4">
            <a:extLst>
              <a:ext uri="{FF2B5EF4-FFF2-40B4-BE49-F238E27FC236}">
                <a16:creationId xmlns:a16="http://schemas.microsoft.com/office/drawing/2014/main" id="{F9079146-78FD-41A3-A34F-514EE596E9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29ED14-9237-4921-B410-8DBCBD8CBF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EEB025-A762-4EF2-ACA4-965AD9F0315E}" type="slidenum">
              <a:rPr lang="en-US" smtClean="0"/>
              <a:t>‹#›</a:t>
            </a:fld>
            <a:endParaRPr lang="en-US"/>
          </a:p>
        </p:txBody>
      </p:sp>
    </p:spTree>
    <p:extLst>
      <p:ext uri="{BB962C8B-B14F-4D97-AF65-F5344CB8AC3E}">
        <p14:creationId xmlns:p14="http://schemas.microsoft.com/office/powerpoint/2010/main" val="3430463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ev.mysql.com/doc/refman/8.0/en/commit.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3094F-1132-42AF-8F0F-E9A56B795880}"/>
              </a:ext>
            </a:extLst>
          </p:cNvPr>
          <p:cNvSpPr>
            <a:spLocks noGrp="1"/>
          </p:cNvSpPr>
          <p:nvPr>
            <p:ph type="ctrTitle"/>
          </p:nvPr>
        </p:nvSpPr>
        <p:spPr/>
        <p:txBody>
          <a:bodyPr/>
          <a:lstStyle/>
          <a:p>
            <a:r>
              <a:rPr lang="en-US" dirty="0" err="1"/>
              <a:t>Darbas</a:t>
            </a:r>
            <a:r>
              <a:rPr lang="en-US" dirty="0"/>
              <a:t> </a:t>
            </a:r>
            <a:r>
              <a:rPr lang="en-US" dirty="0" err="1"/>
              <a:t>su</a:t>
            </a:r>
            <a:r>
              <a:rPr lang="en-US" dirty="0"/>
              <a:t> </a:t>
            </a:r>
            <a:r>
              <a:rPr lang="en-US" dirty="0" err="1"/>
              <a:t>duomenimis</a:t>
            </a:r>
            <a:endParaRPr lang="en-US" dirty="0"/>
          </a:p>
        </p:txBody>
      </p:sp>
      <p:sp>
        <p:nvSpPr>
          <p:cNvPr id="3" name="Subtitle 2">
            <a:extLst>
              <a:ext uri="{FF2B5EF4-FFF2-40B4-BE49-F238E27FC236}">
                <a16:creationId xmlns:a16="http://schemas.microsoft.com/office/drawing/2014/main" id="{DCAE0A33-65B0-419C-B14D-A2095F5DBB17}"/>
              </a:ext>
            </a:extLst>
          </p:cNvPr>
          <p:cNvSpPr>
            <a:spLocks noGrp="1"/>
          </p:cNvSpPr>
          <p:nvPr>
            <p:ph type="subTitle" idx="1"/>
          </p:nvPr>
        </p:nvSpPr>
        <p:spPr/>
        <p:txBody>
          <a:bodyPr>
            <a:normAutofit/>
          </a:bodyPr>
          <a:lstStyle/>
          <a:p>
            <a:r>
              <a:rPr lang="en-US" dirty="0"/>
              <a:t>1</a:t>
            </a:r>
            <a:r>
              <a:rPr lang="lt-LT" dirty="0"/>
              <a:t>2.</a:t>
            </a:r>
            <a:r>
              <a:rPr lang="en-US" dirty="0"/>
              <a:t> </a:t>
            </a:r>
            <a:r>
              <a:rPr lang="lt-LT" dirty="0"/>
              <a:t>Transakcijos</a:t>
            </a:r>
            <a:endParaRPr lang="en-US" dirty="0"/>
          </a:p>
          <a:p>
            <a:r>
              <a:rPr lang="lt-LT" dirty="0"/>
              <a:t>13. Indeksai ir constrains</a:t>
            </a:r>
          </a:p>
          <a:p>
            <a:r>
              <a:rPr lang="lt-LT" dirty="0"/>
              <a:t>14. </a:t>
            </a:r>
            <a:r>
              <a:rPr lang="lt-LT"/>
              <a:t>Views</a:t>
            </a:r>
            <a:endParaRPr lang="lt-LT" dirty="0"/>
          </a:p>
        </p:txBody>
      </p:sp>
    </p:spTree>
    <p:extLst>
      <p:ext uri="{BB962C8B-B14F-4D97-AF65-F5344CB8AC3E}">
        <p14:creationId xmlns:p14="http://schemas.microsoft.com/office/powerpoint/2010/main" val="2820725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D8B0-D71A-4211-9196-600BFE85FB93}"/>
              </a:ext>
            </a:extLst>
          </p:cNvPr>
          <p:cNvSpPr>
            <a:spLocks noGrp="1"/>
          </p:cNvSpPr>
          <p:nvPr>
            <p:ph type="title"/>
          </p:nvPr>
        </p:nvSpPr>
        <p:spPr/>
        <p:txBody>
          <a:bodyPr/>
          <a:lstStyle/>
          <a:p>
            <a:r>
              <a:rPr lang="lt-LT" dirty="0"/>
              <a:t>Indeksų tipai</a:t>
            </a:r>
            <a:endParaRPr lang="en-US" dirty="0"/>
          </a:p>
        </p:txBody>
      </p:sp>
      <p:sp>
        <p:nvSpPr>
          <p:cNvPr id="3" name="Content Placeholder 2">
            <a:extLst>
              <a:ext uri="{FF2B5EF4-FFF2-40B4-BE49-F238E27FC236}">
                <a16:creationId xmlns:a16="http://schemas.microsoft.com/office/drawing/2014/main" id="{5F2FC81B-9302-40DA-8FB7-99C5ADAF1331}"/>
              </a:ext>
            </a:extLst>
          </p:cNvPr>
          <p:cNvSpPr>
            <a:spLocks noGrp="1"/>
          </p:cNvSpPr>
          <p:nvPr>
            <p:ph idx="1"/>
          </p:nvPr>
        </p:nvSpPr>
        <p:spPr/>
        <p:txBody>
          <a:bodyPr>
            <a:normAutofit lnSpcReduction="10000"/>
          </a:bodyPr>
          <a:lstStyle/>
          <a:p>
            <a:r>
              <a:rPr lang="lt-LT" dirty="0"/>
              <a:t>Bitmap, kai turime mažai reikšmių ir daug eilučių (active, inactive).</a:t>
            </a:r>
          </a:p>
          <a:p>
            <a:r>
              <a:rPr lang="lt-LT" dirty="0"/>
              <a:t>Text indexes (teksto indeksai) – </a:t>
            </a:r>
          </a:p>
          <a:p>
            <a:pPr marL="0" indent="0">
              <a:buNone/>
            </a:pPr>
            <a:endParaRPr lang="lt-LT" dirty="0"/>
          </a:p>
          <a:p>
            <a:pPr marL="0" indent="0">
              <a:buNone/>
            </a:pPr>
            <a:r>
              <a:rPr lang="en-US" dirty="0"/>
              <a:t>SELECT </a:t>
            </a:r>
            <a:r>
              <a:rPr lang="en-US" dirty="0" err="1"/>
              <a:t>customer_id</a:t>
            </a:r>
            <a:r>
              <a:rPr lang="en-US" dirty="0"/>
              <a:t>, </a:t>
            </a:r>
            <a:r>
              <a:rPr lang="en-US" dirty="0" err="1"/>
              <a:t>first_name</a:t>
            </a:r>
            <a:r>
              <a:rPr lang="en-US" dirty="0"/>
              <a:t>, </a:t>
            </a:r>
            <a:r>
              <a:rPr lang="en-US" dirty="0" err="1"/>
              <a:t>last_name</a:t>
            </a:r>
            <a:endParaRPr lang="en-US" dirty="0"/>
          </a:p>
          <a:p>
            <a:pPr marL="0" indent="0">
              <a:buNone/>
            </a:pPr>
            <a:r>
              <a:rPr lang="en-US" dirty="0"/>
              <a:t>FROM customer</a:t>
            </a:r>
          </a:p>
          <a:p>
            <a:pPr marL="0" indent="0">
              <a:buNone/>
            </a:pPr>
            <a:r>
              <a:rPr lang="en-US" dirty="0"/>
              <a:t>WHERE </a:t>
            </a:r>
            <a:r>
              <a:rPr lang="en-US" dirty="0" err="1"/>
              <a:t>first_name</a:t>
            </a:r>
            <a:r>
              <a:rPr lang="en-US" dirty="0"/>
              <a:t> LIKE 'S%' AND </a:t>
            </a:r>
            <a:r>
              <a:rPr lang="en-US" dirty="0" err="1"/>
              <a:t>last_name</a:t>
            </a:r>
            <a:r>
              <a:rPr lang="en-US" dirty="0"/>
              <a:t> LIKE 'P%‘;</a:t>
            </a:r>
            <a:endParaRPr lang="lt-LT" dirty="0"/>
          </a:p>
          <a:p>
            <a:pPr marL="514350" indent="-514350">
              <a:buAutoNum type="arabicPeriod"/>
            </a:pPr>
            <a:r>
              <a:rPr lang="lt-LT" dirty="0"/>
              <a:t>Skenuoti lentelę</a:t>
            </a:r>
          </a:p>
          <a:p>
            <a:pPr marL="514350" indent="-514350">
              <a:buAutoNum type="arabicPeriod"/>
            </a:pPr>
            <a:r>
              <a:rPr lang="lt-LT" dirty="0"/>
              <a:t>Naudoti last_name stulpelio indeksą</a:t>
            </a:r>
          </a:p>
          <a:p>
            <a:pPr marL="514350" indent="-514350">
              <a:buAutoNum type="arabicPeriod"/>
            </a:pPr>
            <a:r>
              <a:rPr lang="lt-LT" dirty="0"/>
              <a:t>Naudoti last_name ir first_name stulpelių indeksą</a:t>
            </a:r>
            <a:endParaRPr lang="en-US" dirty="0"/>
          </a:p>
        </p:txBody>
      </p:sp>
    </p:spTree>
    <p:extLst>
      <p:ext uri="{BB962C8B-B14F-4D97-AF65-F5344CB8AC3E}">
        <p14:creationId xmlns:p14="http://schemas.microsoft.com/office/powerpoint/2010/main" val="2574735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D8B0-D71A-4211-9196-600BFE85FB93}"/>
              </a:ext>
            </a:extLst>
          </p:cNvPr>
          <p:cNvSpPr>
            <a:spLocks noGrp="1"/>
          </p:cNvSpPr>
          <p:nvPr>
            <p:ph type="title"/>
          </p:nvPr>
        </p:nvSpPr>
        <p:spPr/>
        <p:txBody>
          <a:bodyPr/>
          <a:lstStyle/>
          <a:p>
            <a:r>
              <a:rPr lang="lt-LT" dirty="0"/>
              <a:t>Kaip patikrinti, ką daro duomenų bazės serveris?</a:t>
            </a:r>
            <a:endParaRPr lang="en-US" dirty="0"/>
          </a:p>
        </p:txBody>
      </p:sp>
      <p:sp>
        <p:nvSpPr>
          <p:cNvPr id="3" name="Content Placeholder 2">
            <a:extLst>
              <a:ext uri="{FF2B5EF4-FFF2-40B4-BE49-F238E27FC236}">
                <a16:creationId xmlns:a16="http://schemas.microsoft.com/office/drawing/2014/main" id="{5F2FC81B-9302-40DA-8FB7-99C5ADAF1331}"/>
              </a:ext>
            </a:extLst>
          </p:cNvPr>
          <p:cNvSpPr>
            <a:spLocks noGrp="1"/>
          </p:cNvSpPr>
          <p:nvPr>
            <p:ph idx="1"/>
          </p:nvPr>
        </p:nvSpPr>
        <p:spPr/>
        <p:txBody>
          <a:bodyPr/>
          <a:lstStyle/>
          <a:p>
            <a:pPr marL="0" indent="0">
              <a:buNone/>
            </a:pPr>
            <a:r>
              <a:rPr lang="en-US" dirty="0"/>
              <a:t>EXPLAIN</a:t>
            </a:r>
          </a:p>
          <a:p>
            <a:pPr marL="0" indent="0">
              <a:buNone/>
            </a:pPr>
            <a:r>
              <a:rPr lang="en-US" dirty="0"/>
              <a:t>SELECT </a:t>
            </a:r>
            <a:r>
              <a:rPr lang="en-US" dirty="0" err="1"/>
              <a:t>customer_id</a:t>
            </a:r>
            <a:r>
              <a:rPr lang="en-US" dirty="0"/>
              <a:t>, </a:t>
            </a:r>
            <a:r>
              <a:rPr lang="en-US" dirty="0" err="1"/>
              <a:t>first_name</a:t>
            </a:r>
            <a:r>
              <a:rPr lang="en-US" dirty="0"/>
              <a:t>, </a:t>
            </a:r>
            <a:r>
              <a:rPr lang="en-US" dirty="0" err="1"/>
              <a:t>last_name</a:t>
            </a:r>
            <a:endParaRPr lang="en-US" dirty="0"/>
          </a:p>
          <a:p>
            <a:pPr marL="0" indent="0">
              <a:buNone/>
            </a:pPr>
            <a:r>
              <a:rPr lang="en-US" dirty="0"/>
              <a:t>FROM customer</a:t>
            </a:r>
          </a:p>
          <a:p>
            <a:pPr marL="0" indent="0">
              <a:buNone/>
            </a:pPr>
            <a:r>
              <a:rPr lang="en-US" dirty="0"/>
              <a:t>WHERE </a:t>
            </a:r>
            <a:r>
              <a:rPr lang="en-US" dirty="0" err="1"/>
              <a:t>first_name</a:t>
            </a:r>
            <a:r>
              <a:rPr lang="en-US" dirty="0"/>
              <a:t> LIKE 'S%' AND </a:t>
            </a:r>
            <a:r>
              <a:rPr lang="en-US" dirty="0" err="1"/>
              <a:t>last_name</a:t>
            </a:r>
            <a:r>
              <a:rPr lang="en-US" dirty="0"/>
              <a:t> LIKE 'P%' \G;</a:t>
            </a:r>
          </a:p>
        </p:txBody>
      </p:sp>
    </p:spTree>
    <p:extLst>
      <p:ext uri="{BB962C8B-B14F-4D97-AF65-F5344CB8AC3E}">
        <p14:creationId xmlns:p14="http://schemas.microsoft.com/office/powerpoint/2010/main" val="2803740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D8B0-D71A-4211-9196-600BFE85FB93}"/>
              </a:ext>
            </a:extLst>
          </p:cNvPr>
          <p:cNvSpPr>
            <a:spLocks noGrp="1"/>
          </p:cNvSpPr>
          <p:nvPr>
            <p:ph type="title"/>
          </p:nvPr>
        </p:nvSpPr>
        <p:spPr/>
        <p:txBody>
          <a:bodyPr/>
          <a:lstStyle/>
          <a:p>
            <a:r>
              <a:rPr lang="lt-LT" dirty="0"/>
              <a:t>Kiek rekia turėti indeksų? </a:t>
            </a:r>
            <a:endParaRPr lang="en-US" dirty="0"/>
          </a:p>
        </p:txBody>
      </p:sp>
      <p:sp>
        <p:nvSpPr>
          <p:cNvPr id="3" name="Content Placeholder 2">
            <a:extLst>
              <a:ext uri="{FF2B5EF4-FFF2-40B4-BE49-F238E27FC236}">
                <a16:creationId xmlns:a16="http://schemas.microsoft.com/office/drawing/2014/main" id="{5F2FC81B-9302-40DA-8FB7-99C5ADAF1331}"/>
              </a:ext>
            </a:extLst>
          </p:cNvPr>
          <p:cNvSpPr>
            <a:spLocks noGrp="1"/>
          </p:cNvSpPr>
          <p:nvPr>
            <p:ph idx="1"/>
          </p:nvPr>
        </p:nvSpPr>
        <p:spPr/>
        <p:txBody>
          <a:bodyPr/>
          <a:lstStyle/>
          <a:p>
            <a:pPr marL="514350" indent="-514350">
              <a:buAutoNum type="arabicPeriod"/>
            </a:pPr>
            <a:r>
              <a:rPr lang="lt-LT" dirty="0"/>
              <a:t>Visi primary key stulpeliai </a:t>
            </a:r>
          </a:p>
          <a:p>
            <a:pPr marL="971550" lvl="1" indent="-514350">
              <a:buAutoNum type="arabicPeriod"/>
            </a:pPr>
            <a:r>
              <a:rPr lang="lt-LT" dirty="0"/>
              <a:t>Jegu primary key sudaro keli stulpeliai, galima sukurti atskirus indeksus kiekvienam stulpeliui</a:t>
            </a:r>
          </a:p>
          <a:p>
            <a:pPr marL="514350" indent="-514350">
              <a:buAutoNum type="arabicPeriod"/>
            </a:pPr>
            <a:r>
              <a:rPr lang="lt-LT" dirty="0"/>
              <a:t>Visi foreign key constrains stulpeliai</a:t>
            </a:r>
          </a:p>
          <a:p>
            <a:pPr marL="514350" indent="-514350">
              <a:buAutoNum type="arabicPeriod"/>
            </a:pPr>
            <a:r>
              <a:rPr lang="lt-LT" dirty="0"/>
              <a:t>Indeksuoti stulpelius, kurie dažnai bus naudojami dumenų paieškai, pvz. Datų stulpeliai</a:t>
            </a:r>
          </a:p>
        </p:txBody>
      </p:sp>
    </p:spTree>
    <p:extLst>
      <p:ext uri="{BB962C8B-B14F-4D97-AF65-F5344CB8AC3E}">
        <p14:creationId xmlns:p14="http://schemas.microsoft.com/office/powerpoint/2010/main" val="1030831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D8B0-D71A-4211-9196-600BFE85FB93}"/>
              </a:ext>
            </a:extLst>
          </p:cNvPr>
          <p:cNvSpPr>
            <a:spLocks noGrp="1"/>
          </p:cNvSpPr>
          <p:nvPr>
            <p:ph type="title"/>
          </p:nvPr>
        </p:nvSpPr>
        <p:spPr/>
        <p:txBody>
          <a:bodyPr/>
          <a:lstStyle/>
          <a:p>
            <a:r>
              <a:rPr lang="lt-LT" dirty="0"/>
              <a:t>Constrains (apribojimai)</a:t>
            </a:r>
            <a:endParaRPr lang="en-US" dirty="0"/>
          </a:p>
        </p:txBody>
      </p:sp>
      <p:sp>
        <p:nvSpPr>
          <p:cNvPr id="3" name="Content Placeholder 2">
            <a:extLst>
              <a:ext uri="{FF2B5EF4-FFF2-40B4-BE49-F238E27FC236}">
                <a16:creationId xmlns:a16="http://schemas.microsoft.com/office/drawing/2014/main" id="{5F2FC81B-9302-40DA-8FB7-99C5ADAF1331}"/>
              </a:ext>
            </a:extLst>
          </p:cNvPr>
          <p:cNvSpPr>
            <a:spLocks noGrp="1"/>
          </p:cNvSpPr>
          <p:nvPr>
            <p:ph idx="1"/>
          </p:nvPr>
        </p:nvSpPr>
        <p:spPr/>
        <p:txBody>
          <a:bodyPr/>
          <a:lstStyle/>
          <a:p>
            <a:pPr marL="0" indent="0">
              <a:buNone/>
            </a:pPr>
            <a:r>
              <a:rPr lang="lt-LT" dirty="0"/>
              <a:t>Constrain – apribojimas taikomas vienam ar keliems lentelės stulpeliams.</a:t>
            </a:r>
          </a:p>
          <a:p>
            <a:pPr marL="0" indent="0">
              <a:buNone/>
            </a:pPr>
            <a:r>
              <a:rPr lang="lt-LT" dirty="0"/>
              <a:t>Primary key constrains – garantuoja lentelės eilučių unikalumą</a:t>
            </a:r>
          </a:p>
          <a:p>
            <a:pPr marL="0" indent="0">
              <a:buNone/>
            </a:pPr>
            <a:r>
              <a:rPr lang="lt-LT" dirty="0"/>
              <a:t>Foreign key constrains – galimos tiks tos reikšmės, kurios yra kitos lentelės primary key</a:t>
            </a:r>
          </a:p>
          <a:p>
            <a:pPr marL="0" indent="0">
              <a:buNone/>
            </a:pPr>
            <a:r>
              <a:rPr lang="lt-LT" dirty="0"/>
              <a:t>Unique constrains – visos reikšmės turi būti unikalios</a:t>
            </a:r>
          </a:p>
          <a:p>
            <a:pPr marL="0" indent="0">
              <a:buNone/>
            </a:pPr>
            <a:r>
              <a:rPr lang="lt-LT" dirty="0"/>
              <a:t>Check constrains – apriboti stulpelio leidžiamas reikšmes</a:t>
            </a:r>
          </a:p>
        </p:txBody>
      </p:sp>
    </p:spTree>
    <p:extLst>
      <p:ext uri="{BB962C8B-B14F-4D97-AF65-F5344CB8AC3E}">
        <p14:creationId xmlns:p14="http://schemas.microsoft.com/office/powerpoint/2010/main" val="1004339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D8B0-D71A-4211-9196-600BFE85FB93}"/>
              </a:ext>
            </a:extLst>
          </p:cNvPr>
          <p:cNvSpPr>
            <a:spLocks noGrp="1"/>
          </p:cNvSpPr>
          <p:nvPr>
            <p:ph type="title"/>
          </p:nvPr>
        </p:nvSpPr>
        <p:spPr/>
        <p:txBody>
          <a:bodyPr/>
          <a:lstStyle/>
          <a:p>
            <a:r>
              <a:rPr lang="lt-LT" dirty="0"/>
              <a:t>Constrains kūrimas</a:t>
            </a:r>
            <a:endParaRPr lang="en-US" dirty="0"/>
          </a:p>
        </p:txBody>
      </p:sp>
      <p:sp>
        <p:nvSpPr>
          <p:cNvPr id="3" name="Content Placeholder 2">
            <a:extLst>
              <a:ext uri="{FF2B5EF4-FFF2-40B4-BE49-F238E27FC236}">
                <a16:creationId xmlns:a16="http://schemas.microsoft.com/office/drawing/2014/main" id="{5F2FC81B-9302-40DA-8FB7-99C5ADAF1331}"/>
              </a:ext>
            </a:extLst>
          </p:cNvPr>
          <p:cNvSpPr>
            <a:spLocks noGrp="1"/>
          </p:cNvSpPr>
          <p:nvPr>
            <p:ph idx="1"/>
          </p:nvPr>
        </p:nvSpPr>
        <p:spPr/>
        <p:txBody>
          <a:bodyPr>
            <a:normAutofit fontScale="85000" lnSpcReduction="20000"/>
          </a:bodyPr>
          <a:lstStyle/>
          <a:p>
            <a:pPr marL="0" indent="0">
              <a:buNone/>
            </a:pPr>
            <a:r>
              <a:rPr lang="en-US" dirty="0"/>
              <a:t>ALTER TABLE customer</a:t>
            </a:r>
          </a:p>
          <a:p>
            <a:pPr marL="0" indent="0">
              <a:buNone/>
            </a:pPr>
            <a:r>
              <a:rPr lang="en-US" dirty="0"/>
              <a:t>ADD CONSTRAINT </a:t>
            </a:r>
            <a:r>
              <a:rPr lang="en-US" dirty="0" err="1"/>
              <a:t>fk_customer_address</a:t>
            </a:r>
            <a:r>
              <a:rPr lang="en-US" dirty="0"/>
              <a:t> FOREIGN KEY (</a:t>
            </a:r>
            <a:r>
              <a:rPr lang="en-US" dirty="0" err="1"/>
              <a:t>address_id</a:t>
            </a:r>
            <a:r>
              <a:rPr lang="en-US" dirty="0"/>
              <a:t>)</a:t>
            </a:r>
          </a:p>
          <a:p>
            <a:pPr marL="0" indent="0">
              <a:buNone/>
            </a:pPr>
            <a:r>
              <a:rPr lang="en-US" dirty="0"/>
              <a:t>REFERENCES address (</a:t>
            </a:r>
            <a:r>
              <a:rPr lang="en-US" dirty="0" err="1"/>
              <a:t>address_id</a:t>
            </a:r>
            <a:r>
              <a:rPr lang="en-US" dirty="0"/>
              <a:t>) ON DELETE RESTRICT ON UPDATE CASCADE;</a:t>
            </a:r>
          </a:p>
          <a:p>
            <a:pPr marL="0" indent="0">
              <a:buNone/>
            </a:pPr>
            <a:endParaRPr lang="en-US" dirty="0"/>
          </a:p>
          <a:p>
            <a:pPr marL="0" indent="0">
              <a:buNone/>
            </a:pPr>
            <a:r>
              <a:rPr lang="en-US" dirty="0"/>
              <a:t>ALTER TABLE customer</a:t>
            </a:r>
          </a:p>
          <a:p>
            <a:pPr marL="0" indent="0">
              <a:buNone/>
            </a:pPr>
            <a:r>
              <a:rPr lang="en-US" dirty="0"/>
              <a:t>ADD CONSTRAINT </a:t>
            </a:r>
            <a:r>
              <a:rPr lang="en-US" dirty="0" err="1"/>
              <a:t>fk_customer_store</a:t>
            </a:r>
            <a:r>
              <a:rPr lang="en-US" dirty="0"/>
              <a:t> FOREIGN KEY (</a:t>
            </a:r>
            <a:r>
              <a:rPr lang="en-US" dirty="0" err="1"/>
              <a:t>store_id</a:t>
            </a:r>
            <a:r>
              <a:rPr lang="en-US" dirty="0"/>
              <a:t>)</a:t>
            </a:r>
          </a:p>
          <a:p>
            <a:pPr marL="0" indent="0">
              <a:buNone/>
            </a:pPr>
            <a:r>
              <a:rPr lang="en-US" dirty="0"/>
              <a:t>REFERENCES store (</a:t>
            </a:r>
            <a:r>
              <a:rPr lang="en-US" dirty="0" err="1"/>
              <a:t>store_id</a:t>
            </a:r>
            <a:r>
              <a:rPr lang="en-US" dirty="0"/>
              <a:t>) ON DELETE RESTRICT ON UPDATE CASCADE;</a:t>
            </a:r>
            <a:endParaRPr lang="lt-LT" dirty="0"/>
          </a:p>
          <a:p>
            <a:pPr marL="0" indent="0">
              <a:buNone/>
            </a:pPr>
            <a:endParaRPr lang="lt-LT" dirty="0"/>
          </a:p>
          <a:p>
            <a:pPr marL="0" indent="0">
              <a:buNone/>
            </a:pPr>
            <a:r>
              <a:rPr lang="lt-LT" dirty="0"/>
              <a:t>ALTER TABLE table_name</a:t>
            </a:r>
          </a:p>
          <a:p>
            <a:pPr marL="0" indent="0">
              <a:buNone/>
            </a:pPr>
            <a:r>
              <a:rPr lang="lt-LT" dirty="0"/>
              <a:t>ADD CONSTRAINT constraint_name </a:t>
            </a:r>
          </a:p>
          <a:p>
            <a:pPr marL="0" indent="0">
              <a:buNone/>
            </a:pPr>
            <a:r>
              <a:rPr lang="lt-LT" dirty="0"/>
              <a:t>UNIQUE (column_list);</a:t>
            </a:r>
          </a:p>
          <a:p>
            <a:pPr marL="0" indent="0">
              <a:buNone/>
            </a:pPr>
            <a:endParaRPr lang="en-US" dirty="0"/>
          </a:p>
        </p:txBody>
      </p:sp>
    </p:spTree>
    <p:extLst>
      <p:ext uri="{BB962C8B-B14F-4D97-AF65-F5344CB8AC3E}">
        <p14:creationId xmlns:p14="http://schemas.microsoft.com/office/powerpoint/2010/main" val="194732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D8B0-D71A-4211-9196-600BFE85FB93}"/>
              </a:ext>
            </a:extLst>
          </p:cNvPr>
          <p:cNvSpPr>
            <a:spLocks noGrp="1"/>
          </p:cNvSpPr>
          <p:nvPr>
            <p:ph type="title"/>
          </p:nvPr>
        </p:nvSpPr>
        <p:spPr/>
        <p:txBody>
          <a:bodyPr/>
          <a:lstStyle/>
          <a:p>
            <a:r>
              <a:rPr lang="lt-LT" dirty="0"/>
              <a:t>Kokios gali būti strategijos?</a:t>
            </a:r>
            <a:endParaRPr lang="en-US" dirty="0"/>
          </a:p>
        </p:txBody>
      </p:sp>
      <p:sp>
        <p:nvSpPr>
          <p:cNvPr id="3" name="Content Placeholder 2">
            <a:extLst>
              <a:ext uri="{FF2B5EF4-FFF2-40B4-BE49-F238E27FC236}">
                <a16:creationId xmlns:a16="http://schemas.microsoft.com/office/drawing/2014/main" id="{5F2FC81B-9302-40DA-8FB7-99C5ADAF1331}"/>
              </a:ext>
            </a:extLst>
          </p:cNvPr>
          <p:cNvSpPr>
            <a:spLocks noGrp="1"/>
          </p:cNvSpPr>
          <p:nvPr>
            <p:ph idx="1"/>
          </p:nvPr>
        </p:nvSpPr>
        <p:spPr/>
        <p:txBody>
          <a:bodyPr/>
          <a:lstStyle/>
          <a:p>
            <a:r>
              <a:rPr lang="en-US" dirty="0"/>
              <a:t>on delete restrict</a:t>
            </a:r>
          </a:p>
          <a:p>
            <a:r>
              <a:rPr lang="en-US" dirty="0"/>
              <a:t>on delete cascade</a:t>
            </a:r>
          </a:p>
          <a:p>
            <a:r>
              <a:rPr lang="en-US" dirty="0"/>
              <a:t>on delete set null</a:t>
            </a:r>
          </a:p>
          <a:p>
            <a:r>
              <a:rPr lang="en-US" dirty="0"/>
              <a:t>on update restrict</a:t>
            </a:r>
          </a:p>
          <a:p>
            <a:r>
              <a:rPr lang="en-US" dirty="0"/>
              <a:t>on update cascade</a:t>
            </a:r>
          </a:p>
          <a:p>
            <a:r>
              <a:rPr lang="en-US" dirty="0"/>
              <a:t>on update set null</a:t>
            </a:r>
          </a:p>
        </p:txBody>
      </p:sp>
    </p:spTree>
    <p:extLst>
      <p:ext uri="{BB962C8B-B14F-4D97-AF65-F5344CB8AC3E}">
        <p14:creationId xmlns:p14="http://schemas.microsoft.com/office/powerpoint/2010/main" val="2900000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D8B0-D71A-4211-9196-600BFE85FB93}"/>
              </a:ext>
            </a:extLst>
          </p:cNvPr>
          <p:cNvSpPr>
            <a:spLocks noGrp="1"/>
          </p:cNvSpPr>
          <p:nvPr>
            <p:ph type="title"/>
          </p:nvPr>
        </p:nvSpPr>
        <p:spPr/>
        <p:txBody>
          <a:bodyPr/>
          <a:lstStyle/>
          <a:p>
            <a:r>
              <a:rPr lang="lt-LT" dirty="0"/>
              <a:t>Užduotys</a:t>
            </a:r>
            <a:endParaRPr lang="en-US" dirty="0"/>
          </a:p>
        </p:txBody>
      </p:sp>
      <p:pic>
        <p:nvPicPr>
          <p:cNvPr id="5" name="Content Placeholder 4">
            <a:extLst>
              <a:ext uri="{FF2B5EF4-FFF2-40B4-BE49-F238E27FC236}">
                <a16:creationId xmlns:a16="http://schemas.microsoft.com/office/drawing/2014/main" id="{8FDFA7D1-9035-4DFA-BCD9-CF51ED8393C0}"/>
              </a:ext>
            </a:extLst>
          </p:cNvPr>
          <p:cNvPicPr>
            <a:picLocks noGrp="1" noChangeAspect="1"/>
          </p:cNvPicPr>
          <p:nvPr>
            <p:ph idx="1"/>
          </p:nvPr>
        </p:nvPicPr>
        <p:blipFill>
          <a:blip r:embed="rId2"/>
          <a:stretch>
            <a:fillRect/>
          </a:stretch>
        </p:blipFill>
        <p:spPr>
          <a:xfrm>
            <a:off x="838200" y="1690688"/>
            <a:ext cx="5092300" cy="4351338"/>
          </a:xfrm>
        </p:spPr>
      </p:pic>
    </p:spTree>
    <p:extLst>
      <p:ext uri="{BB962C8B-B14F-4D97-AF65-F5344CB8AC3E}">
        <p14:creationId xmlns:p14="http://schemas.microsoft.com/office/powerpoint/2010/main" val="2639504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D8B0-D71A-4211-9196-600BFE85FB93}"/>
              </a:ext>
            </a:extLst>
          </p:cNvPr>
          <p:cNvSpPr>
            <a:spLocks noGrp="1"/>
          </p:cNvSpPr>
          <p:nvPr>
            <p:ph type="title"/>
          </p:nvPr>
        </p:nvSpPr>
        <p:spPr/>
        <p:txBody>
          <a:bodyPr/>
          <a:lstStyle/>
          <a:p>
            <a:r>
              <a:rPr lang="lt-LT" dirty="0"/>
              <a:t>Views</a:t>
            </a:r>
            <a:endParaRPr lang="en-US" dirty="0"/>
          </a:p>
        </p:txBody>
      </p:sp>
      <p:sp>
        <p:nvSpPr>
          <p:cNvPr id="3" name="Content Placeholder 2">
            <a:extLst>
              <a:ext uri="{FF2B5EF4-FFF2-40B4-BE49-F238E27FC236}">
                <a16:creationId xmlns:a16="http://schemas.microsoft.com/office/drawing/2014/main" id="{5F2FC81B-9302-40DA-8FB7-99C5ADAF1331}"/>
              </a:ext>
            </a:extLst>
          </p:cNvPr>
          <p:cNvSpPr>
            <a:spLocks noGrp="1"/>
          </p:cNvSpPr>
          <p:nvPr>
            <p:ph idx="1"/>
          </p:nvPr>
        </p:nvSpPr>
        <p:spPr/>
        <p:txBody>
          <a:bodyPr>
            <a:normAutofit fontScale="55000" lnSpcReduction="20000"/>
          </a:bodyPr>
          <a:lstStyle/>
          <a:p>
            <a:pPr marL="0" indent="0">
              <a:buNone/>
            </a:pPr>
            <a:r>
              <a:rPr lang="en-US" dirty="0"/>
              <a:t>CREATE VIEW </a:t>
            </a:r>
            <a:r>
              <a:rPr lang="en-US" dirty="0" err="1"/>
              <a:t>customer_vw</a:t>
            </a:r>
            <a:endParaRPr lang="en-US" dirty="0"/>
          </a:p>
          <a:p>
            <a:pPr marL="0" indent="0">
              <a:buNone/>
            </a:pPr>
            <a:r>
              <a:rPr lang="en-US" dirty="0"/>
              <a:t> (</a:t>
            </a:r>
            <a:r>
              <a:rPr lang="en-US" dirty="0" err="1"/>
              <a:t>customer_id</a:t>
            </a:r>
            <a:r>
              <a:rPr lang="en-US" dirty="0"/>
              <a:t>,</a:t>
            </a:r>
          </a:p>
          <a:p>
            <a:pPr marL="0" indent="0">
              <a:buNone/>
            </a:pPr>
            <a:r>
              <a:rPr lang="en-US" dirty="0"/>
              <a:t>  </a:t>
            </a:r>
            <a:r>
              <a:rPr lang="en-US" dirty="0" err="1"/>
              <a:t>first_name</a:t>
            </a:r>
            <a:r>
              <a:rPr lang="en-US" dirty="0"/>
              <a:t>,</a:t>
            </a:r>
          </a:p>
          <a:p>
            <a:pPr marL="0" indent="0">
              <a:buNone/>
            </a:pPr>
            <a:r>
              <a:rPr lang="en-US" dirty="0"/>
              <a:t>  </a:t>
            </a:r>
            <a:r>
              <a:rPr lang="en-US" dirty="0" err="1"/>
              <a:t>last_name</a:t>
            </a:r>
            <a:r>
              <a:rPr lang="en-US" dirty="0"/>
              <a:t>,</a:t>
            </a:r>
          </a:p>
          <a:p>
            <a:pPr marL="0" indent="0">
              <a:buNone/>
            </a:pPr>
            <a:r>
              <a:rPr lang="en-US" dirty="0"/>
              <a:t>  email </a:t>
            </a:r>
          </a:p>
          <a:p>
            <a:pPr marL="0" indent="0">
              <a:buNone/>
            </a:pPr>
            <a:r>
              <a:rPr lang="en-US" dirty="0"/>
              <a:t> )</a:t>
            </a:r>
          </a:p>
          <a:p>
            <a:pPr marL="0" indent="0">
              <a:buNone/>
            </a:pPr>
            <a:r>
              <a:rPr lang="en-US" dirty="0"/>
              <a:t>AS</a:t>
            </a:r>
          </a:p>
          <a:p>
            <a:pPr marL="0" indent="0">
              <a:buNone/>
            </a:pPr>
            <a:r>
              <a:rPr lang="en-US" dirty="0"/>
              <a:t>SELECT </a:t>
            </a:r>
          </a:p>
          <a:p>
            <a:pPr marL="0" indent="0">
              <a:buNone/>
            </a:pPr>
            <a:r>
              <a:rPr lang="en-US" dirty="0"/>
              <a:t>  </a:t>
            </a:r>
            <a:r>
              <a:rPr lang="en-US" dirty="0" err="1"/>
              <a:t>customer_id</a:t>
            </a:r>
            <a:r>
              <a:rPr lang="en-US" dirty="0"/>
              <a:t>,</a:t>
            </a:r>
          </a:p>
          <a:p>
            <a:pPr marL="0" indent="0">
              <a:buNone/>
            </a:pPr>
            <a:r>
              <a:rPr lang="en-US" dirty="0"/>
              <a:t>  </a:t>
            </a:r>
            <a:r>
              <a:rPr lang="en-US" dirty="0" err="1"/>
              <a:t>first_name</a:t>
            </a:r>
            <a:r>
              <a:rPr lang="en-US" dirty="0"/>
              <a:t>,</a:t>
            </a:r>
          </a:p>
          <a:p>
            <a:pPr marL="0" indent="0">
              <a:buNone/>
            </a:pPr>
            <a:r>
              <a:rPr lang="en-US" dirty="0"/>
              <a:t>  </a:t>
            </a:r>
            <a:r>
              <a:rPr lang="en-US" dirty="0" err="1"/>
              <a:t>last_name</a:t>
            </a:r>
            <a:r>
              <a:rPr lang="en-US" dirty="0"/>
              <a:t>,</a:t>
            </a:r>
          </a:p>
          <a:p>
            <a:pPr marL="0" indent="0">
              <a:buNone/>
            </a:pPr>
            <a:r>
              <a:rPr lang="en-US" dirty="0"/>
              <a:t>  </a:t>
            </a:r>
            <a:r>
              <a:rPr lang="en-US" dirty="0" err="1"/>
              <a:t>concat</a:t>
            </a:r>
            <a:r>
              <a:rPr lang="en-US" dirty="0"/>
              <a:t>(</a:t>
            </a:r>
            <a:r>
              <a:rPr lang="en-US" dirty="0" err="1"/>
              <a:t>substr</a:t>
            </a:r>
            <a:r>
              <a:rPr lang="en-US" dirty="0"/>
              <a:t>(email,1,2), '*****', </a:t>
            </a:r>
            <a:r>
              <a:rPr lang="en-US" dirty="0" err="1"/>
              <a:t>substr</a:t>
            </a:r>
            <a:r>
              <a:rPr lang="en-US" dirty="0"/>
              <a:t>(email, -4)) email</a:t>
            </a:r>
          </a:p>
          <a:p>
            <a:pPr marL="0" indent="0">
              <a:buNone/>
            </a:pPr>
            <a:r>
              <a:rPr lang="en-US" dirty="0"/>
              <a:t>FROM customer;</a:t>
            </a:r>
            <a:endParaRPr lang="lt-LT" dirty="0"/>
          </a:p>
          <a:p>
            <a:pPr marL="0" indent="0">
              <a:buNone/>
            </a:pPr>
            <a:endParaRPr lang="lt-LT" dirty="0"/>
          </a:p>
          <a:p>
            <a:pPr marL="0" indent="0">
              <a:buNone/>
            </a:pPr>
            <a:r>
              <a:rPr lang="en-US" dirty="0"/>
              <a:t> SELECT </a:t>
            </a:r>
            <a:r>
              <a:rPr lang="en-US" dirty="0" err="1"/>
              <a:t>first_name</a:t>
            </a:r>
            <a:r>
              <a:rPr lang="en-US" dirty="0"/>
              <a:t>, </a:t>
            </a:r>
            <a:r>
              <a:rPr lang="en-US" dirty="0" err="1"/>
              <a:t>last_name</a:t>
            </a:r>
            <a:r>
              <a:rPr lang="en-US" dirty="0"/>
              <a:t>, email</a:t>
            </a:r>
            <a:r>
              <a:rPr lang="lt-LT" dirty="0"/>
              <a:t> </a:t>
            </a:r>
            <a:r>
              <a:rPr lang="en-US" dirty="0"/>
              <a:t>FROM </a:t>
            </a:r>
            <a:r>
              <a:rPr lang="en-US" dirty="0" err="1"/>
              <a:t>customer_vw</a:t>
            </a:r>
            <a:r>
              <a:rPr lang="en-US" dirty="0"/>
              <a:t>;</a:t>
            </a:r>
          </a:p>
        </p:txBody>
      </p:sp>
    </p:spTree>
    <p:extLst>
      <p:ext uri="{BB962C8B-B14F-4D97-AF65-F5344CB8AC3E}">
        <p14:creationId xmlns:p14="http://schemas.microsoft.com/office/powerpoint/2010/main" val="1407221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D8B0-D71A-4211-9196-600BFE85FB93}"/>
              </a:ext>
            </a:extLst>
          </p:cNvPr>
          <p:cNvSpPr>
            <a:spLocks noGrp="1"/>
          </p:cNvSpPr>
          <p:nvPr>
            <p:ph type="title"/>
          </p:nvPr>
        </p:nvSpPr>
        <p:spPr/>
        <p:txBody>
          <a:bodyPr/>
          <a:lstStyle/>
          <a:p>
            <a:r>
              <a:rPr lang="lt-LT" dirty="0"/>
              <a:t>Ką galima daryti su views?</a:t>
            </a:r>
            <a:endParaRPr lang="en-US" dirty="0"/>
          </a:p>
        </p:txBody>
      </p:sp>
      <p:sp>
        <p:nvSpPr>
          <p:cNvPr id="3" name="Content Placeholder 2">
            <a:extLst>
              <a:ext uri="{FF2B5EF4-FFF2-40B4-BE49-F238E27FC236}">
                <a16:creationId xmlns:a16="http://schemas.microsoft.com/office/drawing/2014/main" id="{5F2FC81B-9302-40DA-8FB7-99C5ADAF1331}"/>
              </a:ext>
            </a:extLst>
          </p:cNvPr>
          <p:cNvSpPr>
            <a:spLocks noGrp="1"/>
          </p:cNvSpPr>
          <p:nvPr>
            <p:ph idx="1"/>
          </p:nvPr>
        </p:nvSpPr>
        <p:spPr/>
        <p:txBody>
          <a:bodyPr/>
          <a:lstStyle/>
          <a:p>
            <a:pPr marL="0" indent="0">
              <a:buNone/>
            </a:pPr>
            <a:r>
              <a:rPr lang="lt-LT" dirty="0"/>
              <a:t>Galima rašyti select užklausas </a:t>
            </a:r>
          </a:p>
          <a:p>
            <a:pPr marL="0" indent="0">
              <a:buNone/>
            </a:pPr>
            <a:r>
              <a:rPr lang="lt-LT" dirty="0"/>
              <a:t>Galima jungti prie lentelių</a:t>
            </a:r>
          </a:p>
          <a:p>
            <a:pPr marL="0" indent="0">
              <a:buNone/>
            </a:pPr>
            <a:endParaRPr lang="lt-LT" dirty="0"/>
          </a:p>
        </p:txBody>
      </p:sp>
    </p:spTree>
    <p:extLst>
      <p:ext uri="{BB962C8B-B14F-4D97-AF65-F5344CB8AC3E}">
        <p14:creationId xmlns:p14="http://schemas.microsoft.com/office/powerpoint/2010/main" val="4109890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D8B0-D71A-4211-9196-600BFE85FB93}"/>
              </a:ext>
            </a:extLst>
          </p:cNvPr>
          <p:cNvSpPr>
            <a:spLocks noGrp="1"/>
          </p:cNvSpPr>
          <p:nvPr>
            <p:ph type="title"/>
          </p:nvPr>
        </p:nvSpPr>
        <p:spPr/>
        <p:txBody>
          <a:bodyPr>
            <a:normAutofit/>
          </a:bodyPr>
          <a:lstStyle/>
          <a:p>
            <a:r>
              <a:rPr lang="lt-LT" dirty="0"/>
              <a:t>Kodėl naudoti views?</a:t>
            </a:r>
            <a:br>
              <a:rPr lang="lt-LT" dirty="0"/>
            </a:br>
            <a:r>
              <a:rPr lang="lt-LT" dirty="0"/>
              <a:t>Duomenų saugumas </a:t>
            </a:r>
            <a:endParaRPr lang="en-US" dirty="0"/>
          </a:p>
        </p:txBody>
      </p:sp>
      <p:sp>
        <p:nvSpPr>
          <p:cNvPr id="3" name="Content Placeholder 2">
            <a:extLst>
              <a:ext uri="{FF2B5EF4-FFF2-40B4-BE49-F238E27FC236}">
                <a16:creationId xmlns:a16="http://schemas.microsoft.com/office/drawing/2014/main" id="{5F2FC81B-9302-40DA-8FB7-99C5ADAF1331}"/>
              </a:ext>
            </a:extLst>
          </p:cNvPr>
          <p:cNvSpPr>
            <a:spLocks noGrp="1"/>
          </p:cNvSpPr>
          <p:nvPr>
            <p:ph idx="1"/>
          </p:nvPr>
        </p:nvSpPr>
        <p:spPr/>
        <p:txBody>
          <a:bodyPr>
            <a:normAutofit fontScale="55000" lnSpcReduction="20000"/>
          </a:bodyPr>
          <a:lstStyle/>
          <a:p>
            <a:pPr marL="0" indent="0">
              <a:buNone/>
            </a:pPr>
            <a:endParaRPr lang="lt-LT" dirty="0"/>
          </a:p>
          <a:p>
            <a:pPr marL="0" indent="0">
              <a:buNone/>
            </a:pPr>
            <a:r>
              <a:rPr lang="en-US" dirty="0"/>
              <a:t>CREATE VIEW </a:t>
            </a:r>
            <a:r>
              <a:rPr lang="en-US" dirty="0" err="1"/>
              <a:t>active_customer_vw</a:t>
            </a:r>
            <a:endParaRPr lang="en-US" dirty="0"/>
          </a:p>
          <a:p>
            <a:pPr marL="0" indent="0">
              <a:buNone/>
            </a:pPr>
            <a:r>
              <a:rPr lang="en-US" dirty="0"/>
              <a:t> (</a:t>
            </a:r>
            <a:r>
              <a:rPr lang="en-US" dirty="0" err="1"/>
              <a:t>customer_id</a:t>
            </a:r>
            <a:r>
              <a:rPr lang="en-US" dirty="0"/>
              <a:t>,</a:t>
            </a:r>
          </a:p>
          <a:p>
            <a:pPr marL="0" indent="0">
              <a:buNone/>
            </a:pPr>
            <a:r>
              <a:rPr lang="en-US" dirty="0"/>
              <a:t>  </a:t>
            </a:r>
            <a:r>
              <a:rPr lang="en-US" dirty="0" err="1"/>
              <a:t>first_name</a:t>
            </a:r>
            <a:r>
              <a:rPr lang="en-US" dirty="0"/>
              <a:t>,</a:t>
            </a:r>
          </a:p>
          <a:p>
            <a:pPr marL="0" indent="0">
              <a:buNone/>
            </a:pPr>
            <a:r>
              <a:rPr lang="en-US" dirty="0"/>
              <a:t>  </a:t>
            </a:r>
            <a:r>
              <a:rPr lang="en-US" dirty="0" err="1"/>
              <a:t>last_name</a:t>
            </a:r>
            <a:r>
              <a:rPr lang="en-US" dirty="0"/>
              <a:t>,</a:t>
            </a:r>
          </a:p>
          <a:p>
            <a:pPr marL="0" indent="0">
              <a:buNone/>
            </a:pPr>
            <a:r>
              <a:rPr lang="en-US" dirty="0"/>
              <a:t>  email</a:t>
            </a:r>
          </a:p>
          <a:p>
            <a:pPr marL="0" indent="0">
              <a:buNone/>
            </a:pPr>
            <a:r>
              <a:rPr lang="en-US" dirty="0"/>
              <a:t> )</a:t>
            </a:r>
          </a:p>
          <a:p>
            <a:pPr marL="0" indent="0">
              <a:buNone/>
            </a:pPr>
            <a:r>
              <a:rPr lang="en-US" dirty="0"/>
              <a:t>AS</a:t>
            </a:r>
          </a:p>
          <a:p>
            <a:pPr marL="0" indent="0">
              <a:buNone/>
            </a:pPr>
            <a:r>
              <a:rPr lang="en-US" dirty="0"/>
              <a:t>SELECT</a:t>
            </a:r>
          </a:p>
          <a:p>
            <a:pPr marL="0" indent="0">
              <a:buNone/>
            </a:pPr>
            <a:r>
              <a:rPr lang="en-US" dirty="0"/>
              <a:t>  </a:t>
            </a:r>
            <a:r>
              <a:rPr lang="en-US" dirty="0" err="1"/>
              <a:t>customer_id</a:t>
            </a:r>
            <a:r>
              <a:rPr lang="en-US" dirty="0"/>
              <a:t>,</a:t>
            </a:r>
          </a:p>
          <a:p>
            <a:pPr marL="0" indent="0">
              <a:buNone/>
            </a:pPr>
            <a:r>
              <a:rPr lang="en-US" dirty="0"/>
              <a:t>  </a:t>
            </a:r>
            <a:r>
              <a:rPr lang="en-US" dirty="0" err="1"/>
              <a:t>first_name</a:t>
            </a:r>
            <a:r>
              <a:rPr lang="en-US" dirty="0"/>
              <a:t>,</a:t>
            </a:r>
          </a:p>
          <a:p>
            <a:pPr marL="0" indent="0">
              <a:buNone/>
            </a:pPr>
            <a:r>
              <a:rPr lang="en-US" dirty="0"/>
              <a:t>  </a:t>
            </a:r>
            <a:r>
              <a:rPr lang="en-US" dirty="0" err="1"/>
              <a:t>last_name</a:t>
            </a:r>
            <a:r>
              <a:rPr lang="en-US" dirty="0"/>
              <a:t>,</a:t>
            </a:r>
          </a:p>
          <a:p>
            <a:pPr marL="0" indent="0">
              <a:buNone/>
            </a:pPr>
            <a:r>
              <a:rPr lang="en-US" dirty="0"/>
              <a:t>  </a:t>
            </a:r>
            <a:r>
              <a:rPr lang="en-US" dirty="0" err="1"/>
              <a:t>concat</a:t>
            </a:r>
            <a:r>
              <a:rPr lang="en-US" dirty="0"/>
              <a:t>(</a:t>
            </a:r>
            <a:r>
              <a:rPr lang="en-US" dirty="0" err="1"/>
              <a:t>substr</a:t>
            </a:r>
            <a:r>
              <a:rPr lang="en-US" dirty="0"/>
              <a:t>(email,1,2), '*****', </a:t>
            </a:r>
            <a:r>
              <a:rPr lang="en-US" dirty="0" err="1"/>
              <a:t>substr</a:t>
            </a:r>
            <a:r>
              <a:rPr lang="en-US" dirty="0"/>
              <a:t>(email, -4)) email</a:t>
            </a:r>
          </a:p>
          <a:p>
            <a:pPr marL="0" indent="0">
              <a:buNone/>
            </a:pPr>
            <a:r>
              <a:rPr lang="en-US" dirty="0"/>
              <a:t>FROM customer</a:t>
            </a:r>
          </a:p>
          <a:p>
            <a:pPr marL="0" indent="0">
              <a:buNone/>
            </a:pPr>
            <a:r>
              <a:rPr lang="en-US" dirty="0"/>
              <a:t>WHERE active = 1;</a:t>
            </a:r>
          </a:p>
        </p:txBody>
      </p:sp>
    </p:spTree>
    <p:extLst>
      <p:ext uri="{BB962C8B-B14F-4D97-AF65-F5344CB8AC3E}">
        <p14:creationId xmlns:p14="http://schemas.microsoft.com/office/powerpoint/2010/main" val="1575601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D8B0-D71A-4211-9196-600BFE85FB93}"/>
              </a:ext>
            </a:extLst>
          </p:cNvPr>
          <p:cNvSpPr>
            <a:spLocks noGrp="1"/>
          </p:cNvSpPr>
          <p:nvPr>
            <p:ph type="title"/>
          </p:nvPr>
        </p:nvSpPr>
        <p:spPr/>
        <p:txBody>
          <a:bodyPr>
            <a:normAutofit fontScale="90000"/>
          </a:bodyPr>
          <a:lstStyle/>
          <a:p>
            <a:r>
              <a:rPr lang="lt-LT" dirty="0"/>
              <a:t>Transakcijos</a:t>
            </a:r>
            <a:br>
              <a:rPr lang="lt-LT" dirty="0"/>
            </a:br>
            <a:r>
              <a:rPr lang="lt-LT" sz="1800" dirty="0"/>
              <a:t>Visos arba nei viena</a:t>
            </a:r>
            <a:br>
              <a:rPr lang="en-US" dirty="0"/>
            </a:br>
            <a:endParaRPr lang="en-US" dirty="0"/>
          </a:p>
        </p:txBody>
      </p:sp>
      <p:sp>
        <p:nvSpPr>
          <p:cNvPr id="3" name="Content Placeholder 2">
            <a:extLst>
              <a:ext uri="{FF2B5EF4-FFF2-40B4-BE49-F238E27FC236}">
                <a16:creationId xmlns:a16="http://schemas.microsoft.com/office/drawing/2014/main" id="{5F2FC81B-9302-40DA-8FB7-99C5ADAF1331}"/>
              </a:ext>
            </a:extLst>
          </p:cNvPr>
          <p:cNvSpPr>
            <a:spLocks noGrp="1"/>
          </p:cNvSpPr>
          <p:nvPr>
            <p:ph idx="1"/>
          </p:nvPr>
        </p:nvSpPr>
        <p:spPr/>
        <p:txBody>
          <a:bodyPr/>
          <a:lstStyle/>
          <a:p>
            <a:pPr marL="0" indent="0">
              <a:buNone/>
            </a:pPr>
            <a:r>
              <a:rPr lang="lt-LT" dirty="0"/>
              <a:t>Tarkim jūs darote ataskaitą, kurioje turite pateikti šiandienos top 10 filmų. Kol jūs kuriate ataskaitą</a:t>
            </a:r>
          </a:p>
          <a:p>
            <a:pPr>
              <a:buFontTx/>
              <a:buChar char="-"/>
            </a:pPr>
            <a:r>
              <a:rPr lang="lt-LT" dirty="0"/>
              <a:t>Klientas išsinuomoja filmą</a:t>
            </a:r>
          </a:p>
          <a:p>
            <a:pPr>
              <a:buFontTx/>
              <a:buChar char="-"/>
            </a:pPr>
            <a:r>
              <a:rPr lang="lt-LT" dirty="0"/>
              <a:t>Klientas pavėlavęs gražina filma </a:t>
            </a:r>
          </a:p>
          <a:p>
            <a:pPr>
              <a:buFontTx/>
              <a:buChar char="-"/>
            </a:pPr>
            <a:r>
              <a:rPr lang="lt-LT" dirty="0"/>
              <a:t>Nauji 5 filmai yra įtraukiami į inventorių</a:t>
            </a:r>
          </a:p>
          <a:p>
            <a:pPr>
              <a:buFontTx/>
              <a:buChar char="-"/>
            </a:pPr>
            <a:endParaRPr lang="lt-LT" dirty="0"/>
          </a:p>
          <a:p>
            <a:pPr marL="0" indent="0">
              <a:buNone/>
            </a:pPr>
            <a:r>
              <a:rPr lang="lt-LT" dirty="0"/>
              <a:t>Kaip tai įtakos ataskaitą?</a:t>
            </a:r>
            <a:endParaRPr lang="en-US" dirty="0"/>
          </a:p>
        </p:txBody>
      </p:sp>
    </p:spTree>
    <p:extLst>
      <p:ext uri="{BB962C8B-B14F-4D97-AF65-F5344CB8AC3E}">
        <p14:creationId xmlns:p14="http://schemas.microsoft.com/office/powerpoint/2010/main" val="4087106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D8B0-D71A-4211-9196-600BFE85FB93}"/>
              </a:ext>
            </a:extLst>
          </p:cNvPr>
          <p:cNvSpPr>
            <a:spLocks noGrp="1"/>
          </p:cNvSpPr>
          <p:nvPr>
            <p:ph type="title"/>
          </p:nvPr>
        </p:nvSpPr>
        <p:spPr/>
        <p:txBody>
          <a:bodyPr>
            <a:normAutofit fontScale="90000"/>
          </a:bodyPr>
          <a:lstStyle/>
          <a:p>
            <a:r>
              <a:rPr lang="lt-LT" dirty="0"/>
              <a:t>Kodėl naudoti views?</a:t>
            </a:r>
            <a:br>
              <a:rPr lang="lt-LT" dirty="0"/>
            </a:br>
            <a:r>
              <a:rPr lang="lt-LT" dirty="0"/>
              <a:t>Duomenų agregavimas</a:t>
            </a:r>
            <a:br>
              <a:rPr lang="lt-LT" dirty="0"/>
            </a:br>
            <a:endParaRPr lang="en-US" dirty="0"/>
          </a:p>
        </p:txBody>
      </p:sp>
      <p:sp>
        <p:nvSpPr>
          <p:cNvPr id="3" name="Content Placeholder 2">
            <a:extLst>
              <a:ext uri="{FF2B5EF4-FFF2-40B4-BE49-F238E27FC236}">
                <a16:creationId xmlns:a16="http://schemas.microsoft.com/office/drawing/2014/main" id="{5F2FC81B-9302-40DA-8FB7-99C5ADAF1331}"/>
              </a:ext>
            </a:extLst>
          </p:cNvPr>
          <p:cNvSpPr>
            <a:spLocks noGrp="1"/>
          </p:cNvSpPr>
          <p:nvPr>
            <p:ph idx="1"/>
          </p:nvPr>
        </p:nvSpPr>
        <p:spPr/>
        <p:txBody>
          <a:bodyPr>
            <a:normAutofit fontScale="62500" lnSpcReduction="20000"/>
          </a:bodyPr>
          <a:lstStyle/>
          <a:p>
            <a:pPr marL="0" indent="0">
              <a:buNone/>
            </a:pPr>
            <a:r>
              <a:rPr lang="lt-LT" dirty="0"/>
              <a:t>CREATE VIEW sales_by_film_category</a:t>
            </a:r>
          </a:p>
          <a:p>
            <a:pPr marL="0" indent="0">
              <a:buNone/>
            </a:pPr>
            <a:r>
              <a:rPr lang="lt-LT" dirty="0"/>
              <a:t>AS</a:t>
            </a:r>
          </a:p>
          <a:p>
            <a:pPr marL="0" indent="0">
              <a:buNone/>
            </a:pPr>
            <a:r>
              <a:rPr lang="lt-LT" dirty="0"/>
              <a:t>SELECT</a:t>
            </a:r>
          </a:p>
          <a:p>
            <a:pPr marL="0" indent="0">
              <a:buNone/>
            </a:pPr>
            <a:r>
              <a:rPr lang="lt-LT" dirty="0"/>
              <a:t>  c.name AS category,</a:t>
            </a:r>
          </a:p>
          <a:p>
            <a:pPr marL="0" indent="0">
              <a:buNone/>
            </a:pPr>
            <a:r>
              <a:rPr lang="lt-LT" dirty="0"/>
              <a:t>  SUM(p.amount) AS total_sales</a:t>
            </a:r>
          </a:p>
          <a:p>
            <a:pPr marL="0" indent="0">
              <a:buNone/>
            </a:pPr>
            <a:r>
              <a:rPr lang="lt-LT" dirty="0"/>
              <a:t>FROM payment AS p</a:t>
            </a:r>
          </a:p>
          <a:p>
            <a:pPr marL="0" indent="0">
              <a:buNone/>
            </a:pPr>
            <a:r>
              <a:rPr lang="lt-LT" dirty="0"/>
              <a:t>  INNER JOIN rental AS r ON p.rental_id = r.rental_id</a:t>
            </a:r>
          </a:p>
          <a:p>
            <a:pPr marL="0" indent="0">
              <a:buNone/>
            </a:pPr>
            <a:r>
              <a:rPr lang="lt-LT" dirty="0"/>
              <a:t>  INNER JOIN inventory AS i ON r.inventory_id = i.inventory_id</a:t>
            </a:r>
          </a:p>
          <a:p>
            <a:pPr marL="0" indent="0">
              <a:buNone/>
            </a:pPr>
            <a:r>
              <a:rPr lang="lt-LT" dirty="0"/>
              <a:t>  INNER JOIN film AS f ON i.film_id = f.film_id</a:t>
            </a:r>
          </a:p>
          <a:p>
            <a:pPr marL="0" indent="0">
              <a:buNone/>
            </a:pPr>
            <a:r>
              <a:rPr lang="lt-LT" dirty="0"/>
              <a:t>  INNER JOIN film_category AS fc ON f.film_id = fc.film_id</a:t>
            </a:r>
          </a:p>
          <a:p>
            <a:pPr marL="0" indent="0">
              <a:buNone/>
            </a:pPr>
            <a:r>
              <a:rPr lang="lt-LT" dirty="0"/>
              <a:t>  INNER JOIN category AS c ON fc.category_id = c.category_id</a:t>
            </a:r>
          </a:p>
          <a:p>
            <a:pPr marL="0" indent="0">
              <a:buNone/>
            </a:pPr>
            <a:r>
              <a:rPr lang="lt-LT" dirty="0"/>
              <a:t>GROUP BY c.name</a:t>
            </a:r>
          </a:p>
          <a:p>
            <a:pPr marL="0" indent="0">
              <a:buNone/>
            </a:pPr>
            <a:r>
              <a:rPr lang="lt-LT" dirty="0"/>
              <a:t>ORDER BY total_sales DESC;</a:t>
            </a:r>
          </a:p>
          <a:p>
            <a:pPr marL="0" indent="0">
              <a:buNone/>
            </a:pPr>
            <a:endParaRPr lang="en-US" dirty="0"/>
          </a:p>
        </p:txBody>
      </p:sp>
    </p:spTree>
    <p:extLst>
      <p:ext uri="{BB962C8B-B14F-4D97-AF65-F5344CB8AC3E}">
        <p14:creationId xmlns:p14="http://schemas.microsoft.com/office/powerpoint/2010/main" val="3526074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D8B0-D71A-4211-9196-600BFE85FB93}"/>
              </a:ext>
            </a:extLst>
          </p:cNvPr>
          <p:cNvSpPr>
            <a:spLocks noGrp="1"/>
          </p:cNvSpPr>
          <p:nvPr>
            <p:ph type="title"/>
          </p:nvPr>
        </p:nvSpPr>
        <p:spPr/>
        <p:txBody>
          <a:bodyPr>
            <a:normAutofit fontScale="90000"/>
          </a:bodyPr>
          <a:lstStyle/>
          <a:p>
            <a:r>
              <a:rPr lang="lt-LT" dirty="0"/>
              <a:t>Kodėl naudoti views?</a:t>
            </a:r>
            <a:br>
              <a:rPr lang="lt-LT" dirty="0"/>
            </a:br>
            <a:r>
              <a:rPr lang="lt-LT" dirty="0"/>
              <a:t>Sudėtingumo paslėpimas</a:t>
            </a:r>
            <a:br>
              <a:rPr lang="lt-LT" dirty="0"/>
            </a:br>
            <a:endParaRPr lang="en-US" dirty="0"/>
          </a:p>
        </p:txBody>
      </p:sp>
      <p:sp>
        <p:nvSpPr>
          <p:cNvPr id="3" name="Content Placeholder 2">
            <a:extLst>
              <a:ext uri="{FF2B5EF4-FFF2-40B4-BE49-F238E27FC236}">
                <a16:creationId xmlns:a16="http://schemas.microsoft.com/office/drawing/2014/main" id="{5F2FC81B-9302-40DA-8FB7-99C5ADAF1331}"/>
              </a:ext>
            </a:extLst>
          </p:cNvPr>
          <p:cNvSpPr>
            <a:spLocks noGrp="1"/>
          </p:cNvSpPr>
          <p:nvPr>
            <p:ph idx="1"/>
          </p:nvPr>
        </p:nvSpPr>
        <p:spPr/>
        <p:txBody>
          <a:bodyPr numCol="2">
            <a:normAutofit fontScale="77500" lnSpcReduction="20000"/>
          </a:bodyPr>
          <a:lstStyle/>
          <a:p>
            <a:pPr marL="0" indent="0">
              <a:buNone/>
            </a:pPr>
            <a:r>
              <a:rPr lang="en-US" dirty="0"/>
              <a:t>CREATE VIEW </a:t>
            </a:r>
            <a:r>
              <a:rPr lang="en-US" dirty="0" err="1"/>
              <a:t>film_stats</a:t>
            </a:r>
            <a:endParaRPr lang="en-US" dirty="0"/>
          </a:p>
          <a:p>
            <a:pPr marL="0" indent="0">
              <a:buNone/>
            </a:pPr>
            <a:r>
              <a:rPr lang="en-US" dirty="0"/>
              <a:t>AS</a:t>
            </a:r>
          </a:p>
          <a:p>
            <a:pPr marL="0" indent="0">
              <a:buNone/>
            </a:pPr>
            <a:r>
              <a:rPr lang="en-US" dirty="0"/>
              <a:t>SELECT </a:t>
            </a:r>
            <a:r>
              <a:rPr lang="en-US" dirty="0" err="1"/>
              <a:t>f.film_id</a:t>
            </a:r>
            <a:r>
              <a:rPr lang="en-US" dirty="0"/>
              <a:t>, </a:t>
            </a:r>
            <a:r>
              <a:rPr lang="en-US" dirty="0" err="1"/>
              <a:t>f.title</a:t>
            </a:r>
            <a:r>
              <a:rPr lang="en-US" dirty="0"/>
              <a:t>, </a:t>
            </a:r>
            <a:r>
              <a:rPr lang="en-US" dirty="0" err="1"/>
              <a:t>f.description</a:t>
            </a:r>
            <a:r>
              <a:rPr lang="en-US" dirty="0"/>
              <a:t>, </a:t>
            </a:r>
            <a:r>
              <a:rPr lang="en-US" dirty="0" err="1"/>
              <a:t>f.rating</a:t>
            </a:r>
            <a:r>
              <a:rPr lang="en-US" dirty="0"/>
              <a:t>,</a:t>
            </a:r>
          </a:p>
          <a:p>
            <a:pPr marL="0" indent="0">
              <a:buNone/>
            </a:pPr>
            <a:r>
              <a:rPr lang="en-US" dirty="0"/>
              <a:t> (SELECT c.name</a:t>
            </a:r>
          </a:p>
          <a:p>
            <a:pPr marL="0" indent="0">
              <a:buNone/>
            </a:pPr>
            <a:r>
              <a:rPr lang="en-US" dirty="0"/>
              <a:t>  FROM category c</a:t>
            </a:r>
          </a:p>
          <a:p>
            <a:pPr marL="0" indent="0">
              <a:buNone/>
            </a:pPr>
            <a:r>
              <a:rPr lang="en-US" dirty="0"/>
              <a:t>    INNER JOIN </a:t>
            </a:r>
            <a:r>
              <a:rPr lang="en-US" dirty="0" err="1"/>
              <a:t>film_category</a:t>
            </a:r>
            <a:r>
              <a:rPr lang="en-US" dirty="0"/>
              <a:t> fc</a:t>
            </a:r>
          </a:p>
          <a:p>
            <a:pPr marL="0" indent="0">
              <a:buNone/>
            </a:pPr>
            <a:r>
              <a:rPr lang="en-US" dirty="0"/>
              <a:t>    ON </a:t>
            </a:r>
            <a:r>
              <a:rPr lang="en-US" dirty="0" err="1"/>
              <a:t>c.category_id</a:t>
            </a:r>
            <a:r>
              <a:rPr lang="en-US" dirty="0"/>
              <a:t> = </a:t>
            </a:r>
            <a:r>
              <a:rPr lang="en-US" dirty="0" err="1"/>
              <a:t>fc.category_id</a:t>
            </a:r>
            <a:endParaRPr lang="en-US" dirty="0"/>
          </a:p>
          <a:p>
            <a:pPr marL="0" indent="0">
              <a:buNone/>
            </a:pPr>
            <a:r>
              <a:rPr lang="en-US" dirty="0"/>
              <a:t>  WHERE </a:t>
            </a:r>
            <a:r>
              <a:rPr lang="en-US" dirty="0" err="1"/>
              <a:t>fc.film_id</a:t>
            </a:r>
            <a:r>
              <a:rPr lang="en-US" dirty="0"/>
              <a:t> = </a:t>
            </a:r>
            <a:r>
              <a:rPr lang="en-US" dirty="0" err="1"/>
              <a:t>f.film_id</a:t>
            </a:r>
            <a:r>
              <a:rPr lang="en-US" dirty="0"/>
              <a:t>) </a:t>
            </a:r>
            <a:r>
              <a:rPr lang="en-US" dirty="0" err="1"/>
              <a:t>category_name</a:t>
            </a:r>
            <a:r>
              <a:rPr lang="en-US" dirty="0"/>
              <a:t>,</a:t>
            </a:r>
          </a:p>
          <a:p>
            <a:pPr marL="0" indent="0">
              <a:buNone/>
            </a:pPr>
            <a:r>
              <a:rPr lang="en-US" dirty="0"/>
              <a:t> (SELECT count(*)</a:t>
            </a:r>
          </a:p>
          <a:p>
            <a:pPr marL="0" indent="0">
              <a:buNone/>
            </a:pPr>
            <a:r>
              <a:rPr lang="en-US" dirty="0"/>
              <a:t>  FROM </a:t>
            </a:r>
            <a:r>
              <a:rPr lang="en-US" dirty="0" err="1"/>
              <a:t>film_actor</a:t>
            </a:r>
            <a:r>
              <a:rPr lang="en-US" dirty="0"/>
              <a:t> fa</a:t>
            </a:r>
          </a:p>
          <a:p>
            <a:pPr marL="0" indent="0">
              <a:buNone/>
            </a:pPr>
            <a:r>
              <a:rPr lang="en-US" dirty="0"/>
              <a:t>  WHERE </a:t>
            </a:r>
            <a:r>
              <a:rPr lang="en-US" dirty="0" err="1"/>
              <a:t>fa.film_id</a:t>
            </a:r>
            <a:r>
              <a:rPr lang="en-US" dirty="0"/>
              <a:t> = </a:t>
            </a:r>
            <a:r>
              <a:rPr lang="en-US" dirty="0" err="1"/>
              <a:t>f.film_id</a:t>
            </a:r>
            <a:endParaRPr lang="en-US" dirty="0"/>
          </a:p>
          <a:p>
            <a:pPr marL="0" indent="0">
              <a:buNone/>
            </a:pPr>
            <a:r>
              <a:rPr lang="en-US" dirty="0"/>
              <a:t> ) </a:t>
            </a:r>
            <a:r>
              <a:rPr lang="en-US" dirty="0" err="1"/>
              <a:t>num_actors</a:t>
            </a:r>
            <a:r>
              <a:rPr lang="en-US" dirty="0"/>
              <a:t>,</a:t>
            </a:r>
          </a:p>
          <a:p>
            <a:pPr marL="0" indent="0">
              <a:buNone/>
            </a:pPr>
            <a:r>
              <a:rPr lang="en-US" dirty="0"/>
              <a:t> (SELECT count(*)</a:t>
            </a:r>
          </a:p>
          <a:p>
            <a:pPr marL="0" indent="0">
              <a:buNone/>
            </a:pPr>
            <a:r>
              <a:rPr lang="en-US" dirty="0"/>
              <a:t>  FROM inventory </a:t>
            </a:r>
            <a:r>
              <a:rPr lang="en-US" dirty="0" err="1"/>
              <a:t>i</a:t>
            </a:r>
            <a:endParaRPr lang="en-US" dirty="0"/>
          </a:p>
          <a:p>
            <a:pPr marL="0" indent="0">
              <a:buNone/>
            </a:pPr>
            <a:r>
              <a:rPr lang="en-US" dirty="0"/>
              <a:t>  WHERE </a:t>
            </a:r>
            <a:r>
              <a:rPr lang="en-US" dirty="0" err="1"/>
              <a:t>i.film_id</a:t>
            </a:r>
            <a:r>
              <a:rPr lang="en-US" dirty="0"/>
              <a:t> = </a:t>
            </a:r>
            <a:r>
              <a:rPr lang="en-US" dirty="0" err="1"/>
              <a:t>f.film_id</a:t>
            </a:r>
            <a:endParaRPr lang="en-US" dirty="0"/>
          </a:p>
          <a:p>
            <a:pPr marL="0" indent="0">
              <a:buNone/>
            </a:pPr>
            <a:r>
              <a:rPr lang="en-US" dirty="0"/>
              <a:t> ) </a:t>
            </a:r>
            <a:r>
              <a:rPr lang="en-US" dirty="0" err="1"/>
              <a:t>inventory_cnt</a:t>
            </a:r>
            <a:r>
              <a:rPr lang="en-US" dirty="0"/>
              <a:t>,</a:t>
            </a:r>
          </a:p>
          <a:p>
            <a:pPr marL="0" indent="0">
              <a:buNone/>
            </a:pPr>
            <a:r>
              <a:rPr lang="en-US" dirty="0"/>
              <a:t> (SELECT count(*)</a:t>
            </a:r>
          </a:p>
          <a:p>
            <a:pPr marL="0" indent="0">
              <a:buNone/>
            </a:pPr>
            <a:r>
              <a:rPr lang="en-US" dirty="0"/>
              <a:t>  FROM inventory </a:t>
            </a:r>
            <a:r>
              <a:rPr lang="en-US" dirty="0" err="1"/>
              <a:t>i</a:t>
            </a:r>
            <a:endParaRPr lang="en-US" dirty="0"/>
          </a:p>
          <a:p>
            <a:pPr marL="0" indent="0">
              <a:buNone/>
            </a:pPr>
            <a:r>
              <a:rPr lang="en-US" dirty="0"/>
              <a:t>    INNER JOIN rental r</a:t>
            </a:r>
          </a:p>
          <a:p>
            <a:pPr marL="0" indent="0">
              <a:buNone/>
            </a:pPr>
            <a:r>
              <a:rPr lang="en-US" dirty="0"/>
              <a:t>    ON </a:t>
            </a:r>
            <a:r>
              <a:rPr lang="en-US" dirty="0" err="1"/>
              <a:t>i.inventory_id</a:t>
            </a:r>
            <a:r>
              <a:rPr lang="en-US" dirty="0"/>
              <a:t> = </a:t>
            </a:r>
            <a:r>
              <a:rPr lang="en-US" dirty="0" err="1"/>
              <a:t>r.inventory_id</a:t>
            </a:r>
            <a:endParaRPr lang="en-US" dirty="0"/>
          </a:p>
          <a:p>
            <a:pPr marL="0" indent="0">
              <a:buNone/>
            </a:pPr>
            <a:r>
              <a:rPr lang="en-US" dirty="0"/>
              <a:t>  WHERE </a:t>
            </a:r>
            <a:r>
              <a:rPr lang="en-US" dirty="0" err="1"/>
              <a:t>i.film_id</a:t>
            </a:r>
            <a:r>
              <a:rPr lang="en-US" dirty="0"/>
              <a:t> = </a:t>
            </a:r>
            <a:r>
              <a:rPr lang="en-US" dirty="0" err="1"/>
              <a:t>f.film_id</a:t>
            </a:r>
            <a:endParaRPr lang="en-US" dirty="0"/>
          </a:p>
          <a:p>
            <a:pPr marL="0" indent="0">
              <a:buNone/>
            </a:pPr>
            <a:r>
              <a:rPr lang="en-US" dirty="0"/>
              <a:t> ) </a:t>
            </a:r>
            <a:r>
              <a:rPr lang="en-US" dirty="0" err="1"/>
              <a:t>num_rentals</a:t>
            </a:r>
            <a:endParaRPr lang="en-US" dirty="0"/>
          </a:p>
          <a:p>
            <a:pPr marL="0" indent="0">
              <a:buNone/>
            </a:pPr>
            <a:r>
              <a:rPr lang="en-US" dirty="0"/>
              <a:t>FROM film f;</a:t>
            </a:r>
          </a:p>
        </p:txBody>
      </p:sp>
    </p:spTree>
    <p:extLst>
      <p:ext uri="{BB962C8B-B14F-4D97-AF65-F5344CB8AC3E}">
        <p14:creationId xmlns:p14="http://schemas.microsoft.com/office/powerpoint/2010/main" val="283033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D8B0-D71A-4211-9196-600BFE85FB93}"/>
              </a:ext>
            </a:extLst>
          </p:cNvPr>
          <p:cNvSpPr>
            <a:spLocks noGrp="1"/>
          </p:cNvSpPr>
          <p:nvPr>
            <p:ph type="title"/>
          </p:nvPr>
        </p:nvSpPr>
        <p:spPr/>
        <p:txBody>
          <a:bodyPr>
            <a:normAutofit/>
          </a:bodyPr>
          <a:lstStyle/>
          <a:p>
            <a:r>
              <a:rPr lang="lt-LT" dirty="0"/>
              <a:t>Kodėl naudoti views?</a:t>
            </a:r>
            <a:br>
              <a:rPr lang="lt-LT" dirty="0"/>
            </a:br>
            <a:r>
              <a:rPr lang="lt-LT" dirty="0"/>
              <a:t>Duomenų surinkimas į vieną lentelę</a:t>
            </a:r>
            <a:endParaRPr lang="en-US" dirty="0"/>
          </a:p>
        </p:txBody>
      </p:sp>
      <p:sp>
        <p:nvSpPr>
          <p:cNvPr id="3" name="Content Placeholder 2">
            <a:extLst>
              <a:ext uri="{FF2B5EF4-FFF2-40B4-BE49-F238E27FC236}">
                <a16:creationId xmlns:a16="http://schemas.microsoft.com/office/drawing/2014/main" id="{5F2FC81B-9302-40DA-8FB7-99C5ADAF1331}"/>
              </a:ext>
            </a:extLst>
          </p:cNvPr>
          <p:cNvSpPr>
            <a:spLocks noGrp="1"/>
          </p:cNvSpPr>
          <p:nvPr>
            <p:ph idx="1"/>
          </p:nvPr>
        </p:nvSpPr>
        <p:spPr/>
        <p:txBody>
          <a:bodyPr>
            <a:normAutofit fontScale="40000" lnSpcReduction="20000"/>
          </a:bodyPr>
          <a:lstStyle/>
          <a:p>
            <a:pPr marL="0" indent="0">
              <a:buNone/>
            </a:pPr>
            <a:r>
              <a:rPr lang="en-US" dirty="0"/>
              <a:t>CREATE VIEW </a:t>
            </a:r>
            <a:r>
              <a:rPr lang="en-US" dirty="0" err="1"/>
              <a:t>payment_all</a:t>
            </a:r>
            <a:endParaRPr lang="en-US" dirty="0"/>
          </a:p>
          <a:p>
            <a:pPr marL="0" indent="0">
              <a:buNone/>
            </a:pPr>
            <a:r>
              <a:rPr lang="en-US" dirty="0"/>
              <a:t> (</a:t>
            </a:r>
            <a:r>
              <a:rPr lang="en-US" dirty="0" err="1"/>
              <a:t>payment_id</a:t>
            </a:r>
            <a:r>
              <a:rPr lang="en-US" dirty="0"/>
              <a:t>,</a:t>
            </a:r>
          </a:p>
          <a:p>
            <a:pPr marL="0" indent="0">
              <a:buNone/>
            </a:pPr>
            <a:r>
              <a:rPr lang="en-US" dirty="0"/>
              <a:t>  </a:t>
            </a:r>
            <a:r>
              <a:rPr lang="en-US" dirty="0" err="1"/>
              <a:t>customer_id</a:t>
            </a:r>
            <a:r>
              <a:rPr lang="en-US" dirty="0"/>
              <a:t>,</a:t>
            </a:r>
          </a:p>
          <a:p>
            <a:pPr marL="0" indent="0">
              <a:buNone/>
            </a:pPr>
            <a:r>
              <a:rPr lang="en-US" dirty="0"/>
              <a:t>  </a:t>
            </a:r>
            <a:r>
              <a:rPr lang="en-US" dirty="0" err="1"/>
              <a:t>staff_id</a:t>
            </a:r>
            <a:r>
              <a:rPr lang="en-US" dirty="0"/>
              <a:t>,</a:t>
            </a:r>
          </a:p>
          <a:p>
            <a:pPr marL="0" indent="0">
              <a:buNone/>
            </a:pPr>
            <a:r>
              <a:rPr lang="en-US" dirty="0"/>
              <a:t>  </a:t>
            </a:r>
            <a:r>
              <a:rPr lang="en-US" dirty="0" err="1"/>
              <a:t>rental_id</a:t>
            </a:r>
            <a:r>
              <a:rPr lang="en-US" dirty="0"/>
              <a:t>,</a:t>
            </a:r>
          </a:p>
          <a:p>
            <a:pPr marL="0" indent="0">
              <a:buNone/>
            </a:pPr>
            <a:r>
              <a:rPr lang="en-US" dirty="0"/>
              <a:t>  amount,</a:t>
            </a:r>
          </a:p>
          <a:p>
            <a:pPr marL="0" indent="0">
              <a:buNone/>
            </a:pPr>
            <a:r>
              <a:rPr lang="en-US" dirty="0"/>
              <a:t>  </a:t>
            </a:r>
            <a:r>
              <a:rPr lang="en-US" dirty="0" err="1"/>
              <a:t>payment_date</a:t>
            </a:r>
            <a:r>
              <a:rPr lang="en-US" dirty="0"/>
              <a:t>,</a:t>
            </a:r>
          </a:p>
          <a:p>
            <a:pPr marL="0" indent="0">
              <a:buNone/>
            </a:pPr>
            <a:r>
              <a:rPr lang="en-US" dirty="0"/>
              <a:t>  </a:t>
            </a:r>
            <a:r>
              <a:rPr lang="en-US" dirty="0" err="1"/>
              <a:t>last_update</a:t>
            </a:r>
            <a:endParaRPr lang="en-US" dirty="0"/>
          </a:p>
          <a:p>
            <a:pPr marL="0" indent="0">
              <a:buNone/>
            </a:pPr>
            <a:r>
              <a:rPr lang="en-US" dirty="0"/>
              <a:t> )</a:t>
            </a:r>
          </a:p>
          <a:p>
            <a:pPr marL="0" indent="0">
              <a:buNone/>
            </a:pPr>
            <a:r>
              <a:rPr lang="en-US" dirty="0"/>
              <a:t>AS</a:t>
            </a:r>
          </a:p>
          <a:p>
            <a:pPr marL="0" indent="0">
              <a:buNone/>
            </a:pPr>
            <a:r>
              <a:rPr lang="en-US" dirty="0"/>
              <a:t>SELECT </a:t>
            </a:r>
            <a:r>
              <a:rPr lang="en-US" dirty="0" err="1"/>
              <a:t>payment_id</a:t>
            </a:r>
            <a:r>
              <a:rPr lang="en-US" dirty="0"/>
              <a:t>, </a:t>
            </a:r>
            <a:r>
              <a:rPr lang="en-US" dirty="0" err="1"/>
              <a:t>customer_id</a:t>
            </a:r>
            <a:r>
              <a:rPr lang="en-US" dirty="0"/>
              <a:t>, </a:t>
            </a:r>
            <a:r>
              <a:rPr lang="en-US" dirty="0" err="1"/>
              <a:t>staff_id</a:t>
            </a:r>
            <a:r>
              <a:rPr lang="en-US" dirty="0"/>
              <a:t>, </a:t>
            </a:r>
            <a:r>
              <a:rPr lang="en-US" dirty="0" err="1"/>
              <a:t>rental_id</a:t>
            </a:r>
            <a:r>
              <a:rPr lang="en-US" dirty="0"/>
              <a:t>,</a:t>
            </a:r>
          </a:p>
          <a:p>
            <a:pPr marL="0" indent="0">
              <a:buNone/>
            </a:pPr>
            <a:r>
              <a:rPr lang="en-US" dirty="0"/>
              <a:t>  amount, </a:t>
            </a:r>
            <a:r>
              <a:rPr lang="en-US" dirty="0" err="1"/>
              <a:t>payment_date</a:t>
            </a:r>
            <a:r>
              <a:rPr lang="en-US" dirty="0"/>
              <a:t>, </a:t>
            </a:r>
            <a:r>
              <a:rPr lang="en-US" dirty="0" err="1"/>
              <a:t>last_update</a:t>
            </a:r>
            <a:endParaRPr lang="en-US" dirty="0"/>
          </a:p>
          <a:p>
            <a:pPr marL="0" indent="0">
              <a:buNone/>
            </a:pPr>
            <a:r>
              <a:rPr lang="en-US" dirty="0"/>
              <a:t>FROM </a:t>
            </a:r>
            <a:r>
              <a:rPr lang="en-US" dirty="0" err="1"/>
              <a:t>payment_historic</a:t>
            </a:r>
            <a:endParaRPr lang="en-US" dirty="0"/>
          </a:p>
          <a:p>
            <a:pPr marL="0" indent="0">
              <a:buNone/>
            </a:pPr>
            <a:r>
              <a:rPr lang="en-US" dirty="0"/>
              <a:t>UNION ALL</a:t>
            </a:r>
          </a:p>
          <a:p>
            <a:pPr marL="0" indent="0">
              <a:buNone/>
            </a:pPr>
            <a:r>
              <a:rPr lang="en-US" dirty="0"/>
              <a:t>SELECT </a:t>
            </a:r>
            <a:r>
              <a:rPr lang="en-US" dirty="0" err="1"/>
              <a:t>payment_id</a:t>
            </a:r>
            <a:r>
              <a:rPr lang="en-US" dirty="0"/>
              <a:t>, </a:t>
            </a:r>
            <a:r>
              <a:rPr lang="en-US" dirty="0" err="1"/>
              <a:t>customer_id</a:t>
            </a:r>
            <a:r>
              <a:rPr lang="en-US" dirty="0"/>
              <a:t>, </a:t>
            </a:r>
            <a:r>
              <a:rPr lang="en-US" dirty="0" err="1"/>
              <a:t>staff_id</a:t>
            </a:r>
            <a:r>
              <a:rPr lang="en-US" dirty="0"/>
              <a:t>, </a:t>
            </a:r>
            <a:r>
              <a:rPr lang="en-US" dirty="0" err="1"/>
              <a:t>rental_id</a:t>
            </a:r>
            <a:r>
              <a:rPr lang="en-US" dirty="0"/>
              <a:t>,</a:t>
            </a:r>
          </a:p>
          <a:p>
            <a:pPr marL="0" indent="0">
              <a:buNone/>
            </a:pPr>
            <a:r>
              <a:rPr lang="en-US" dirty="0"/>
              <a:t>  amount, </a:t>
            </a:r>
            <a:r>
              <a:rPr lang="en-US" dirty="0" err="1"/>
              <a:t>payment_date</a:t>
            </a:r>
            <a:r>
              <a:rPr lang="en-US" dirty="0"/>
              <a:t>, </a:t>
            </a:r>
            <a:r>
              <a:rPr lang="en-US" dirty="0" err="1"/>
              <a:t>last_update</a:t>
            </a:r>
            <a:endParaRPr lang="en-US" dirty="0"/>
          </a:p>
          <a:p>
            <a:pPr marL="0" indent="0">
              <a:buNone/>
            </a:pPr>
            <a:r>
              <a:rPr lang="en-US" dirty="0"/>
              <a:t>FROM </a:t>
            </a:r>
            <a:r>
              <a:rPr lang="en-US" dirty="0" err="1"/>
              <a:t>payment_current</a:t>
            </a:r>
            <a:r>
              <a:rPr lang="en-US" dirty="0"/>
              <a:t>;</a:t>
            </a:r>
          </a:p>
        </p:txBody>
      </p:sp>
    </p:spTree>
    <p:extLst>
      <p:ext uri="{BB962C8B-B14F-4D97-AF65-F5344CB8AC3E}">
        <p14:creationId xmlns:p14="http://schemas.microsoft.com/office/powerpoint/2010/main" val="1625090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D8B0-D71A-4211-9196-600BFE85FB93}"/>
              </a:ext>
            </a:extLst>
          </p:cNvPr>
          <p:cNvSpPr>
            <a:spLocks noGrp="1"/>
          </p:cNvSpPr>
          <p:nvPr>
            <p:ph type="title"/>
          </p:nvPr>
        </p:nvSpPr>
        <p:spPr/>
        <p:txBody>
          <a:bodyPr/>
          <a:lstStyle/>
          <a:p>
            <a:r>
              <a:rPr lang="lt-LT" dirty="0"/>
              <a:t>Ar galime modifikuoti views duomenis?</a:t>
            </a:r>
            <a:endParaRPr lang="en-US" dirty="0"/>
          </a:p>
        </p:txBody>
      </p:sp>
      <p:sp>
        <p:nvSpPr>
          <p:cNvPr id="3" name="Content Placeholder 2">
            <a:extLst>
              <a:ext uri="{FF2B5EF4-FFF2-40B4-BE49-F238E27FC236}">
                <a16:creationId xmlns:a16="http://schemas.microsoft.com/office/drawing/2014/main" id="{5F2FC81B-9302-40DA-8FB7-99C5ADAF1331}"/>
              </a:ext>
            </a:extLst>
          </p:cNvPr>
          <p:cNvSpPr>
            <a:spLocks noGrp="1"/>
          </p:cNvSpPr>
          <p:nvPr>
            <p:ph idx="1"/>
          </p:nvPr>
        </p:nvSpPr>
        <p:spPr/>
        <p:txBody>
          <a:bodyPr/>
          <a:lstStyle/>
          <a:p>
            <a:pPr marL="0" indent="0">
              <a:buNone/>
            </a:pPr>
            <a:r>
              <a:rPr lang="lt-LT" dirty="0"/>
              <a:t>Taip, bet tik tuos stulpelius, kurie nėra agreguoti.</a:t>
            </a:r>
          </a:p>
          <a:p>
            <a:pPr marL="0" indent="0">
              <a:buNone/>
            </a:pPr>
            <a:endParaRPr lang="lt-LT" dirty="0"/>
          </a:p>
          <a:p>
            <a:pPr marL="0" indent="0">
              <a:buNone/>
            </a:pPr>
            <a:r>
              <a:rPr lang="en-US" dirty="0"/>
              <a:t>UPDATE </a:t>
            </a:r>
            <a:r>
              <a:rPr lang="en-US" dirty="0" err="1"/>
              <a:t>customer_vw</a:t>
            </a:r>
            <a:endParaRPr lang="en-US" dirty="0"/>
          </a:p>
          <a:p>
            <a:pPr marL="0" indent="0">
              <a:buNone/>
            </a:pPr>
            <a:r>
              <a:rPr lang="en-US" dirty="0"/>
              <a:t>SET </a:t>
            </a:r>
            <a:r>
              <a:rPr lang="en-US" dirty="0" err="1"/>
              <a:t>last_name</a:t>
            </a:r>
            <a:r>
              <a:rPr lang="en-US" dirty="0"/>
              <a:t> = 'SMITH-ALLEN'</a:t>
            </a:r>
          </a:p>
          <a:p>
            <a:pPr marL="0" indent="0">
              <a:buNone/>
            </a:pPr>
            <a:r>
              <a:rPr lang="en-US" dirty="0"/>
              <a:t>WHERE </a:t>
            </a:r>
            <a:r>
              <a:rPr lang="en-US" dirty="0" err="1"/>
              <a:t>customer_id</a:t>
            </a:r>
            <a:r>
              <a:rPr lang="en-US" dirty="0"/>
              <a:t> = 1;</a:t>
            </a:r>
          </a:p>
        </p:txBody>
      </p:sp>
    </p:spTree>
    <p:extLst>
      <p:ext uri="{BB962C8B-B14F-4D97-AF65-F5344CB8AC3E}">
        <p14:creationId xmlns:p14="http://schemas.microsoft.com/office/powerpoint/2010/main" val="586123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D8B0-D71A-4211-9196-600BFE85FB93}"/>
              </a:ext>
            </a:extLst>
          </p:cNvPr>
          <p:cNvSpPr>
            <a:spLocks noGrp="1"/>
          </p:cNvSpPr>
          <p:nvPr>
            <p:ph type="title"/>
          </p:nvPr>
        </p:nvSpPr>
        <p:spPr/>
        <p:txBody>
          <a:bodyPr/>
          <a:lstStyle/>
          <a:p>
            <a:r>
              <a:rPr lang="lt-LT" dirty="0"/>
              <a:t>Užduotys</a:t>
            </a:r>
            <a:endParaRPr lang="en-US" dirty="0"/>
          </a:p>
        </p:txBody>
      </p:sp>
      <p:pic>
        <p:nvPicPr>
          <p:cNvPr id="5" name="Content Placeholder 4">
            <a:extLst>
              <a:ext uri="{FF2B5EF4-FFF2-40B4-BE49-F238E27FC236}">
                <a16:creationId xmlns:a16="http://schemas.microsoft.com/office/drawing/2014/main" id="{D1BB0474-CF41-4D3F-B56F-5A23CD81E1EF}"/>
              </a:ext>
            </a:extLst>
          </p:cNvPr>
          <p:cNvPicPr>
            <a:picLocks noGrp="1" noChangeAspect="1"/>
          </p:cNvPicPr>
          <p:nvPr>
            <p:ph idx="1"/>
          </p:nvPr>
        </p:nvPicPr>
        <p:blipFill>
          <a:blip r:embed="rId2"/>
          <a:stretch>
            <a:fillRect/>
          </a:stretch>
        </p:blipFill>
        <p:spPr>
          <a:xfrm>
            <a:off x="838201" y="1690689"/>
            <a:ext cx="5162595" cy="3403825"/>
          </a:xfrm>
        </p:spPr>
      </p:pic>
      <p:pic>
        <p:nvPicPr>
          <p:cNvPr id="7" name="Picture 6">
            <a:extLst>
              <a:ext uri="{FF2B5EF4-FFF2-40B4-BE49-F238E27FC236}">
                <a16:creationId xmlns:a16="http://schemas.microsoft.com/office/drawing/2014/main" id="{FC6F7A22-BF1A-4E87-B639-E83AA50ECE7B}"/>
              </a:ext>
            </a:extLst>
          </p:cNvPr>
          <p:cNvPicPr>
            <a:picLocks noChangeAspect="1"/>
          </p:cNvPicPr>
          <p:nvPr/>
        </p:nvPicPr>
        <p:blipFill>
          <a:blip r:embed="rId3"/>
          <a:stretch>
            <a:fillRect/>
          </a:stretch>
        </p:blipFill>
        <p:spPr>
          <a:xfrm>
            <a:off x="6191206" y="1702836"/>
            <a:ext cx="5279120" cy="1726164"/>
          </a:xfrm>
          <a:prstGeom prst="rect">
            <a:avLst/>
          </a:prstGeom>
        </p:spPr>
      </p:pic>
    </p:spTree>
    <p:extLst>
      <p:ext uri="{BB962C8B-B14F-4D97-AF65-F5344CB8AC3E}">
        <p14:creationId xmlns:p14="http://schemas.microsoft.com/office/powerpoint/2010/main" val="78959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D8B0-D71A-4211-9196-600BFE85FB93}"/>
              </a:ext>
            </a:extLst>
          </p:cNvPr>
          <p:cNvSpPr>
            <a:spLocks noGrp="1"/>
          </p:cNvSpPr>
          <p:nvPr>
            <p:ph type="title"/>
          </p:nvPr>
        </p:nvSpPr>
        <p:spPr/>
        <p:txBody>
          <a:bodyPr/>
          <a:lstStyle/>
          <a:p>
            <a:r>
              <a:rPr lang="lt-LT" dirty="0"/>
              <a:t>Locking - užrakinimas</a:t>
            </a:r>
            <a:endParaRPr lang="en-US" dirty="0"/>
          </a:p>
        </p:txBody>
      </p:sp>
      <p:sp>
        <p:nvSpPr>
          <p:cNvPr id="3" name="Content Placeholder 2">
            <a:extLst>
              <a:ext uri="{FF2B5EF4-FFF2-40B4-BE49-F238E27FC236}">
                <a16:creationId xmlns:a16="http://schemas.microsoft.com/office/drawing/2014/main" id="{5F2FC81B-9302-40DA-8FB7-99C5ADAF1331}"/>
              </a:ext>
            </a:extLst>
          </p:cNvPr>
          <p:cNvSpPr>
            <a:spLocks noGrp="1"/>
          </p:cNvSpPr>
          <p:nvPr>
            <p:ph idx="1"/>
          </p:nvPr>
        </p:nvSpPr>
        <p:spPr/>
        <p:txBody>
          <a:bodyPr/>
          <a:lstStyle/>
          <a:p>
            <a:pPr marL="0" indent="0">
              <a:buNone/>
            </a:pPr>
            <a:r>
              <a:rPr lang="lt-LT" dirty="0"/>
              <a:t>Dvi strategijos </a:t>
            </a:r>
          </a:p>
          <a:p>
            <a:pPr marL="514350" indent="-514350">
              <a:buAutoNum type="arabicPeriod"/>
            </a:pPr>
            <a:r>
              <a:rPr lang="lt-LT" dirty="0"/>
              <a:t>Norint įrašyti duomenis reikia gauti rašymo spyną (write lock), norint skaityti duomenis reikia gauti read lock. Write lock yra tik viena ir jeigu jinai yra išduota, read lock negali būti išduodamos. Skaitymo operaciją galima daryti lygiagrečiai, todėl kelios read lock gali būti išduotos.</a:t>
            </a:r>
          </a:p>
          <a:p>
            <a:pPr marL="514350" indent="-514350">
              <a:buAutoNum type="arabicPeriod"/>
            </a:pPr>
            <a:r>
              <a:rPr lang="lt-LT" dirty="0"/>
              <a:t>Norint įrašyti duomenis reikia gauti write lock. Norint skaityti nereikia jokios spynos. Duomenų bazės serveris užtikrina, kad nuo operacijos pradžios iki jos pabaigos duomenys bus užfiksuoti ir vartotojui nesikeis. Tokia strategija vadinama – versijavimo. </a:t>
            </a:r>
            <a:endParaRPr lang="en-US" dirty="0"/>
          </a:p>
        </p:txBody>
      </p:sp>
    </p:spTree>
    <p:extLst>
      <p:ext uri="{BB962C8B-B14F-4D97-AF65-F5344CB8AC3E}">
        <p14:creationId xmlns:p14="http://schemas.microsoft.com/office/powerpoint/2010/main" val="3388109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D8B0-D71A-4211-9196-600BFE85FB93}"/>
              </a:ext>
            </a:extLst>
          </p:cNvPr>
          <p:cNvSpPr>
            <a:spLocks noGrp="1"/>
          </p:cNvSpPr>
          <p:nvPr>
            <p:ph type="title"/>
          </p:nvPr>
        </p:nvSpPr>
        <p:spPr/>
        <p:txBody>
          <a:bodyPr/>
          <a:lstStyle/>
          <a:p>
            <a:r>
              <a:rPr lang="lt-LT" dirty="0"/>
              <a:t>Ką galima užrakinti? </a:t>
            </a:r>
            <a:endParaRPr lang="en-US" dirty="0"/>
          </a:p>
        </p:txBody>
      </p:sp>
      <p:sp>
        <p:nvSpPr>
          <p:cNvPr id="3" name="Content Placeholder 2">
            <a:extLst>
              <a:ext uri="{FF2B5EF4-FFF2-40B4-BE49-F238E27FC236}">
                <a16:creationId xmlns:a16="http://schemas.microsoft.com/office/drawing/2014/main" id="{5F2FC81B-9302-40DA-8FB7-99C5ADAF1331}"/>
              </a:ext>
            </a:extLst>
          </p:cNvPr>
          <p:cNvSpPr>
            <a:spLocks noGrp="1"/>
          </p:cNvSpPr>
          <p:nvPr>
            <p:ph idx="1"/>
          </p:nvPr>
        </p:nvSpPr>
        <p:spPr/>
        <p:txBody>
          <a:bodyPr/>
          <a:lstStyle/>
          <a:p>
            <a:pPr>
              <a:buFontTx/>
              <a:buChar char="-"/>
            </a:pPr>
            <a:r>
              <a:rPr lang="lt-LT" dirty="0"/>
              <a:t>Table lock</a:t>
            </a:r>
          </a:p>
          <a:p>
            <a:pPr>
              <a:buFontTx/>
              <a:buChar char="-"/>
            </a:pPr>
            <a:r>
              <a:rPr lang="lt-LT" dirty="0"/>
              <a:t>Page lock – page (puslapis) yra atminties segmentas nuo 2 iki 16KB. Page priklauso lentelei. T.y. Užrakinam dalį lentelės.</a:t>
            </a:r>
          </a:p>
          <a:p>
            <a:pPr>
              <a:buFontTx/>
              <a:buChar char="-"/>
            </a:pPr>
            <a:r>
              <a:rPr lang="lt-LT" dirty="0"/>
              <a:t>Row lock – užrakinama eilutė.</a:t>
            </a:r>
            <a:endParaRPr lang="en-US" dirty="0"/>
          </a:p>
        </p:txBody>
      </p:sp>
    </p:spTree>
    <p:extLst>
      <p:ext uri="{BB962C8B-B14F-4D97-AF65-F5344CB8AC3E}">
        <p14:creationId xmlns:p14="http://schemas.microsoft.com/office/powerpoint/2010/main" val="249839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D8B0-D71A-4211-9196-600BFE85FB93}"/>
              </a:ext>
            </a:extLst>
          </p:cNvPr>
          <p:cNvSpPr>
            <a:spLocks noGrp="1"/>
          </p:cNvSpPr>
          <p:nvPr>
            <p:ph type="title"/>
          </p:nvPr>
        </p:nvSpPr>
        <p:spPr/>
        <p:txBody>
          <a:bodyPr/>
          <a:lstStyle/>
          <a:p>
            <a:r>
              <a:rPr lang="lt-LT" dirty="0"/>
              <a:t>Kas yra transakcija?</a:t>
            </a:r>
            <a:endParaRPr lang="en-US" dirty="0"/>
          </a:p>
        </p:txBody>
      </p:sp>
      <p:sp>
        <p:nvSpPr>
          <p:cNvPr id="3" name="Content Placeholder 2">
            <a:extLst>
              <a:ext uri="{FF2B5EF4-FFF2-40B4-BE49-F238E27FC236}">
                <a16:creationId xmlns:a16="http://schemas.microsoft.com/office/drawing/2014/main" id="{5F2FC81B-9302-40DA-8FB7-99C5ADAF1331}"/>
              </a:ext>
            </a:extLst>
          </p:cNvPr>
          <p:cNvSpPr>
            <a:spLocks noGrp="1"/>
          </p:cNvSpPr>
          <p:nvPr>
            <p:ph idx="1"/>
          </p:nvPr>
        </p:nvSpPr>
        <p:spPr/>
        <p:txBody>
          <a:bodyPr numCol="2"/>
          <a:lstStyle/>
          <a:p>
            <a:pPr marL="0" indent="0">
              <a:buNone/>
            </a:pPr>
            <a:r>
              <a:rPr lang="lt-LT" dirty="0"/>
              <a:t>Transakcija, tai sql komandų grupė, kurios visos komandos turi įvykti, kad būtų galima ją užskaityti. Jeigu bent viena komanda neįvyksta, transkacijos neužskaitome. Ši savybė vadinama atomicity (atomiškumas).</a:t>
            </a:r>
          </a:p>
          <a:p>
            <a:pPr marL="0" indent="0">
              <a:buNone/>
            </a:pPr>
            <a:endParaRPr lang="lt-LT" dirty="0"/>
          </a:p>
          <a:p>
            <a:pPr marL="0" indent="0">
              <a:buNone/>
            </a:pPr>
            <a:endParaRPr lang="en-US" dirty="0"/>
          </a:p>
        </p:txBody>
      </p:sp>
      <p:pic>
        <p:nvPicPr>
          <p:cNvPr id="5" name="Picture 4">
            <a:extLst>
              <a:ext uri="{FF2B5EF4-FFF2-40B4-BE49-F238E27FC236}">
                <a16:creationId xmlns:a16="http://schemas.microsoft.com/office/drawing/2014/main" id="{53C31C7D-2B0B-4087-92F8-5944BCFDFA1F}"/>
              </a:ext>
            </a:extLst>
          </p:cNvPr>
          <p:cNvPicPr>
            <a:picLocks noChangeAspect="1"/>
          </p:cNvPicPr>
          <p:nvPr/>
        </p:nvPicPr>
        <p:blipFill>
          <a:blip r:embed="rId2"/>
          <a:stretch>
            <a:fillRect/>
          </a:stretch>
        </p:blipFill>
        <p:spPr>
          <a:xfrm>
            <a:off x="7261382" y="1931438"/>
            <a:ext cx="4092418" cy="3740311"/>
          </a:xfrm>
          <a:prstGeom prst="rect">
            <a:avLst/>
          </a:prstGeom>
        </p:spPr>
      </p:pic>
    </p:spTree>
    <p:extLst>
      <p:ext uri="{BB962C8B-B14F-4D97-AF65-F5344CB8AC3E}">
        <p14:creationId xmlns:p14="http://schemas.microsoft.com/office/powerpoint/2010/main" val="2796188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D8B0-D71A-4211-9196-600BFE85FB93}"/>
              </a:ext>
            </a:extLst>
          </p:cNvPr>
          <p:cNvSpPr>
            <a:spLocks noGrp="1"/>
          </p:cNvSpPr>
          <p:nvPr>
            <p:ph type="title"/>
          </p:nvPr>
        </p:nvSpPr>
        <p:spPr/>
        <p:txBody>
          <a:bodyPr/>
          <a:lstStyle/>
          <a:p>
            <a:r>
              <a:rPr lang="lt-LT" dirty="0"/>
              <a:t>Transakcija</a:t>
            </a:r>
            <a:endParaRPr lang="en-US" dirty="0"/>
          </a:p>
        </p:txBody>
      </p:sp>
      <p:sp>
        <p:nvSpPr>
          <p:cNvPr id="3" name="Content Placeholder 2">
            <a:extLst>
              <a:ext uri="{FF2B5EF4-FFF2-40B4-BE49-F238E27FC236}">
                <a16:creationId xmlns:a16="http://schemas.microsoft.com/office/drawing/2014/main" id="{5F2FC81B-9302-40DA-8FB7-99C5ADAF1331}"/>
              </a:ext>
            </a:extLst>
          </p:cNvPr>
          <p:cNvSpPr>
            <a:spLocks noGrp="1"/>
          </p:cNvSpPr>
          <p:nvPr>
            <p:ph idx="1"/>
          </p:nvPr>
        </p:nvSpPr>
        <p:spPr/>
        <p:txBody>
          <a:bodyPr/>
          <a:lstStyle/>
          <a:p>
            <a:pPr marL="0" indent="0">
              <a:buNone/>
            </a:pPr>
            <a:r>
              <a:rPr lang="en-US" dirty="0">
                <a:hlinkClick r:id="rId2"/>
              </a:rPr>
              <a:t>https://dev.mysql.com/doc/refman/8.0/en/commit.html</a:t>
            </a:r>
            <a:endParaRPr lang="lt-LT" dirty="0"/>
          </a:p>
          <a:p>
            <a:pPr marL="0" indent="0">
              <a:buNone/>
            </a:pPr>
            <a:endParaRPr lang="lt-LT" dirty="0"/>
          </a:p>
          <a:p>
            <a:pPr marL="0" indent="0">
              <a:buNone/>
            </a:pPr>
            <a:r>
              <a:rPr lang="en-US" dirty="0"/>
              <a:t>START TRANSACTION;</a:t>
            </a:r>
          </a:p>
          <a:p>
            <a:pPr marL="0" indent="0">
              <a:buNone/>
            </a:pPr>
            <a:r>
              <a:rPr lang="lt-LT" dirty="0"/>
              <a:t>Query 1;</a:t>
            </a:r>
          </a:p>
          <a:p>
            <a:pPr marL="0" indent="0">
              <a:buNone/>
            </a:pPr>
            <a:r>
              <a:rPr lang="lt-LT" dirty="0"/>
              <a:t>Query 2;</a:t>
            </a:r>
          </a:p>
          <a:p>
            <a:pPr marL="0" indent="0">
              <a:buNone/>
            </a:pPr>
            <a:r>
              <a:rPr lang="lt-LT" dirty="0"/>
              <a:t>...</a:t>
            </a:r>
          </a:p>
          <a:p>
            <a:pPr marL="0" indent="0">
              <a:buNone/>
            </a:pPr>
            <a:r>
              <a:rPr lang="lt-LT" dirty="0"/>
              <a:t>Query N;</a:t>
            </a:r>
            <a:endParaRPr lang="en-US" dirty="0"/>
          </a:p>
          <a:p>
            <a:pPr marL="0" indent="0">
              <a:buNone/>
            </a:pPr>
            <a:r>
              <a:rPr lang="en-US" dirty="0"/>
              <a:t>COMMIT;</a:t>
            </a:r>
            <a:endParaRPr lang="lt-LT" dirty="0"/>
          </a:p>
          <a:p>
            <a:pPr marL="0" indent="0">
              <a:buNone/>
            </a:pPr>
            <a:endParaRPr lang="en-US" dirty="0"/>
          </a:p>
        </p:txBody>
      </p:sp>
    </p:spTree>
    <p:extLst>
      <p:ext uri="{BB962C8B-B14F-4D97-AF65-F5344CB8AC3E}">
        <p14:creationId xmlns:p14="http://schemas.microsoft.com/office/powerpoint/2010/main" val="3709204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D8B0-D71A-4211-9196-600BFE85FB93}"/>
              </a:ext>
            </a:extLst>
          </p:cNvPr>
          <p:cNvSpPr>
            <a:spLocks noGrp="1"/>
          </p:cNvSpPr>
          <p:nvPr>
            <p:ph type="title"/>
          </p:nvPr>
        </p:nvSpPr>
        <p:spPr/>
        <p:txBody>
          <a:bodyPr/>
          <a:lstStyle/>
          <a:p>
            <a:r>
              <a:rPr lang="lt-LT" dirty="0"/>
              <a:t>Užduotis</a:t>
            </a:r>
            <a:endParaRPr lang="en-US" dirty="0"/>
          </a:p>
        </p:txBody>
      </p:sp>
      <p:pic>
        <p:nvPicPr>
          <p:cNvPr id="5" name="Content Placeholder 4">
            <a:extLst>
              <a:ext uri="{FF2B5EF4-FFF2-40B4-BE49-F238E27FC236}">
                <a16:creationId xmlns:a16="http://schemas.microsoft.com/office/drawing/2014/main" id="{FCBDDD95-505F-4F13-93DB-E4CAF616326B}"/>
              </a:ext>
            </a:extLst>
          </p:cNvPr>
          <p:cNvPicPr>
            <a:picLocks noGrp="1" noChangeAspect="1"/>
          </p:cNvPicPr>
          <p:nvPr>
            <p:ph idx="1"/>
          </p:nvPr>
        </p:nvPicPr>
        <p:blipFill>
          <a:blip r:embed="rId2"/>
          <a:stretch>
            <a:fillRect/>
          </a:stretch>
        </p:blipFill>
        <p:spPr>
          <a:xfrm>
            <a:off x="838200" y="1792069"/>
            <a:ext cx="5192105" cy="4351338"/>
          </a:xfrm>
        </p:spPr>
      </p:pic>
    </p:spTree>
    <p:extLst>
      <p:ext uri="{BB962C8B-B14F-4D97-AF65-F5344CB8AC3E}">
        <p14:creationId xmlns:p14="http://schemas.microsoft.com/office/powerpoint/2010/main" val="1864515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D8B0-D71A-4211-9196-600BFE85FB93}"/>
              </a:ext>
            </a:extLst>
          </p:cNvPr>
          <p:cNvSpPr>
            <a:spLocks noGrp="1"/>
          </p:cNvSpPr>
          <p:nvPr>
            <p:ph type="title"/>
          </p:nvPr>
        </p:nvSpPr>
        <p:spPr/>
        <p:txBody>
          <a:bodyPr/>
          <a:lstStyle/>
          <a:p>
            <a:r>
              <a:rPr lang="lt-LT" dirty="0"/>
              <a:t>Indeksai</a:t>
            </a:r>
            <a:endParaRPr lang="en-US" dirty="0"/>
          </a:p>
        </p:txBody>
      </p:sp>
      <p:sp>
        <p:nvSpPr>
          <p:cNvPr id="3" name="Content Placeholder 2">
            <a:extLst>
              <a:ext uri="{FF2B5EF4-FFF2-40B4-BE49-F238E27FC236}">
                <a16:creationId xmlns:a16="http://schemas.microsoft.com/office/drawing/2014/main" id="{5F2FC81B-9302-40DA-8FB7-99C5ADAF1331}"/>
              </a:ext>
            </a:extLst>
          </p:cNvPr>
          <p:cNvSpPr>
            <a:spLocks noGrp="1"/>
          </p:cNvSpPr>
          <p:nvPr>
            <p:ph idx="1"/>
          </p:nvPr>
        </p:nvSpPr>
        <p:spPr/>
        <p:txBody>
          <a:bodyPr/>
          <a:lstStyle/>
          <a:p>
            <a:pPr marL="0" indent="0">
              <a:buNone/>
            </a:pPr>
            <a:r>
              <a:rPr lang="lt-LT" dirty="0"/>
              <a:t>Table scan</a:t>
            </a:r>
          </a:p>
          <a:p>
            <a:pPr marL="0" indent="0">
              <a:buNone/>
            </a:pPr>
            <a:r>
              <a:rPr lang="lt-LT" dirty="0"/>
              <a:t>Help comes from indexes</a:t>
            </a:r>
          </a:p>
          <a:p>
            <a:pPr marL="0" indent="0">
              <a:buNone/>
            </a:pPr>
            <a:r>
              <a:rPr lang="en-US" dirty="0"/>
              <a:t>ALTER TABLE customer</a:t>
            </a:r>
            <a:r>
              <a:rPr lang="lt-LT" dirty="0"/>
              <a:t> </a:t>
            </a:r>
            <a:r>
              <a:rPr lang="en-US" dirty="0"/>
              <a:t>ADD INDEX </a:t>
            </a:r>
            <a:r>
              <a:rPr lang="en-US" dirty="0" err="1"/>
              <a:t>idx_email</a:t>
            </a:r>
            <a:r>
              <a:rPr lang="en-US" dirty="0"/>
              <a:t> (email);</a:t>
            </a:r>
            <a:endParaRPr lang="lt-LT" dirty="0"/>
          </a:p>
          <a:p>
            <a:pPr marL="0" indent="0">
              <a:buNone/>
            </a:pPr>
            <a:r>
              <a:rPr lang="en-US" dirty="0"/>
              <a:t>SHOW INDEX FROM customer \G;</a:t>
            </a:r>
            <a:endParaRPr lang="lt-LT" dirty="0"/>
          </a:p>
          <a:p>
            <a:pPr marL="0" indent="0">
              <a:buNone/>
            </a:pPr>
            <a:r>
              <a:rPr lang="en-US" dirty="0"/>
              <a:t>ALTER TABLE customer</a:t>
            </a:r>
            <a:r>
              <a:rPr lang="lt-LT" dirty="0"/>
              <a:t> </a:t>
            </a:r>
            <a:r>
              <a:rPr lang="en-US" dirty="0"/>
              <a:t>DROP INDEX </a:t>
            </a:r>
            <a:r>
              <a:rPr lang="en-US" dirty="0" err="1"/>
              <a:t>idx_email</a:t>
            </a:r>
            <a:r>
              <a:rPr lang="en-US" dirty="0"/>
              <a:t>;</a:t>
            </a:r>
            <a:endParaRPr lang="lt-LT" dirty="0"/>
          </a:p>
          <a:p>
            <a:pPr marL="0" indent="0">
              <a:buNone/>
            </a:pPr>
            <a:r>
              <a:rPr lang="en-US" dirty="0"/>
              <a:t>ALTER TABLE customer</a:t>
            </a:r>
            <a:r>
              <a:rPr lang="lt-LT" dirty="0"/>
              <a:t> </a:t>
            </a:r>
            <a:r>
              <a:rPr lang="en-US" dirty="0"/>
              <a:t>ADD UNIQUE </a:t>
            </a:r>
            <a:r>
              <a:rPr lang="en-US" dirty="0" err="1"/>
              <a:t>idx_email</a:t>
            </a:r>
            <a:r>
              <a:rPr lang="en-US" dirty="0"/>
              <a:t> (email);</a:t>
            </a:r>
            <a:endParaRPr lang="lt-LT" dirty="0"/>
          </a:p>
          <a:p>
            <a:pPr marL="0" indent="0">
              <a:buNone/>
            </a:pPr>
            <a:r>
              <a:rPr lang="en-US" dirty="0"/>
              <a:t>ALTER TABLE customer</a:t>
            </a:r>
            <a:r>
              <a:rPr lang="lt-LT" dirty="0"/>
              <a:t> </a:t>
            </a:r>
            <a:r>
              <a:rPr lang="en-US" dirty="0"/>
              <a:t>ADD INDEX </a:t>
            </a:r>
            <a:r>
              <a:rPr lang="en-US" dirty="0" err="1"/>
              <a:t>idx_full_name</a:t>
            </a:r>
            <a:r>
              <a:rPr lang="en-US" dirty="0"/>
              <a:t> (</a:t>
            </a:r>
            <a:r>
              <a:rPr lang="en-US" dirty="0" err="1"/>
              <a:t>last_name</a:t>
            </a:r>
            <a:r>
              <a:rPr lang="en-US" dirty="0"/>
              <a:t>, </a:t>
            </a:r>
            <a:r>
              <a:rPr lang="en-US" dirty="0" err="1"/>
              <a:t>first_name</a:t>
            </a:r>
            <a:r>
              <a:rPr lang="en-US" dirty="0"/>
              <a:t>);</a:t>
            </a:r>
          </a:p>
        </p:txBody>
      </p:sp>
    </p:spTree>
    <p:extLst>
      <p:ext uri="{BB962C8B-B14F-4D97-AF65-F5344CB8AC3E}">
        <p14:creationId xmlns:p14="http://schemas.microsoft.com/office/powerpoint/2010/main" val="3082983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D8B0-D71A-4211-9196-600BFE85FB93}"/>
              </a:ext>
            </a:extLst>
          </p:cNvPr>
          <p:cNvSpPr>
            <a:spLocks noGrp="1"/>
          </p:cNvSpPr>
          <p:nvPr>
            <p:ph type="title"/>
          </p:nvPr>
        </p:nvSpPr>
        <p:spPr/>
        <p:txBody>
          <a:bodyPr/>
          <a:lstStyle/>
          <a:p>
            <a:r>
              <a:rPr lang="lt-LT" dirty="0"/>
              <a:t>Indeksų tipai</a:t>
            </a:r>
            <a:endParaRPr lang="en-US" dirty="0"/>
          </a:p>
        </p:txBody>
      </p:sp>
      <p:sp>
        <p:nvSpPr>
          <p:cNvPr id="3" name="Content Placeholder 2">
            <a:extLst>
              <a:ext uri="{FF2B5EF4-FFF2-40B4-BE49-F238E27FC236}">
                <a16:creationId xmlns:a16="http://schemas.microsoft.com/office/drawing/2014/main" id="{5F2FC81B-9302-40DA-8FB7-99C5ADAF1331}"/>
              </a:ext>
            </a:extLst>
          </p:cNvPr>
          <p:cNvSpPr>
            <a:spLocks noGrp="1"/>
          </p:cNvSpPr>
          <p:nvPr>
            <p:ph idx="1"/>
          </p:nvPr>
        </p:nvSpPr>
        <p:spPr/>
        <p:txBody>
          <a:bodyPr/>
          <a:lstStyle/>
          <a:p>
            <a:pPr marL="0" indent="0">
              <a:buNone/>
            </a:pPr>
            <a:r>
              <a:rPr lang="lt-LT" dirty="0"/>
              <a:t>Balanced-tree indexes</a:t>
            </a:r>
          </a:p>
          <a:p>
            <a:pPr marL="0" indent="0">
              <a:buNone/>
            </a:pPr>
            <a:endParaRPr lang="en-US" dirty="0"/>
          </a:p>
        </p:txBody>
      </p:sp>
      <p:pic>
        <p:nvPicPr>
          <p:cNvPr id="5" name="Picture 4">
            <a:extLst>
              <a:ext uri="{FF2B5EF4-FFF2-40B4-BE49-F238E27FC236}">
                <a16:creationId xmlns:a16="http://schemas.microsoft.com/office/drawing/2014/main" id="{D501B60F-82A0-40D6-A272-DC38D50F909D}"/>
              </a:ext>
            </a:extLst>
          </p:cNvPr>
          <p:cNvPicPr>
            <a:picLocks noChangeAspect="1"/>
          </p:cNvPicPr>
          <p:nvPr/>
        </p:nvPicPr>
        <p:blipFill>
          <a:blip r:embed="rId2"/>
          <a:stretch>
            <a:fillRect/>
          </a:stretch>
        </p:blipFill>
        <p:spPr>
          <a:xfrm>
            <a:off x="838200" y="2776538"/>
            <a:ext cx="6715125" cy="3400425"/>
          </a:xfrm>
          <a:prstGeom prst="rect">
            <a:avLst/>
          </a:prstGeom>
        </p:spPr>
      </p:pic>
    </p:spTree>
    <p:extLst>
      <p:ext uri="{BB962C8B-B14F-4D97-AF65-F5344CB8AC3E}">
        <p14:creationId xmlns:p14="http://schemas.microsoft.com/office/powerpoint/2010/main" val="1332327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1298</Words>
  <Application>Microsoft Office PowerPoint</Application>
  <PresentationFormat>Widescreen</PresentationFormat>
  <Paragraphs>185</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Darbas su duomenimis</vt:lpstr>
      <vt:lpstr>Transakcijos Visos arba nei viena </vt:lpstr>
      <vt:lpstr>Locking - užrakinimas</vt:lpstr>
      <vt:lpstr>Ką galima užrakinti? </vt:lpstr>
      <vt:lpstr>Kas yra transakcija?</vt:lpstr>
      <vt:lpstr>Transakcija</vt:lpstr>
      <vt:lpstr>Užduotis</vt:lpstr>
      <vt:lpstr>Indeksai</vt:lpstr>
      <vt:lpstr>Indeksų tipai</vt:lpstr>
      <vt:lpstr>Indeksų tipai</vt:lpstr>
      <vt:lpstr>Kaip patikrinti, ką daro duomenų bazės serveris?</vt:lpstr>
      <vt:lpstr>Kiek rekia turėti indeksų? </vt:lpstr>
      <vt:lpstr>Constrains (apribojimai)</vt:lpstr>
      <vt:lpstr>Constrains kūrimas</vt:lpstr>
      <vt:lpstr>Kokios gali būti strategijos?</vt:lpstr>
      <vt:lpstr>Užduotys</vt:lpstr>
      <vt:lpstr>Views</vt:lpstr>
      <vt:lpstr>Ką galima daryti su views?</vt:lpstr>
      <vt:lpstr>Kodėl naudoti views? Duomenų saugumas </vt:lpstr>
      <vt:lpstr>Kodėl naudoti views? Duomenų agregavimas </vt:lpstr>
      <vt:lpstr>Kodėl naudoti views? Sudėtingumo paslėpimas </vt:lpstr>
      <vt:lpstr>Kodėl naudoti views? Duomenų surinkimas į vieną lentelę</vt:lpstr>
      <vt:lpstr>Ar galime modifikuoti views duomenis?</vt:lpstr>
      <vt:lpstr>Užduotys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Darbas su duomenimis</dc:title>
  <dc:creator>Justas Kalpokas</dc:creator>
  <cp:lastModifiedBy>Justas Kalpokas</cp:lastModifiedBy>
  <cp:revision>1</cp:revision>
  <dcterms:created xsi:type="dcterms:W3CDTF">2022-01-04T13:42:00Z</dcterms:created>
  <dcterms:modified xsi:type="dcterms:W3CDTF">2022-01-05T14:39:10Z</dcterms:modified>
</cp:coreProperties>
</file>