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1" r:id="rId16"/>
    <p:sldId id="262" r:id="rId17"/>
    <p:sldId id="275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C4B01-51C9-4604-8953-6E8570034860}" v="3" dt="2021-12-01T15:22:08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as Kalpokas" userId="df383992dd094b12" providerId="LiveId" clId="{03EC4B01-51C9-4604-8953-6E8570034860}"/>
    <pc:docChg chg="undo custSel addSld delSld modSld">
      <pc:chgData name="Justas Kalpokas" userId="df383992dd094b12" providerId="LiveId" clId="{03EC4B01-51C9-4604-8953-6E8570034860}" dt="2021-12-05T17:49:10.025" v="745" actId="47"/>
      <pc:docMkLst>
        <pc:docMk/>
      </pc:docMkLst>
      <pc:sldChg chg="modSp mod">
        <pc:chgData name="Justas Kalpokas" userId="df383992dd094b12" providerId="LiveId" clId="{03EC4B01-51C9-4604-8953-6E8570034860}" dt="2021-12-01T16:25:21.437" v="743" actId="20577"/>
        <pc:sldMkLst>
          <pc:docMk/>
          <pc:sldMk cId="3408575364" sldId="258"/>
        </pc:sldMkLst>
        <pc:spChg chg="mod">
          <ac:chgData name="Justas Kalpokas" userId="df383992dd094b12" providerId="LiveId" clId="{03EC4B01-51C9-4604-8953-6E8570034860}" dt="2021-12-01T16:25:21.437" v="743" actId="20577"/>
          <ac:spMkLst>
            <pc:docMk/>
            <pc:sldMk cId="3408575364" sldId="258"/>
            <ac:spMk id="3" creationId="{3FCABAAF-D984-4E2B-92D9-FFF6CCF968F3}"/>
          </ac:spMkLst>
        </pc:spChg>
      </pc:sldChg>
      <pc:sldChg chg="modSp del mod">
        <pc:chgData name="Justas Kalpokas" userId="df383992dd094b12" providerId="LiveId" clId="{03EC4B01-51C9-4604-8953-6E8570034860}" dt="2021-12-01T15:18:43.268" v="42" actId="2696"/>
        <pc:sldMkLst>
          <pc:docMk/>
          <pc:sldMk cId="62705880" sldId="261"/>
        </pc:sldMkLst>
        <pc:spChg chg="mod">
          <ac:chgData name="Justas Kalpokas" userId="df383992dd094b12" providerId="LiveId" clId="{03EC4B01-51C9-4604-8953-6E8570034860}" dt="2021-12-01T15:16:29.375" v="4" actId="20577"/>
          <ac:spMkLst>
            <pc:docMk/>
            <pc:sldMk cId="62705880" sldId="261"/>
            <ac:spMk id="3" creationId="{3FCABAAF-D984-4E2B-92D9-FFF6CCF968F3}"/>
          </ac:spMkLst>
        </pc:spChg>
      </pc:sldChg>
      <pc:sldChg chg="modSp add mod">
        <pc:chgData name="Justas Kalpokas" userId="df383992dd094b12" providerId="LiveId" clId="{03EC4B01-51C9-4604-8953-6E8570034860}" dt="2021-12-01T15:20:52.006" v="206" actId="20577"/>
        <pc:sldMkLst>
          <pc:docMk/>
          <pc:sldMk cId="2026533681" sldId="261"/>
        </pc:sldMkLst>
        <pc:spChg chg="mod">
          <ac:chgData name="Justas Kalpokas" userId="df383992dd094b12" providerId="LiveId" clId="{03EC4B01-51C9-4604-8953-6E8570034860}" dt="2021-12-01T15:20:52.006" v="206" actId="20577"/>
          <ac:spMkLst>
            <pc:docMk/>
            <pc:sldMk cId="2026533681" sldId="261"/>
            <ac:spMk id="2" creationId="{F34B2595-4B95-475E-8170-471F9B8BB8C7}"/>
          </ac:spMkLst>
        </pc:spChg>
        <pc:spChg chg="mod">
          <ac:chgData name="Justas Kalpokas" userId="df383992dd094b12" providerId="LiveId" clId="{03EC4B01-51C9-4604-8953-6E8570034860}" dt="2021-12-01T15:19:46.358" v="130" actId="20577"/>
          <ac:spMkLst>
            <pc:docMk/>
            <pc:sldMk cId="2026533681" sldId="261"/>
            <ac:spMk id="3" creationId="{3FCABAAF-D984-4E2B-92D9-FFF6CCF968F3}"/>
          </ac:spMkLst>
        </pc:spChg>
      </pc:sldChg>
      <pc:sldChg chg="modSp add mod">
        <pc:chgData name="Justas Kalpokas" userId="df383992dd094b12" providerId="LiveId" clId="{03EC4B01-51C9-4604-8953-6E8570034860}" dt="2021-12-01T15:21:46.774" v="281" actId="20577"/>
        <pc:sldMkLst>
          <pc:docMk/>
          <pc:sldMk cId="1734736471" sldId="262"/>
        </pc:sldMkLst>
        <pc:spChg chg="mod">
          <ac:chgData name="Justas Kalpokas" userId="df383992dd094b12" providerId="LiveId" clId="{03EC4B01-51C9-4604-8953-6E8570034860}" dt="2021-12-01T15:21:46.774" v="281" actId="20577"/>
          <ac:spMkLst>
            <pc:docMk/>
            <pc:sldMk cId="1734736471" sldId="262"/>
            <ac:spMk id="2" creationId="{F34B2595-4B95-475E-8170-471F9B8BB8C7}"/>
          </ac:spMkLst>
        </pc:spChg>
        <pc:spChg chg="mod">
          <ac:chgData name="Justas Kalpokas" userId="df383992dd094b12" providerId="LiveId" clId="{03EC4B01-51C9-4604-8953-6E8570034860}" dt="2021-12-01T15:20:35.038" v="187" actId="20577"/>
          <ac:spMkLst>
            <pc:docMk/>
            <pc:sldMk cId="1734736471" sldId="262"/>
            <ac:spMk id="3" creationId="{3FCABAAF-D984-4E2B-92D9-FFF6CCF968F3}"/>
          </ac:spMkLst>
        </pc:spChg>
      </pc:sldChg>
      <pc:sldChg chg="del">
        <pc:chgData name="Justas Kalpokas" userId="df383992dd094b12" providerId="LiveId" clId="{03EC4B01-51C9-4604-8953-6E8570034860}" dt="2021-12-01T15:18:43.268" v="42" actId="2696"/>
        <pc:sldMkLst>
          <pc:docMk/>
          <pc:sldMk cId="1937453485" sldId="262"/>
        </pc:sldMkLst>
      </pc:sldChg>
      <pc:sldChg chg="modSp mod">
        <pc:chgData name="Justas Kalpokas" userId="df383992dd094b12" providerId="LiveId" clId="{03EC4B01-51C9-4604-8953-6E8570034860}" dt="2021-12-01T15:17:36.718" v="15" actId="20577"/>
        <pc:sldMkLst>
          <pc:docMk/>
          <pc:sldMk cId="210903381" sldId="264"/>
        </pc:sldMkLst>
        <pc:spChg chg="mod">
          <ac:chgData name="Justas Kalpokas" userId="df383992dd094b12" providerId="LiveId" clId="{03EC4B01-51C9-4604-8953-6E8570034860}" dt="2021-12-01T15:17:36.718" v="15" actId="20577"/>
          <ac:spMkLst>
            <pc:docMk/>
            <pc:sldMk cId="210903381" sldId="264"/>
            <ac:spMk id="2" creationId="{F34B2595-4B95-475E-8170-471F9B8BB8C7}"/>
          </ac:spMkLst>
        </pc:spChg>
      </pc:sldChg>
      <pc:sldChg chg="modSp mod">
        <pc:chgData name="Justas Kalpokas" userId="df383992dd094b12" providerId="LiveId" clId="{03EC4B01-51C9-4604-8953-6E8570034860}" dt="2021-12-01T15:17:46.369" v="20" actId="27636"/>
        <pc:sldMkLst>
          <pc:docMk/>
          <pc:sldMk cId="2248392205" sldId="265"/>
        </pc:sldMkLst>
        <pc:spChg chg="mod">
          <ac:chgData name="Justas Kalpokas" userId="df383992dd094b12" providerId="LiveId" clId="{03EC4B01-51C9-4604-8953-6E8570034860}" dt="2021-12-01T15:17:46.369" v="20" actId="27636"/>
          <ac:spMkLst>
            <pc:docMk/>
            <pc:sldMk cId="2248392205" sldId="265"/>
            <ac:spMk id="2" creationId="{F34B2595-4B95-475E-8170-471F9B8BB8C7}"/>
          </ac:spMkLst>
        </pc:spChg>
      </pc:sldChg>
      <pc:sldChg chg="modSp mod">
        <pc:chgData name="Justas Kalpokas" userId="df383992dd094b12" providerId="LiveId" clId="{03EC4B01-51C9-4604-8953-6E8570034860}" dt="2021-12-01T15:18:01.246" v="31" actId="20577"/>
        <pc:sldMkLst>
          <pc:docMk/>
          <pc:sldMk cId="2573474688" sldId="266"/>
        </pc:sldMkLst>
        <pc:spChg chg="mod">
          <ac:chgData name="Justas Kalpokas" userId="df383992dd094b12" providerId="LiveId" clId="{03EC4B01-51C9-4604-8953-6E8570034860}" dt="2021-12-01T15:18:01.246" v="31" actId="20577"/>
          <ac:spMkLst>
            <pc:docMk/>
            <pc:sldMk cId="2573474688" sldId="266"/>
            <ac:spMk id="2" creationId="{F34B2595-4B95-475E-8170-471F9B8BB8C7}"/>
          </ac:spMkLst>
        </pc:spChg>
      </pc:sldChg>
      <pc:sldChg chg="modSp mod">
        <pc:chgData name="Justas Kalpokas" userId="df383992dd094b12" providerId="LiveId" clId="{03EC4B01-51C9-4604-8953-6E8570034860}" dt="2021-12-01T15:18:06.539" v="33"/>
        <pc:sldMkLst>
          <pc:docMk/>
          <pc:sldMk cId="1114086461" sldId="267"/>
        </pc:sldMkLst>
        <pc:spChg chg="mod">
          <ac:chgData name="Justas Kalpokas" userId="df383992dd094b12" providerId="LiveId" clId="{03EC4B01-51C9-4604-8953-6E8570034860}" dt="2021-12-01T15:18:06.539" v="33"/>
          <ac:spMkLst>
            <pc:docMk/>
            <pc:sldMk cId="1114086461" sldId="267"/>
            <ac:spMk id="2" creationId="{F34B2595-4B95-475E-8170-471F9B8BB8C7}"/>
          </ac:spMkLst>
        </pc:spChg>
      </pc:sldChg>
      <pc:sldChg chg="modSp mod">
        <pc:chgData name="Justas Kalpokas" userId="df383992dd094b12" providerId="LiveId" clId="{03EC4B01-51C9-4604-8953-6E8570034860}" dt="2021-12-01T15:18:10.723" v="35"/>
        <pc:sldMkLst>
          <pc:docMk/>
          <pc:sldMk cId="1274219934" sldId="268"/>
        </pc:sldMkLst>
        <pc:spChg chg="mod">
          <ac:chgData name="Justas Kalpokas" userId="df383992dd094b12" providerId="LiveId" clId="{03EC4B01-51C9-4604-8953-6E8570034860}" dt="2021-12-01T15:18:10.723" v="35"/>
          <ac:spMkLst>
            <pc:docMk/>
            <pc:sldMk cId="1274219934" sldId="268"/>
            <ac:spMk id="2" creationId="{F34B2595-4B95-475E-8170-471F9B8BB8C7}"/>
          </ac:spMkLst>
        </pc:spChg>
      </pc:sldChg>
      <pc:sldChg chg="modSp mod">
        <pc:chgData name="Justas Kalpokas" userId="df383992dd094b12" providerId="LiveId" clId="{03EC4B01-51C9-4604-8953-6E8570034860}" dt="2021-12-01T15:18:15.533" v="37"/>
        <pc:sldMkLst>
          <pc:docMk/>
          <pc:sldMk cId="2592158220" sldId="269"/>
        </pc:sldMkLst>
        <pc:spChg chg="mod">
          <ac:chgData name="Justas Kalpokas" userId="df383992dd094b12" providerId="LiveId" clId="{03EC4B01-51C9-4604-8953-6E8570034860}" dt="2021-12-01T15:18:15.533" v="37"/>
          <ac:spMkLst>
            <pc:docMk/>
            <pc:sldMk cId="2592158220" sldId="269"/>
            <ac:spMk id="2" creationId="{F34B2595-4B95-475E-8170-471F9B8BB8C7}"/>
          </ac:spMkLst>
        </pc:spChg>
      </pc:sldChg>
      <pc:sldChg chg="modSp mod">
        <pc:chgData name="Justas Kalpokas" userId="df383992dd094b12" providerId="LiveId" clId="{03EC4B01-51C9-4604-8953-6E8570034860}" dt="2021-12-01T15:18:20.643" v="39"/>
        <pc:sldMkLst>
          <pc:docMk/>
          <pc:sldMk cId="2408099433" sldId="270"/>
        </pc:sldMkLst>
        <pc:spChg chg="mod">
          <ac:chgData name="Justas Kalpokas" userId="df383992dd094b12" providerId="LiveId" clId="{03EC4B01-51C9-4604-8953-6E8570034860}" dt="2021-12-01T15:18:20.643" v="39"/>
          <ac:spMkLst>
            <pc:docMk/>
            <pc:sldMk cId="2408099433" sldId="270"/>
            <ac:spMk id="2" creationId="{F34B2595-4B95-475E-8170-471F9B8BB8C7}"/>
          </ac:spMkLst>
        </pc:spChg>
      </pc:sldChg>
      <pc:sldChg chg="modSp mod">
        <pc:chgData name="Justas Kalpokas" userId="df383992dd094b12" providerId="LiveId" clId="{03EC4B01-51C9-4604-8953-6E8570034860}" dt="2021-12-01T15:18:26.428" v="41"/>
        <pc:sldMkLst>
          <pc:docMk/>
          <pc:sldMk cId="2025296163" sldId="271"/>
        </pc:sldMkLst>
        <pc:spChg chg="mod">
          <ac:chgData name="Justas Kalpokas" userId="df383992dd094b12" providerId="LiveId" clId="{03EC4B01-51C9-4604-8953-6E8570034860}" dt="2021-12-01T15:18:26.428" v="41"/>
          <ac:spMkLst>
            <pc:docMk/>
            <pc:sldMk cId="2025296163" sldId="271"/>
            <ac:spMk id="2" creationId="{F34B2595-4B95-475E-8170-471F9B8BB8C7}"/>
          </ac:spMkLst>
        </pc:spChg>
      </pc:sldChg>
      <pc:sldChg chg="modSp mod">
        <pc:chgData name="Justas Kalpokas" userId="df383992dd094b12" providerId="LiveId" clId="{03EC4B01-51C9-4604-8953-6E8570034860}" dt="2021-12-01T15:19:05.366" v="52" actId="20577"/>
        <pc:sldMkLst>
          <pc:docMk/>
          <pc:sldMk cId="3824874992" sldId="272"/>
        </pc:sldMkLst>
        <pc:spChg chg="mod">
          <ac:chgData name="Justas Kalpokas" userId="df383992dd094b12" providerId="LiveId" clId="{03EC4B01-51C9-4604-8953-6E8570034860}" dt="2021-12-01T15:19:05.366" v="52" actId="20577"/>
          <ac:spMkLst>
            <pc:docMk/>
            <pc:sldMk cId="3824874992" sldId="272"/>
            <ac:spMk id="2" creationId="{F34B2595-4B95-475E-8170-471F9B8BB8C7}"/>
          </ac:spMkLst>
        </pc:spChg>
      </pc:sldChg>
      <pc:sldChg chg="modSp mod">
        <pc:chgData name="Justas Kalpokas" userId="df383992dd094b12" providerId="LiveId" clId="{03EC4B01-51C9-4604-8953-6E8570034860}" dt="2021-12-01T15:26:32.256" v="740" actId="27636"/>
        <pc:sldMkLst>
          <pc:docMk/>
          <pc:sldMk cId="1922552487" sldId="274"/>
        </pc:sldMkLst>
        <pc:spChg chg="mod">
          <ac:chgData name="Justas Kalpokas" userId="df383992dd094b12" providerId="LiveId" clId="{03EC4B01-51C9-4604-8953-6E8570034860}" dt="2021-12-01T15:26:32.256" v="740" actId="27636"/>
          <ac:spMkLst>
            <pc:docMk/>
            <pc:sldMk cId="1922552487" sldId="274"/>
            <ac:spMk id="3" creationId="{3FCABAAF-D984-4E2B-92D9-FFF6CCF968F3}"/>
          </ac:spMkLst>
        </pc:spChg>
      </pc:sldChg>
      <pc:sldChg chg="modSp add mod">
        <pc:chgData name="Justas Kalpokas" userId="df383992dd094b12" providerId="LiveId" clId="{03EC4B01-51C9-4604-8953-6E8570034860}" dt="2021-12-01T15:22:23.694" v="348" actId="20577"/>
        <pc:sldMkLst>
          <pc:docMk/>
          <pc:sldMk cId="1196712435" sldId="275"/>
        </pc:sldMkLst>
        <pc:spChg chg="mod">
          <ac:chgData name="Justas Kalpokas" userId="df383992dd094b12" providerId="LiveId" clId="{03EC4B01-51C9-4604-8953-6E8570034860}" dt="2021-12-01T15:22:23.694" v="348" actId="20577"/>
          <ac:spMkLst>
            <pc:docMk/>
            <pc:sldMk cId="1196712435" sldId="275"/>
            <ac:spMk id="2" creationId="{F34B2595-4B95-475E-8170-471F9B8BB8C7}"/>
          </ac:spMkLst>
        </pc:spChg>
        <pc:spChg chg="mod">
          <ac:chgData name="Justas Kalpokas" userId="df383992dd094b12" providerId="LiveId" clId="{03EC4B01-51C9-4604-8953-6E8570034860}" dt="2021-12-01T15:22:11.881" v="334" actId="20577"/>
          <ac:spMkLst>
            <pc:docMk/>
            <pc:sldMk cId="1196712435" sldId="275"/>
            <ac:spMk id="3" creationId="{3FCABAAF-D984-4E2B-92D9-FFF6CCF968F3}"/>
          </ac:spMkLst>
        </pc:spChg>
      </pc:sldChg>
      <pc:sldChg chg="new del">
        <pc:chgData name="Justas Kalpokas" userId="df383992dd094b12" providerId="LiveId" clId="{03EC4B01-51C9-4604-8953-6E8570034860}" dt="2021-12-05T17:49:10.025" v="745" actId="47"/>
        <pc:sldMkLst>
          <pc:docMk/>
          <pc:sldMk cId="2317582977" sldId="276"/>
        </pc:sldMkLst>
      </pc:sldChg>
    </pc:docChg>
  </pc:docChgLst>
  <pc:docChgLst>
    <pc:chgData name="Justas Kalpokas" userId="df383992dd094b12" providerId="LiveId" clId="{544D5E7F-9F52-46DB-A69B-E86EE02710F1}"/>
    <pc:docChg chg="undo custSel addSld delSld modSld">
      <pc:chgData name="Justas Kalpokas" userId="df383992dd094b12" providerId="LiveId" clId="{544D5E7F-9F52-46DB-A69B-E86EE02710F1}" dt="2021-11-29T08:44:14.416" v="2311" actId="47"/>
      <pc:docMkLst>
        <pc:docMk/>
      </pc:docMkLst>
      <pc:sldChg chg="modSp new mod">
        <pc:chgData name="Justas Kalpokas" userId="df383992dd094b12" providerId="LiveId" clId="{544D5E7F-9F52-46DB-A69B-E86EE02710F1}" dt="2021-11-29T08:11:55.838" v="211" actId="20577"/>
        <pc:sldMkLst>
          <pc:docMk/>
          <pc:sldMk cId="2799992266" sldId="257"/>
        </pc:sldMkLst>
        <pc:spChg chg="mod">
          <ac:chgData name="Justas Kalpokas" userId="df383992dd094b12" providerId="LiveId" clId="{544D5E7F-9F52-46DB-A69B-E86EE02710F1}" dt="2021-11-29T08:11:21.471" v="133" actId="20577"/>
          <ac:spMkLst>
            <pc:docMk/>
            <pc:sldMk cId="2799992266" sldId="257"/>
            <ac:spMk id="2" creationId="{F34B2595-4B95-475E-8170-471F9B8BB8C7}"/>
          </ac:spMkLst>
        </pc:spChg>
        <pc:spChg chg="mod">
          <ac:chgData name="Justas Kalpokas" userId="df383992dd094b12" providerId="LiveId" clId="{544D5E7F-9F52-46DB-A69B-E86EE02710F1}" dt="2021-11-29T08:11:55.838" v="211" actId="20577"/>
          <ac:spMkLst>
            <pc:docMk/>
            <pc:sldMk cId="2799992266" sldId="257"/>
            <ac:spMk id="3" creationId="{3FCABAAF-D984-4E2B-92D9-FFF6CCF968F3}"/>
          </ac:spMkLst>
        </pc:spChg>
      </pc:sldChg>
      <pc:sldChg chg="addSp delSp modSp add mod">
        <pc:chgData name="Justas Kalpokas" userId="df383992dd094b12" providerId="LiveId" clId="{544D5E7F-9F52-46DB-A69B-E86EE02710F1}" dt="2021-11-29T08:15:59.364" v="622" actId="27636"/>
        <pc:sldMkLst>
          <pc:docMk/>
          <pc:sldMk cId="3408575364" sldId="258"/>
        </pc:sldMkLst>
        <pc:spChg chg="mod">
          <ac:chgData name="Justas Kalpokas" userId="df383992dd094b12" providerId="LiveId" clId="{544D5E7F-9F52-46DB-A69B-E86EE02710F1}" dt="2021-11-29T08:12:24.270" v="271" actId="20577"/>
          <ac:spMkLst>
            <pc:docMk/>
            <pc:sldMk cId="3408575364" sldId="258"/>
            <ac:spMk id="2" creationId="{F34B2595-4B95-475E-8170-471F9B8BB8C7}"/>
          </ac:spMkLst>
        </pc:spChg>
        <pc:spChg chg="mod">
          <ac:chgData name="Justas Kalpokas" userId="df383992dd094b12" providerId="LiveId" clId="{544D5E7F-9F52-46DB-A69B-E86EE02710F1}" dt="2021-11-29T08:15:59.364" v="622" actId="27636"/>
          <ac:spMkLst>
            <pc:docMk/>
            <pc:sldMk cId="3408575364" sldId="258"/>
            <ac:spMk id="3" creationId="{3FCABAAF-D984-4E2B-92D9-FFF6CCF968F3}"/>
          </ac:spMkLst>
        </pc:spChg>
        <pc:spChg chg="add del">
          <ac:chgData name="Justas Kalpokas" userId="df383992dd094b12" providerId="LiveId" clId="{544D5E7F-9F52-46DB-A69B-E86EE02710F1}" dt="2021-11-29T08:14:56.130" v="497"/>
          <ac:spMkLst>
            <pc:docMk/>
            <pc:sldMk cId="3408575364" sldId="258"/>
            <ac:spMk id="4" creationId="{559945E0-D8CB-4158-ADCD-AD758091568E}"/>
          </ac:spMkLst>
        </pc:spChg>
        <pc:picChg chg="add mod">
          <ac:chgData name="Justas Kalpokas" userId="df383992dd094b12" providerId="LiveId" clId="{544D5E7F-9F52-46DB-A69B-E86EE02710F1}" dt="2021-11-29T08:15:55.602" v="620" actId="1076"/>
          <ac:picMkLst>
            <pc:docMk/>
            <pc:sldMk cId="3408575364" sldId="258"/>
            <ac:picMk id="6" creationId="{18A6962E-E909-45AE-8C31-2DE15CC3B049}"/>
          </ac:picMkLst>
        </pc:picChg>
      </pc:sldChg>
      <pc:sldChg chg="addSp delSp modSp add mod">
        <pc:chgData name="Justas Kalpokas" userId="df383992dd094b12" providerId="LiveId" clId="{544D5E7F-9F52-46DB-A69B-E86EE02710F1}" dt="2021-11-29T08:18:54.175" v="797" actId="20577"/>
        <pc:sldMkLst>
          <pc:docMk/>
          <pc:sldMk cId="605663026" sldId="259"/>
        </pc:sldMkLst>
        <pc:spChg chg="mod">
          <ac:chgData name="Justas Kalpokas" userId="df383992dd094b12" providerId="LiveId" clId="{544D5E7F-9F52-46DB-A69B-E86EE02710F1}" dt="2021-11-29T08:16:16.072" v="631" actId="20577"/>
          <ac:spMkLst>
            <pc:docMk/>
            <pc:sldMk cId="605663026" sldId="259"/>
            <ac:spMk id="2" creationId="{F34B2595-4B95-475E-8170-471F9B8BB8C7}"/>
          </ac:spMkLst>
        </pc:spChg>
        <pc:spChg chg="del mod">
          <ac:chgData name="Justas Kalpokas" userId="df383992dd094b12" providerId="LiveId" clId="{544D5E7F-9F52-46DB-A69B-E86EE02710F1}" dt="2021-11-29T08:16:59.922" v="636" actId="22"/>
          <ac:spMkLst>
            <pc:docMk/>
            <pc:sldMk cId="605663026" sldId="259"/>
            <ac:spMk id="3" creationId="{3FCABAAF-D984-4E2B-92D9-FFF6CCF968F3}"/>
          </ac:spMkLst>
        </pc:spChg>
        <pc:spChg chg="add mod">
          <ac:chgData name="Justas Kalpokas" userId="df383992dd094b12" providerId="LiveId" clId="{544D5E7F-9F52-46DB-A69B-E86EE02710F1}" dt="2021-11-29T08:18:54.175" v="797" actId="20577"/>
          <ac:spMkLst>
            <pc:docMk/>
            <pc:sldMk cId="605663026" sldId="259"/>
            <ac:spMk id="8" creationId="{774551D1-6E0C-4BEC-B94E-CD26F5C870F7}"/>
          </ac:spMkLst>
        </pc:spChg>
        <pc:picChg chg="add mod">
          <ac:chgData name="Justas Kalpokas" userId="df383992dd094b12" providerId="LiveId" clId="{544D5E7F-9F52-46DB-A69B-E86EE02710F1}" dt="2021-11-29T08:17:08.599" v="641" actId="14100"/>
          <ac:picMkLst>
            <pc:docMk/>
            <pc:sldMk cId="605663026" sldId="259"/>
            <ac:picMk id="5" creationId="{A3C16CED-72ED-4CDD-B2DB-405EF9CB3032}"/>
          </ac:picMkLst>
        </pc:picChg>
        <pc:picChg chg="add mod ord">
          <ac:chgData name="Justas Kalpokas" userId="df383992dd094b12" providerId="LiveId" clId="{544D5E7F-9F52-46DB-A69B-E86EE02710F1}" dt="2021-11-29T08:17:16.827" v="643" actId="14100"/>
          <ac:picMkLst>
            <pc:docMk/>
            <pc:sldMk cId="605663026" sldId="259"/>
            <ac:picMk id="7" creationId="{EA61D709-4C53-47BC-B19F-F8848F71DAE0}"/>
          </ac:picMkLst>
        </pc:picChg>
      </pc:sldChg>
      <pc:sldChg chg="addSp delSp modSp add mod">
        <pc:chgData name="Justas Kalpokas" userId="df383992dd094b12" providerId="LiveId" clId="{544D5E7F-9F52-46DB-A69B-E86EE02710F1}" dt="2021-11-29T08:20:48.597" v="854" actId="1076"/>
        <pc:sldMkLst>
          <pc:docMk/>
          <pc:sldMk cId="2656487468" sldId="260"/>
        </pc:sldMkLst>
        <pc:spChg chg="mod">
          <ac:chgData name="Justas Kalpokas" userId="df383992dd094b12" providerId="LiveId" clId="{544D5E7F-9F52-46DB-A69B-E86EE02710F1}" dt="2021-11-29T08:19:37.192" v="848" actId="20577"/>
          <ac:spMkLst>
            <pc:docMk/>
            <pc:sldMk cId="2656487468" sldId="260"/>
            <ac:spMk id="2" creationId="{F34B2595-4B95-475E-8170-471F9B8BB8C7}"/>
          </ac:spMkLst>
        </pc:spChg>
        <pc:spChg chg="del">
          <ac:chgData name="Justas Kalpokas" userId="df383992dd094b12" providerId="LiveId" clId="{544D5E7F-9F52-46DB-A69B-E86EE02710F1}" dt="2021-11-29T08:20:08.438" v="849" actId="22"/>
          <ac:spMkLst>
            <pc:docMk/>
            <pc:sldMk cId="2656487468" sldId="260"/>
            <ac:spMk id="3" creationId="{3FCABAAF-D984-4E2B-92D9-FFF6CCF968F3}"/>
          </ac:spMkLst>
        </pc:spChg>
        <pc:picChg chg="add mod ord">
          <ac:chgData name="Justas Kalpokas" userId="df383992dd094b12" providerId="LiveId" clId="{544D5E7F-9F52-46DB-A69B-E86EE02710F1}" dt="2021-11-29T08:20:48.597" v="854" actId="1076"/>
          <ac:picMkLst>
            <pc:docMk/>
            <pc:sldMk cId="2656487468" sldId="260"/>
            <ac:picMk id="5" creationId="{F6927C27-7B73-4766-A036-2DFBF8994DDD}"/>
          </ac:picMkLst>
        </pc:picChg>
        <pc:picChg chg="add mod">
          <ac:chgData name="Justas Kalpokas" userId="df383992dd094b12" providerId="LiveId" clId="{544D5E7F-9F52-46DB-A69B-E86EE02710F1}" dt="2021-11-29T08:20:47.629" v="853" actId="1076"/>
          <ac:picMkLst>
            <pc:docMk/>
            <pc:sldMk cId="2656487468" sldId="260"/>
            <ac:picMk id="7" creationId="{6A78DF2F-BBA8-4DF0-94D6-30CD79483402}"/>
          </ac:picMkLst>
        </pc:picChg>
      </pc:sldChg>
      <pc:sldChg chg="modSp add mod">
        <pc:chgData name="Justas Kalpokas" userId="df383992dd094b12" providerId="LiveId" clId="{544D5E7F-9F52-46DB-A69B-E86EE02710F1}" dt="2021-11-29T08:26:13.712" v="1283" actId="5793"/>
        <pc:sldMkLst>
          <pc:docMk/>
          <pc:sldMk cId="62705880" sldId="261"/>
        </pc:sldMkLst>
        <pc:spChg chg="mod">
          <ac:chgData name="Justas Kalpokas" userId="df383992dd094b12" providerId="LiveId" clId="{544D5E7F-9F52-46DB-A69B-E86EE02710F1}" dt="2021-11-29T08:25:21.272" v="1186" actId="20577"/>
          <ac:spMkLst>
            <pc:docMk/>
            <pc:sldMk cId="62705880" sldId="261"/>
            <ac:spMk id="2" creationId="{F34B2595-4B95-475E-8170-471F9B8BB8C7}"/>
          </ac:spMkLst>
        </pc:spChg>
        <pc:spChg chg="mod">
          <ac:chgData name="Justas Kalpokas" userId="df383992dd094b12" providerId="LiveId" clId="{544D5E7F-9F52-46DB-A69B-E86EE02710F1}" dt="2021-11-29T08:26:13.712" v="1283" actId="5793"/>
          <ac:spMkLst>
            <pc:docMk/>
            <pc:sldMk cId="62705880" sldId="261"/>
            <ac:spMk id="3" creationId="{3FCABAAF-D984-4E2B-92D9-FFF6CCF968F3}"/>
          </ac:spMkLst>
        </pc:spChg>
      </pc:sldChg>
      <pc:sldChg chg="modSp add mod">
        <pc:chgData name="Justas Kalpokas" userId="df383992dd094b12" providerId="LiveId" clId="{544D5E7F-9F52-46DB-A69B-E86EE02710F1}" dt="2021-11-29T08:28:10.288" v="1433" actId="20577"/>
        <pc:sldMkLst>
          <pc:docMk/>
          <pc:sldMk cId="1937453485" sldId="262"/>
        </pc:sldMkLst>
        <pc:spChg chg="mod">
          <ac:chgData name="Justas Kalpokas" userId="df383992dd094b12" providerId="LiveId" clId="{544D5E7F-9F52-46DB-A69B-E86EE02710F1}" dt="2021-11-29T08:24:36.768" v="1064" actId="20577"/>
          <ac:spMkLst>
            <pc:docMk/>
            <pc:sldMk cId="1937453485" sldId="262"/>
            <ac:spMk id="2" creationId="{F34B2595-4B95-475E-8170-471F9B8BB8C7}"/>
          </ac:spMkLst>
        </pc:spChg>
        <pc:spChg chg="mod">
          <ac:chgData name="Justas Kalpokas" userId="df383992dd094b12" providerId="LiveId" clId="{544D5E7F-9F52-46DB-A69B-E86EE02710F1}" dt="2021-11-29T08:28:10.288" v="1433" actId="20577"/>
          <ac:spMkLst>
            <pc:docMk/>
            <pc:sldMk cId="1937453485" sldId="262"/>
            <ac:spMk id="3" creationId="{3FCABAAF-D984-4E2B-92D9-FFF6CCF968F3}"/>
          </ac:spMkLst>
        </pc:spChg>
      </pc:sldChg>
      <pc:sldChg chg="modSp add del mod">
        <pc:chgData name="Justas Kalpokas" userId="df383992dd094b12" providerId="LiveId" clId="{544D5E7F-9F52-46DB-A69B-E86EE02710F1}" dt="2021-11-29T08:32:26.759" v="1549" actId="47"/>
        <pc:sldMkLst>
          <pc:docMk/>
          <pc:sldMk cId="1735713684" sldId="263"/>
        </pc:sldMkLst>
        <pc:spChg chg="mod">
          <ac:chgData name="Justas Kalpokas" userId="df383992dd094b12" providerId="LiveId" clId="{544D5E7F-9F52-46DB-A69B-E86EE02710F1}" dt="2021-11-29T08:30:08.970" v="1487" actId="20577"/>
          <ac:spMkLst>
            <pc:docMk/>
            <pc:sldMk cId="1735713684" sldId="263"/>
            <ac:spMk id="2" creationId="{F34B2595-4B95-475E-8170-471F9B8BB8C7}"/>
          </ac:spMkLst>
        </pc:spChg>
        <pc:spChg chg="mod">
          <ac:chgData name="Justas Kalpokas" userId="df383992dd094b12" providerId="LiveId" clId="{544D5E7F-9F52-46DB-A69B-E86EE02710F1}" dt="2021-11-29T08:30:13.938" v="1491" actId="27636"/>
          <ac:spMkLst>
            <pc:docMk/>
            <pc:sldMk cId="1735713684" sldId="263"/>
            <ac:spMk id="3" creationId="{3FCABAAF-D984-4E2B-92D9-FFF6CCF968F3}"/>
          </ac:spMkLst>
        </pc:spChg>
      </pc:sldChg>
      <pc:sldChg chg="addSp delSp modSp add mod">
        <pc:chgData name="Justas Kalpokas" userId="df383992dd094b12" providerId="LiveId" clId="{544D5E7F-9F52-46DB-A69B-E86EE02710F1}" dt="2021-11-29T08:33:05.937" v="1569" actId="20577"/>
        <pc:sldMkLst>
          <pc:docMk/>
          <pc:sldMk cId="210903381" sldId="264"/>
        </pc:sldMkLst>
        <pc:spChg chg="mod">
          <ac:chgData name="Justas Kalpokas" userId="df383992dd094b12" providerId="LiveId" clId="{544D5E7F-9F52-46DB-A69B-E86EE02710F1}" dt="2021-11-29T08:33:05.937" v="1569" actId="20577"/>
          <ac:spMkLst>
            <pc:docMk/>
            <pc:sldMk cId="210903381" sldId="264"/>
            <ac:spMk id="2" creationId="{F34B2595-4B95-475E-8170-471F9B8BB8C7}"/>
          </ac:spMkLst>
        </pc:spChg>
        <pc:spChg chg="add del mod">
          <ac:chgData name="Justas Kalpokas" userId="df383992dd094b12" providerId="LiveId" clId="{544D5E7F-9F52-46DB-A69B-E86EE02710F1}" dt="2021-11-29T08:31:58.740" v="1547" actId="27636"/>
          <ac:spMkLst>
            <pc:docMk/>
            <pc:sldMk cId="210903381" sldId="264"/>
            <ac:spMk id="3" creationId="{3FCABAAF-D984-4E2B-92D9-FFF6CCF968F3}"/>
          </ac:spMkLst>
        </pc:spChg>
        <pc:spChg chg="add del mod">
          <ac:chgData name="Justas Kalpokas" userId="df383992dd094b12" providerId="LiveId" clId="{544D5E7F-9F52-46DB-A69B-E86EE02710F1}" dt="2021-11-29T08:31:56.315" v="1544"/>
          <ac:spMkLst>
            <pc:docMk/>
            <pc:sldMk cId="210903381" sldId="264"/>
            <ac:spMk id="4" creationId="{8AE6C17C-1C95-435A-BB6D-603B9867B6A9}"/>
          </ac:spMkLst>
        </pc:spChg>
      </pc:sldChg>
      <pc:sldChg chg="addSp delSp modSp add mod">
        <pc:chgData name="Justas Kalpokas" userId="df383992dd094b12" providerId="LiveId" clId="{544D5E7F-9F52-46DB-A69B-E86EE02710F1}" dt="2021-11-29T08:33:11.616" v="1586" actId="20577"/>
        <pc:sldMkLst>
          <pc:docMk/>
          <pc:sldMk cId="2248392205" sldId="265"/>
        </pc:sldMkLst>
        <pc:spChg chg="mod">
          <ac:chgData name="Justas Kalpokas" userId="df383992dd094b12" providerId="LiveId" clId="{544D5E7F-9F52-46DB-A69B-E86EE02710F1}" dt="2021-11-29T08:33:11.616" v="1586" actId="20577"/>
          <ac:spMkLst>
            <pc:docMk/>
            <pc:sldMk cId="2248392205" sldId="265"/>
            <ac:spMk id="2" creationId="{F34B2595-4B95-475E-8170-471F9B8BB8C7}"/>
          </ac:spMkLst>
        </pc:spChg>
        <pc:spChg chg="add del mod">
          <ac:chgData name="Justas Kalpokas" userId="df383992dd094b12" providerId="LiveId" clId="{544D5E7F-9F52-46DB-A69B-E86EE02710F1}" dt="2021-11-29T08:32:54.601" v="1560" actId="20577"/>
          <ac:spMkLst>
            <pc:docMk/>
            <pc:sldMk cId="2248392205" sldId="265"/>
            <ac:spMk id="3" creationId="{3FCABAAF-D984-4E2B-92D9-FFF6CCF968F3}"/>
          </ac:spMkLst>
        </pc:spChg>
        <pc:spChg chg="add del mod">
          <ac:chgData name="Justas Kalpokas" userId="df383992dd094b12" providerId="LiveId" clId="{544D5E7F-9F52-46DB-A69B-E86EE02710F1}" dt="2021-11-29T08:32:44.466" v="1552"/>
          <ac:spMkLst>
            <pc:docMk/>
            <pc:sldMk cId="2248392205" sldId="265"/>
            <ac:spMk id="4" creationId="{582F2CD2-F748-49F6-8948-4F9C1FEA8960}"/>
          </ac:spMkLst>
        </pc:spChg>
      </pc:sldChg>
      <pc:sldChg chg="modSp add mod">
        <pc:chgData name="Justas Kalpokas" userId="df383992dd094b12" providerId="LiveId" clId="{544D5E7F-9F52-46DB-A69B-E86EE02710F1}" dt="2021-11-29T08:35:31.617" v="1763" actId="20577"/>
        <pc:sldMkLst>
          <pc:docMk/>
          <pc:sldMk cId="2573474688" sldId="266"/>
        </pc:sldMkLst>
        <pc:spChg chg="mod">
          <ac:chgData name="Justas Kalpokas" userId="df383992dd094b12" providerId="LiveId" clId="{544D5E7F-9F52-46DB-A69B-E86EE02710F1}" dt="2021-11-29T08:33:41.737" v="1619" actId="20577"/>
          <ac:spMkLst>
            <pc:docMk/>
            <pc:sldMk cId="2573474688" sldId="266"/>
            <ac:spMk id="2" creationId="{F34B2595-4B95-475E-8170-471F9B8BB8C7}"/>
          </ac:spMkLst>
        </pc:spChg>
        <pc:spChg chg="mod">
          <ac:chgData name="Justas Kalpokas" userId="df383992dd094b12" providerId="LiveId" clId="{544D5E7F-9F52-46DB-A69B-E86EE02710F1}" dt="2021-11-29T08:35:31.617" v="1763" actId="20577"/>
          <ac:spMkLst>
            <pc:docMk/>
            <pc:sldMk cId="2573474688" sldId="266"/>
            <ac:spMk id="3" creationId="{3FCABAAF-D984-4E2B-92D9-FFF6CCF968F3}"/>
          </ac:spMkLst>
        </pc:spChg>
      </pc:sldChg>
      <pc:sldChg chg="addSp delSp modSp add mod">
        <pc:chgData name="Justas Kalpokas" userId="df383992dd094b12" providerId="LiveId" clId="{544D5E7F-9F52-46DB-A69B-E86EE02710F1}" dt="2021-11-29T08:37:08.169" v="1865" actId="20577"/>
        <pc:sldMkLst>
          <pc:docMk/>
          <pc:sldMk cId="1114086461" sldId="267"/>
        </pc:sldMkLst>
        <pc:spChg chg="mod">
          <ac:chgData name="Justas Kalpokas" userId="df383992dd094b12" providerId="LiveId" clId="{544D5E7F-9F52-46DB-A69B-E86EE02710F1}" dt="2021-11-29T08:36:23.440" v="1828" actId="20577"/>
          <ac:spMkLst>
            <pc:docMk/>
            <pc:sldMk cId="1114086461" sldId="267"/>
            <ac:spMk id="2" creationId="{F34B2595-4B95-475E-8170-471F9B8BB8C7}"/>
          </ac:spMkLst>
        </pc:spChg>
        <pc:spChg chg="add del mod">
          <ac:chgData name="Justas Kalpokas" userId="df383992dd094b12" providerId="LiveId" clId="{544D5E7F-9F52-46DB-A69B-E86EE02710F1}" dt="2021-11-29T08:37:08.169" v="1865" actId="20577"/>
          <ac:spMkLst>
            <pc:docMk/>
            <pc:sldMk cId="1114086461" sldId="267"/>
            <ac:spMk id="3" creationId="{3FCABAAF-D984-4E2B-92D9-FFF6CCF968F3}"/>
          </ac:spMkLst>
        </pc:spChg>
        <pc:spChg chg="add del mod">
          <ac:chgData name="Justas Kalpokas" userId="df383992dd094b12" providerId="LiveId" clId="{544D5E7F-9F52-46DB-A69B-E86EE02710F1}" dt="2021-11-29T08:36:05.002" v="1794"/>
          <ac:spMkLst>
            <pc:docMk/>
            <pc:sldMk cId="1114086461" sldId="267"/>
            <ac:spMk id="4" creationId="{4C7EEB0F-5CA9-4664-8BAE-84ECD0F6A178}"/>
          </ac:spMkLst>
        </pc:spChg>
      </pc:sldChg>
      <pc:sldChg chg="modSp add mod">
        <pc:chgData name="Justas Kalpokas" userId="df383992dd094b12" providerId="LiveId" clId="{544D5E7F-9F52-46DB-A69B-E86EE02710F1}" dt="2021-11-29T08:37:47.146" v="1889" actId="20577"/>
        <pc:sldMkLst>
          <pc:docMk/>
          <pc:sldMk cId="1274219934" sldId="268"/>
        </pc:sldMkLst>
        <pc:spChg chg="mod">
          <ac:chgData name="Justas Kalpokas" userId="df383992dd094b12" providerId="LiveId" clId="{544D5E7F-9F52-46DB-A69B-E86EE02710F1}" dt="2021-11-29T08:37:33.761" v="1881" actId="20577"/>
          <ac:spMkLst>
            <pc:docMk/>
            <pc:sldMk cId="1274219934" sldId="268"/>
            <ac:spMk id="2" creationId="{F34B2595-4B95-475E-8170-471F9B8BB8C7}"/>
          </ac:spMkLst>
        </pc:spChg>
        <pc:spChg chg="mod">
          <ac:chgData name="Justas Kalpokas" userId="df383992dd094b12" providerId="LiveId" clId="{544D5E7F-9F52-46DB-A69B-E86EE02710F1}" dt="2021-11-29T08:37:47.146" v="1889" actId="20577"/>
          <ac:spMkLst>
            <pc:docMk/>
            <pc:sldMk cId="1274219934" sldId="268"/>
            <ac:spMk id="3" creationId="{3FCABAAF-D984-4E2B-92D9-FFF6CCF968F3}"/>
          </ac:spMkLst>
        </pc:spChg>
      </pc:sldChg>
      <pc:sldChg chg="modSp add mod">
        <pc:chgData name="Justas Kalpokas" userId="df383992dd094b12" providerId="LiveId" clId="{544D5E7F-9F52-46DB-A69B-E86EE02710F1}" dt="2021-11-29T08:38:07.769" v="1911" actId="20577"/>
        <pc:sldMkLst>
          <pc:docMk/>
          <pc:sldMk cId="2592158220" sldId="269"/>
        </pc:sldMkLst>
        <pc:spChg chg="mod">
          <ac:chgData name="Justas Kalpokas" userId="df383992dd094b12" providerId="LiveId" clId="{544D5E7F-9F52-46DB-A69B-E86EE02710F1}" dt="2021-11-29T08:37:59.432" v="1905" actId="20577"/>
          <ac:spMkLst>
            <pc:docMk/>
            <pc:sldMk cId="2592158220" sldId="269"/>
            <ac:spMk id="2" creationId="{F34B2595-4B95-475E-8170-471F9B8BB8C7}"/>
          </ac:spMkLst>
        </pc:spChg>
        <pc:spChg chg="mod">
          <ac:chgData name="Justas Kalpokas" userId="df383992dd094b12" providerId="LiveId" clId="{544D5E7F-9F52-46DB-A69B-E86EE02710F1}" dt="2021-11-29T08:38:07.769" v="1911" actId="20577"/>
          <ac:spMkLst>
            <pc:docMk/>
            <pc:sldMk cId="2592158220" sldId="269"/>
            <ac:spMk id="3" creationId="{3FCABAAF-D984-4E2B-92D9-FFF6CCF968F3}"/>
          </ac:spMkLst>
        </pc:spChg>
      </pc:sldChg>
      <pc:sldChg chg="addSp delSp modSp add mod">
        <pc:chgData name="Justas Kalpokas" userId="df383992dd094b12" providerId="LiveId" clId="{544D5E7F-9F52-46DB-A69B-E86EE02710F1}" dt="2021-11-29T08:38:57.953" v="1937" actId="20577"/>
        <pc:sldMkLst>
          <pc:docMk/>
          <pc:sldMk cId="2408099433" sldId="270"/>
        </pc:sldMkLst>
        <pc:spChg chg="mod">
          <ac:chgData name="Justas Kalpokas" userId="df383992dd094b12" providerId="LiveId" clId="{544D5E7F-9F52-46DB-A69B-E86EE02710F1}" dt="2021-11-29T08:38:50.328" v="1929" actId="20577"/>
          <ac:spMkLst>
            <pc:docMk/>
            <pc:sldMk cId="2408099433" sldId="270"/>
            <ac:spMk id="2" creationId="{F34B2595-4B95-475E-8170-471F9B8BB8C7}"/>
          </ac:spMkLst>
        </pc:spChg>
        <pc:spChg chg="add del mod">
          <ac:chgData name="Justas Kalpokas" userId="df383992dd094b12" providerId="LiveId" clId="{544D5E7F-9F52-46DB-A69B-E86EE02710F1}" dt="2021-11-29T08:38:57.953" v="1937" actId="20577"/>
          <ac:spMkLst>
            <pc:docMk/>
            <pc:sldMk cId="2408099433" sldId="270"/>
            <ac:spMk id="3" creationId="{3FCABAAF-D984-4E2B-92D9-FFF6CCF968F3}"/>
          </ac:spMkLst>
        </pc:spChg>
        <pc:spChg chg="add del mod">
          <ac:chgData name="Justas Kalpokas" userId="df383992dd094b12" providerId="LiveId" clId="{544D5E7F-9F52-46DB-A69B-E86EE02710F1}" dt="2021-11-29T08:38:52.402" v="1931"/>
          <ac:spMkLst>
            <pc:docMk/>
            <pc:sldMk cId="2408099433" sldId="270"/>
            <ac:spMk id="4" creationId="{BCC8779C-0528-48CB-9C56-FE1A56C919D3}"/>
          </ac:spMkLst>
        </pc:spChg>
      </pc:sldChg>
      <pc:sldChg chg="modSp add mod">
        <pc:chgData name="Justas Kalpokas" userId="df383992dd094b12" providerId="LiveId" clId="{544D5E7F-9F52-46DB-A69B-E86EE02710F1}" dt="2021-11-29T08:40:08.514" v="1969" actId="20577"/>
        <pc:sldMkLst>
          <pc:docMk/>
          <pc:sldMk cId="2025296163" sldId="271"/>
        </pc:sldMkLst>
        <pc:spChg chg="mod">
          <ac:chgData name="Justas Kalpokas" userId="df383992dd094b12" providerId="LiveId" clId="{544D5E7F-9F52-46DB-A69B-E86EE02710F1}" dt="2021-11-29T08:39:56.544" v="1960" actId="20577"/>
          <ac:spMkLst>
            <pc:docMk/>
            <pc:sldMk cId="2025296163" sldId="271"/>
            <ac:spMk id="2" creationId="{F34B2595-4B95-475E-8170-471F9B8BB8C7}"/>
          </ac:spMkLst>
        </pc:spChg>
        <pc:spChg chg="mod">
          <ac:chgData name="Justas Kalpokas" userId="df383992dd094b12" providerId="LiveId" clId="{544D5E7F-9F52-46DB-A69B-E86EE02710F1}" dt="2021-11-29T08:40:08.514" v="1969" actId="20577"/>
          <ac:spMkLst>
            <pc:docMk/>
            <pc:sldMk cId="2025296163" sldId="271"/>
            <ac:spMk id="3" creationId="{3FCABAAF-D984-4E2B-92D9-FFF6CCF968F3}"/>
          </ac:spMkLst>
        </pc:spChg>
      </pc:sldChg>
      <pc:sldChg chg="modSp add mod">
        <pc:chgData name="Justas Kalpokas" userId="df383992dd094b12" providerId="LiveId" clId="{544D5E7F-9F52-46DB-A69B-E86EE02710F1}" dt="2021-11-29T08:40:29.985" v="1997" actId="20577"/>
        <pc:sldMkLst>
          <pc:docMk/>
          <pc:sldMk cId="3824874992" sldId="272"/>
        </pc:sldMkLst>
        <pc:spChg chg="mod">
          <ac:chgData name="Justas Kalpokas" userId="df383992dd094b12" providerId="LiveId" clId="{544D5E7F-9F52-46DB-A69B-E86EE02710F1}" dt="2021-11-29T08:40:22.112" v="1990" actId="20577"/>
          <ac:spMkLst>
            <pc:docMk/>
            <pc:sldMk cId="3824874992" sldId="272"/>
            <ac:spMk id="2" creationId="{F34B2595-4B95-475E-8170-471F9B8BB8C7}"/>
          </ac:spMkLst>
        </pc:spChg>
        <pc:spChg chg="mod">
          <ac:chgData name="Justas Kalpokas" userId="df383992dd094b12" providerId="LiveId" clId="{544D5E7F-9F52-46DB-A69B-E86EE02710F1}" dt="2021-11-29T08:40:29.985" v="1997" actId="20577"/>
          <ac:spMkLst>
            <pc:docMk/>
            <pc:sldMk cId="3824874992" sldId="272"/>
            <ac:spMk id="3" creationId="{3FCABAAF-D984-4E2B-92D9-FFF6CCF968F3}"/>
          </ac:spMkLst>
        </pc:spChg>
      </pc:sldChg>
      <pc:sldChg chg="modSp add mod">
        <pc:chgData name="Justas Kalpokas" userId="df383992dd094b12" providerId="LiveId" clId="{544D5E7F-9F52-46DB-A69B-E86EE02710F1}" dt="2021-11-29T08:43:21.970" v="2187" actId="20577"/>
        <pc:sldMkLst>
          <pc:docMk/>
          <pc:sldMk cId="3831068950" sldId="273"/>
        </pc:sldMkLst>
        <pc:spChg chg="mod">
          <ac:chgData name="Justas Kalpokas" userId="df383992dd094b12" providerId="LiveId" clId="{544D5E7F-9F52-46DB-A69B-E86EE02710F1}" dt="2021-11-29T08:40:45.960" v="2027" actId="20577"/>
          <ac:spMkLst>
            <pc:docMk/>
            <pc:sldMk cId="3831068950" sldId="273"/>
            <ac:spMk id="2" creationId="{F34B2595-4B95-475E-8170-471F9B8BB8C7}"/>
          </ac:spMkLst>
        </pc:spChg>
        <pc:spChg chg="mod">
          <ac:chgData name="Justas Kalpokas" userId="df383992dd094b12" providerId="LiveId" clId="{544D5E7F-9F52-46DB-A69B-E86EE02710F1}" dt="2021-11-29T08:43:21.970" v="2187" actId="20577"/>
          <ac:spMkLst>
            <pc:docMk/>
            <pc:sldMk cId="3831068950" sldId="273"/>
            <ac:spMk id="3" creationId="{3FCABAAF-D984-4E2B-92D9-FFF6CCF968F3}"/>
          </ac:spMkLst>
        </pc:spChg>
      </pc:sldChg>
      <pc:sldChg chg="modSp add mod">
        <pc:chgData name="Justas Kalpokas" userId="df383992dd094b12" providerId="LiveId" clId="{544D5E7F-9F52-46DB-A69B-E86EE02710F1}" dt="2021-11-29T08:44:04.001" v="2291" actId="20577"/>
        <pc:sldMkLst>
          <pc:docMk/>
          <pc:sldMk cId="1922552487" sldId="274"/>
        </pc:sldMkLst>
        <pc:spChg chg="mod">
          <ac:chgData name="Justas Kalpokas" userId="df383992dd094b12" providerId="LiveId" clId="{544D5E7F-9F52-46DB-A69B-E86EE02710F1}" dt="2021-11-29T08:43:32.817" v="2230" actId="20577"/>
          <ac:spMkLst>
            <pc:docMk/>
            <pc:sldMk cId="1922552487" sldId="274"/>
            <ac:spMk id="2" creationId="{F34B2595-4B95-475E-8170-471F9B8BB8C7}"/>
          </ac:spMkLst>
        </pc:spChg>
        <pc:spChg chg="mod">
          <ac:chgData name="Justas Kalpokas" userId="df383992dd094b12" providerId="LiveId" clId="{544D5E7F-9F52-46DB-A69B-E86EE02710F1}" dt="2021-11-29T08:44:04.001" v="2291" actId="20577"/>
          <ac:spMkLst>
            <pc:docMk/>
            <pc:sldMk cId="1922552487" sldId="274"/>
            <ac:spMk id="3" creationId="{3FCABAAF-D984-4E2B-92D9-FFF6CCF968F3}"/>
          </ac:spMkLst>
        </pc:spChg>
      </pc:sldChg>
      <pc:sldChg chg="add del">
        <pc:chgData name="Justas Kalpokas" userId="df383992dd094b12" providerId="LiveId" clId="{544D5E7F-9F52-46DB-A69B-E86EE02710F1}" dt="2021-11-29T08:44:09.295" v="2292" actId="47"/>
        <pc:sldMkLst>
          <pc:docMk/>
          <pc:sldMk cId="1422626605" sldId="275"/>
        </pc:sldMkLst>
      </pc:sldChg>
      <pc:sldChg chg="add del">
        <pc:chgData name="Justas Kalpokas" userId="df383992dd094b12" providerId="LiveId" clId="{544D5E7F-9F52-46DB-A69B-E86EE02710F1}" dt="2021-11-29T08:44:09.615" v="2293" actId="47"/>
        <pc:sldMkLst>
          <pc:docMk/>
          <pc:sldMk cId="3214124243" sldId="276"/>
        </pc:sldMkLst>
      </pc:sldChg>
      <pc:sldChg chg="add del">
        <pc:chgData name="Justas Kalpokas" userId="df383992dd094b12" providerId="LiveId" clId="{544D5E7F-9F52-46DB-A69B-E86EE02710F1}" dt="2021-11-29T08:44:10.120" v="2294" actId="47"/>
        <pc:sldMkLst>
          <pc:docMk/>
          <pc:sldMk cId="928352541" sldId="277"/>
        </pc:sldMkLst>
      </pc:sldChg>
      <pc:sldChg chg="add del">
        <pc:chgData name="Justas Kalpokas" userId="df383992dd094b12" providerId="LiveId" clId="{544D5E7F-9F52-46DB-A69B-E86EE02710F1}" dt="2021-11-29T08:44:10.397" v="2295" actId="47"/>
        <pc:sldMkLst>
          <pc:docMk/>
          <pc:sldMk cId="869040789" sldId="278"/>
        </pc:sldMkLst>
      </pc:sldChg>
      <pc:sldChg chg="add del">
        <pc:chgData name="Justas Kalpokas" userId="df383992dd094b12" providerId="LiveId" clId="{544D5E7F-9F52-46DB-A69B-E86EE02710F1}" dt="2021-11-29T08:44:10.557" v="2296" actId="47"/>
        <pc:sldMkLst>
          <pc:docMk/>
          <pc:sldMk cId="4287014045" sldId="279"/>
        </pc:sldMkLst>
      </pc:sldChg>
      <pc:sldChg chg="add del">
        <pc:chgData name="Justas Kalpokas" userId="df383992dd094b12" providerId="LiveId" clId="{544D5E7F-9F52-46DB-A69B-E86EE02710F1}" dt="2021-11-29T08:44:10.709" v="2297" actId="47"/>
        <pc:sldMkLst>
          <pc:docMk/>
          <pc:sldMk cId="3710988663" sldId="280"/>
        </pc:sldMkLst>
      </pc:sldChg>
      <pc:sldChg chg="add del">
        <pc:chgData name="Justas Kalpokas" userId="df383992dd094b12" providerId="LiveId" clId="{544D5E7F-9F52-46DB-A69B-E86EE02710F1}" dt="2021-11-29T08:44:10.854" v="2298" actId="47"/>
        <pc:sldMkLst>
          <pc:docMk/>
          <pc:sldMk cId="1742218644" sldId="281"/>
        </pc:sldMkLst>
      </pc:sldChg>
      <pc:sldChg chg="add del">
        <pc:chgData name="Justas Kalpokas" userId="df383992dd094b12" providerId="LiveId" clId="{544D5E7F-9F52-46DB-A69B-E86EE02710F1}" dt="2021-11-29T08:44:10.999" v="2299" actId="47"/>
        <pc:sldMkLst>
          <pc:docMk/>
          <pc:sldMk cId="3170267139" sldId="282"/>
        </pc:sldMkLst>
      </pc:sldChg>
      <pc:sldChg chg="add del">
        <pc:chgData name="Justas Kalpokas" userId="df383992dd094b12" providerId="LiveId" clId="{544D5E7F-9F52-46DB-A69B-E86EE02710F1}" dt="2021-11-29T08:44:11.142" v="2300" actId="47"/>
        <pc:sldMkLst>
          <pc:docMk/>
          <pc:sldMk cId="3102758512" sldId="283"/>
        </pc:sldMkLst>
      </pc:sldChg>
      <pc:sldChg chg="add del">
        <pc:chgData name="Justas Kalpokas" userId="df383992dd094b12" providerId="LiveId" clId="{544D5E7F-9F52-46DB-A69B-E86EE02710F1}" dt="2021-11-29T08:44:11.277" v="2301" actId="47"/>
        <pc:sldMkLst>
          <pc:docMk/>
          <pc:sldMk cId="500465252" sldId="284"/>
        </pc:sldMkLst>
      </pc:sldChg>
      <pc:sldChg chg="add del">
        <pc:chgData name="Justas Kalpokas" userId="df383992dd094b12" providerId="LiveId" clId="{544D5E7F-9F52-46DB-A69B-E86EE02710F1}" dt="2021-11-29T08:44:11.429" v="2302" actId="47"/>
        <pc:sldMkLst>
          <pc:docMk/>
          <pc:sldMk cId="580485402" sldId="285"/>
        </pc:sldMkLst>
      </pc:sldChg>
      <pc:sldChg chg="add del">
        <pc:chgData name="Justas Kalpokas" userId="df383992dd094b12" providerId="LiveId" clId="{544D5E7F-9F52-46DB-A69B-E86EE02710F1}" dt="2021-11-29T08:44:11.598" v="2303" actId="47"/>
        <pc:sldMkLst>
          <pc:docMk/>
          <pc:sldMk cId="1066104350" sldId="286"/>
        </pc:sldMkLst>
      </pc:sldChg>
      <pc:sldChg chg="add del">
        <pc:chgData name="Justas Kalpokas" userId="df383992dd094b12" providerId="LiveId" clId="{544D5E7F-9F52-46DB-A69B-E86EE02710F1}" dt="2021-11-29T08:44:11.781" v="2304" actId="47"/>
        <pc:sldMkLst>
          <pc:docMk/>
          <pc:sldMk cId="1543992064" sldId="287"/>
        </pc:sldMkLst>
      </pc:sldChg>
      <pc:sldChg chg="add del">
        <pc:chgData name="Justas Kalpokas" userId="df383992dd094b12" providerId="LiveId" clId="{544D5E7F-9F52-46DB-A69B-E86EE02710F1}" dt="2021-11-29T08:44:12.054" v="2305" actId="47"/>
        <pc:sldMkLst>
          <pc:docMk/>
          <pc:sldMk cId="3104241590" sldId="288"/>
        </pc:sldMkLst>
      </pc:sldChg>
      <pc:sldChg chg="add del">
        <pc:chgData name="Justas Kalpokas" userId="df383992dd094b12" providerId="LiveId" clId="{544D5E7F-9F52-46DB-A69B-E86EE02710F1}" dt="2021-11-29T08:44:12.375" v="2306" actId="47"/>
        <pc:sldMkLst>
          <pc:docMk/>
          <pc:sldMk cId="1522921088" sldId="289"/>
        </pc:sldMkLst>
      </pc:sldChg>
      <pc:sldChg chg="add del">
        <pc:chgData name="Justas Kalpokas" userId="df383992dd094b12" providerId="LiveId" clId="{544D5E7F-9F52-46DB-A69B-E86EE02710F1}" dt="2021-11-29T08:44:13.022" v="2307" actId="47"/>
        <pc:sldMkLst>
          <pc:docMk/>
          <pc:sldMk cId="3108977992" sldId="290"/>
        </pc:sldMkLst>
      </pc:sldChg>
      <pc:sldChg chg="add del">
        <pc:chgData name="Justas Kalpokas" userId="df383992dd094b12" providerId="LiveId" clId="{544D5E7F-9F52-46DB-A69B-E86EE02710F1}" dt="2021-11-29T08:44:13.334" v="2308" actId="47"/>
        <pc:sldMkLst>
          <pc:docMk/>
          <pc:sldMk cId="2393381078" sldId="291"/>
        </pc:sldMkLst>
      </pc:sldChg>
      <pc:sldChg chg="add del">
        <pc:chgData name="Justas Kalpokas" userId="df383992dd094b12" providerId="LiveId" clId="{544D5E7F-9F52-46DB-A69B-E86EE02710F1}" dt="2021-11-29T08:44:13.646" v="2309" actId="47"/>
        <pc:sldMkLst>
          <pc:docMk/>
          <pc:sldMk cId="2816301090" sldId="292"/>
        </pc:sldMkLst>
      </pc:sldChg>
      <pc:sldChg chg="add del">
        <pc:chgData name="Justas Kalpokas" userId="df383992dd094b12" providerId="LiveId" clId="{544D5E7F-9F52-46DB-A69B-E86EE02710F1}" dt="2021-11-29T08:44:13.935" v="2310" actId="47"/>
        <pc:sldMkLst>
          <pc:docMk/>
          <pc:sldMk cId="4261442504" sldId="293"/>
        </pc:sldMkLst>
      </pc:sldChg>
      <pc:sldChg chg="add del">
        <pc:chgData name="Justas Kalpokas" userId="df383992dd094b12" providerId="LiveId" clId="{544D5E7F-9F52-46DB-A69B-E86EE02710F1}" dt="2021-11-29T08:44:14.416" v="2311" actId="47"/>
        <pc:sldMkLst>
          <pc:docMk/>
          <pc:sldMk cId="2667213784" sldId="29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5836-EE77-4DEE-BAD3-C9412CE94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F8B2D-956A-4C00-A644-DAC142796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BEBBA-BD7E-4BCB-A411-176A55C1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16AE-057B-486C-A7B5-157C052FB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8432C-D60A-491D-91E3-CA547048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2DE11-FA0B-4EAD-954F-70AC4110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7809-F6FF-4379-984A-7474AAC9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2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111F-7472-496D-B3EA-254BB5B3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C48C3-6720-4C7B-90F8-C6EEC52B3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6562-43B6-4535-B077-A8775DBE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16AE-057B-486C-A7B5-157C052FB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55FE-81EA-4798-B5DD-0E5FE6F8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87E87-4CC9-4888-91E0-B3E4E8B6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7809-F6FF-4379-984A-7474AAC9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27F3E-F626-46A2-A1E4-90F79E8BA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A730-A856-432C-8C44-36F2FA66E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664F-05B1-4DA1-9CCA-49F1A6C6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16AE-057B-486C-A7B5-157C052FB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6530-2B9B-41F4-89A1-8AE3B28C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2F8FC-B2CD-4A5C-A5FE-A5A2B687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7809-F6FF-4379-984A-7474AAC9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1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DFB5-58BB-4416-9443-230E9914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5582C-ECDC-4AAE-BD3D-7EBDAE200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0446-DBF0-4933-98C9-D74D9AF0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16AE-057B-486C-A7B5-157C052FB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E5AC8-968B-499E-A4FB-5BC23DF3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4FCD-1FB4-491D-AAFC-54C942F3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7809-F6FF-4379-984A-7474AAC9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1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ADFB-1485-4E31-84FE-8534365A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95442-5B81-497A-BCA8-2755EBA59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8409-CACC-4918-A530-98C0CED5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16AE-057B-486C-A7B5-157C052FB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EEF33-684F-4634-96C7-6CC2ABA5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73F8F-60C8-4CFA-8E5F-4438E127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7809-F6FF-4379-984A-7474AAC9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5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84F5-6F95-4D34-B59F-26226C48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7FD-F2EA-4F21-8D57-3AADA7090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EDDBC-7F6C-4371-953A-A414F5D84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DADBD-0B84-4EA8-A326-5A5AE6E0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16AE-057B-486C-A7B5-157C052FB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4B656-3046-414D-ABCB-F9B403D9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9E4C6-DC95-4C8B-8DA3-4310BD53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7809-F6FF-4379-984A-7474AAC9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3EF1-46E5-4DCD-BAD9-C009B689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E0C78-0F89-4A9C-8049-D663099D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E3984-E855-4A65-8B79-D6B23F1C6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40F7E-8A54-4F61-9E69-48FDF6BDB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5072A-DC01-4B8E-86CC-840C402C0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6DADC-20C4-4513-9140-21FC53D2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16AE-057B-486C-A7B5-157C052FB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63F4B-17D8-443D-93CC-E8D04ABD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DFE37-D590-4980-91E2-6A802AAB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7809-F6FF-4379-984A-7474AAC9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4C2B-6C84-4F1F-AB8B-03777BBA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1545D-0809-4E2F-A467-D4CDC322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16AE-057B-486C-A7B5-157C052FB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3B96F-7766-43A7-83B8-6CD4CD57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3600B-D0E3-4076-BAEE-470EF910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7809-F6FF-4379-984A-7474AAC9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1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4F640-CD5A-47A0-A6CA-21D148B6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16AE-057B-486C-A7B5-157C052FB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28904-A492-4152-92F3-7518C75A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46B6B-91C5-4E95-A6D6-B3D6EC77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7809-F6FF-4379-984A-7474AAC9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037D-EA62-4BE1-897A-5F87F255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01F8-28B3-4F3B-9EF0-6B86F34F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7CF55-94B2-44A7-AC5F-75FE1C095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FC8F8-62E7-4F53-95C9-E3398B9C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16AE-057B-486C-A7B5-157C052FB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E5154-9D84-437B-A300-A64789D9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53FDE-B0AF-48A5-AEFA-92C32B11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7809-F6FF-4379-984A-7474AAC9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C0E7-372A-40D1-9E57-4E9DE2E6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922EE-4595-4622-92FD-BD9E3FEB9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23B2B-A6AA-48F3-AF40-DC79DFD3E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DE759-A8A9-4CC8-A3C6-EEA5EF4C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16AE-057B-486C-A7B5-157C052FB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C1EA1-045E-4D45-A9D6-FDADDD1F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FC6A1-1687-4BE9-888F-E355D926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7809-F6FF-4379-984A-7474AAC9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8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FD1E5-4EF4-46DA-9C13-188E2BED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FC00-C85F-4898-86D6-D0D97F455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5BF1-E6C7-4AF0-9536-1FD69B015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016AE-057B-486C-A7B5-157C052FB56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3210-6564-4C63-A098-4A54FA912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10273-1C05-4C8D-BF1A-FBEA60D98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77809-F6FF-4379-984A-7474AAC9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2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865E-E755-4B5A-8A21-AF8EB7F5D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Darbas su duomenimis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1BE29-1F7B-482B-8AD6-9A5156E67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2. Duomenų bazės sukūrimas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9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2595-4B95-475E-8170-471F9B8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Pavyzdys</a:t>
            </a:r>
            <a:br>
              <a:rPr lang="lt-LT" dirty="0"/>
            </a:br>
            <a:r>
              <a:rPr lang="lt-LT" dirty="0"/>
              <a:t>Duomenų įkėlimas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BAAF-D984-4E2B-92D9-FFF6CCF9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person</a:t>
            </a:r>
          </a:p>
          <a:p>
            <a:pPr marL="0" indent="0">
              <a:buNone/>
            </a:pPr>
            <a:r>
              <a:rPr lang="en-US" dirty="0"/>
              <a:t> (</a:t>
            </a:r>
            <a:r>
              <a:rPr lang="en-US" dirty="0" err="1"/>
              <a:t>person_id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eye_color</a:t>
            </a:r>
            <a:r>
              <a:rPr lang="en-US" dirty="0"/>
              <a:t>, </a:t>
            </a:r>
            <a:r>
              <a:rPr lang="en-US" dirty="0" err="1"/>
              <a:t>birth_date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VALUES (null, '</a:t>
            </a:r>
            <a:r>
              <a:rPr lang="en-US" dirty="0" err="1"/>
              <a:t>William','Turner</a:t>
            </a:r>
            <a:r>
              <a:rPr lang="en-US" dirty="0"/>
              <a:t>', 'BR', '1972-05-27');</a:t>
            </a:r>
          </a:p>
        </p:txBody>
      </p:sp>
    </p:spTree>
    <p:extLst>
      <p:ext uri="{BB962C8B-B14F-4D97-AF65-F5344CB8AC3E}">
        <p14:creationId xmlns:p14="http://schemas.microsoft.com/office/powerpoint/2010/main" val="127421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2595-4B95-475E-8170-471F9B8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Pavyzdys</a:t>
            </a:r>
            <a:br>
              <a:rPr lang="lt-LT" dirty="0"/>
            </a:br>
            <a:r>
              <a:rPr lang="lt-LT" dirty="0"/>
              <a:t>Duomenų peržiūra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BAAF-D984-4E2B-92D9-FFF6CCF9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person_id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birth_date</a:t>
            </a:r>
            <a:r>
              <a:rPr lang="lt-LT" dirty="0"/>
              <a:t> </a:t>
            </a:r>
            <a:r>
              <a:rPr lang="en-US" dirty="0"/>
              <a:t>FROM person;</a:t>
            </a:r>
          </a:p>
        </p:txBody>
      </p:sp>
    </p:spTree>
    <p:extLst>
      <p:ext uri="{BB962C8B-B14F-4D97-AF65-F5344CB8AC3E}">
        <p14:creationId xmlns:p14="http://schemas.microsoft.com/office/powerpoint/2010/main" val="259215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2595-4B95-475E-8170-471F9B8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Pavyzdys</a:t>
            </a:r>
            <a:br>
              <a:rPr lang="lt-LT" dirty="0"/>
            </a:br>
            <a:r>
              <a:rPr lang="lt-LT" dirty="0"/>
              <a:t>Duomenų įkėlimas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BAAF-D984-4E2B-92D9-FFF6CCF9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favorite_food</a:t>
            </a:r>
            <a:r>
              <a:rPr lang="en-US" dirty="0"/>
              <a:t> (</a:t>
            </a:r>
            <a:r>
              <a:rPr lang="en-US" dirty="0" err="1"/>
              <a:t>person_id</a:t>
            </a:r>
            <a:r>
              <a:rPr lang="en-US" dirty="0"/>
              <a:t>, food)</a:t>
            </a:r>
            <a:r>
              <a:rPr lang="lt-LT" dirty="0"/>
              <a:t> </a:t>
            </a:r>
            <a:r>
              <a:rPr lang="en-US" dirty="0"/>
              <a:t>VALUES (1, 'pizza');</a:t>
            </a:r>
          </a:p>
        </p:txBody>
      </p:sp>
    </p:spTree>
    <p:extLst>
      <p:ext uri="{BB962C8B-B14F-4D97-AF65-F5344CB8AC3E}">
        <p14:creationId xmlns:p14="http://schemas.microsoft.com/office/powerpoint/2010/main" val="2408099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2595-4B95-475E-8170-471F9B8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Pavyzdys</a:t>
            </a:r>
            <a:br>
              <a:rPr lang="lt-LT" dirty="0"/>
            </a:br>
            <a:r>
              <a:rPr lang="lt-LT" dirty="0"/>
              <a:t>Atnaujinkime duomenis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BAAF-D984-4E2B-92D9-FFF6CCF9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UPDATE person</a:t>
            </a:r>
          </a:p>
          <a:p>
            <a:pPr marL="0" indent="0">
              <a:buNone/>
            </a:pPr>
            <a:r>
              <a:rPr lang="en-US" dirty="0"/>
              <a:t>SET street = '1225 Tremont St.',</a:t>
            </a:r>
          </a:p>
          <a:p>
            <a:pPr marL="0" indent="0">
              <a:buNone/>
            </a:pPr>
            <a:r>
              <a:rPr lang="en-US" dirty="0"/>
              <a:t>city = 'Boston',</a:t>
            </a:r>
          </a:p>
          <a:p>
            <a:pPr marL="0" indent="0">
              <a:buNone/>
            </a:pPr>
            <a:r>
              <a:rPr lang="en-US" dirty="0"/>
              <a:t>state = 'MA',</a:t>
            </a:r>
          </a:p>
          <a:p>
            <a:pPr marL="0" indent="0">
              <a:buNone/>
            </a:pPr>
            <a:r>
              <a:rPr lang="en-US" dirty="0"/>
              <a:t>country = 'USA',</a:t>
            </a:r>
          </a:p>
          <a:p>
            <a:pPr marL="0" indent="0">
              <a:buNone/>
            </a:pPr>
            <a:r>
              <a:rPr lang="en-US" dirty="0" err="1"/>
              <a:t>postal_code</a:t>
            </a:r>
            <a:r>
              <a:rPr lang="en-US" dirty="0"/>
              <a:t> = '02138'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person_id</a:t>
            </a:r>
            <a:r>
              <a:rPr lang="en-US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202529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2595-4B95-475E-8170-471F9B8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Pavyzdys</a:t>
            </a:r>
            <a:br>
              <a:rPr lang="lt-LT" dirty="0"/>
            </a:br>
            <a:r>
              <a:rPr lang="lt-LT" dirty="0"/>
              <a:t>Ištrinkime duomenis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BAAF-D984-4E2B-92D9-FFF6CCF9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DELETE FROM person</a:t>
            </a:r>
            <a:r>
              <a:rPr lang="lt-LT" dirty="0"/>
              <a:t> </a:t>
            </a:r>
            <a:r>
              <a:rPr lang="en-US" dirty="0"/>
              <a:t>WHERE </a:t>
            </a:r>
            <a:r>
              <a:rPr lang="en-US" dirty="0" err="1"/>
              <a:t>person_id</a:t>
            </a:r>
            <a:r>
              <a:rPr lang="en-US" dirty="0"/>
              <a:t> = 2;</a:t>
            </a:r>
          </a:p>
        </p:txBody>
      </p:sp>
    </p:spTree>
    <p:extLst>
      <p:ext uri="{BB962C8B-B14F-4D97-AF65-F5344CB8AC3E}">
        <p14:creationId xmlns:p14="http://schemas.microsoft.com/office/powerpoint/2010/main" val="3824874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2595-4B95-475E-8170-471F9B8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Užduotis</a:t>
            </a:r>
            <a:br>
              <a:rPr lang="lt-LT" dirty="0"/>
            </a:br>
            <a:r>
              <a:rPr lang="lt-LT" dirty="0"/>
              <a:t>Lentelės kūrimas susitikimo metu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BAAF-D984-4E2B-92D9-FFF6CCF9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Sukurkime duomenų modelį Picerija</a:t>
            </a:r>
          </a:p>
          <a:p>
            <a:pPr lvl="1"/>
            <a:r>
              <a:rPr lang="lt-LT" dirty="0"/>
              <a:t>Kokias lenteles naudosime?</a:t>
            </a:r>
          </a:p>
          <a:p>
            <a:pPr lvl="1"/>
            <a:r>
              <a:rPr lang="lt-LT" dirty="0"/>
              <a:t>Kokius laukus turės lentelės? </a:t>
            </a:r>
          </a:p>
          <a:p>
            <a:pPr lvl="1"/>
            <a:r>
              <a:rPr lang="lt-LT" dirty="0"/>
              <a:t>Kokius stulpelių duomenų tipus naudosime? </a:t>
            </a:r>
          </a:p>
          <a:p>
            <a:pPr lvl="1"/>
            <a:r>
              <a:rPr lang="lt-LT" dirty="0"/>
              <a:t>Kokias reikšmes leisime naudoti stulpeliuose? </a:t>
            </a:r>
          </a:p>
          <a:p>
            <a:r>
              <a:rPr lang="lt-LT" dirty="0"/>
              <a:t>Sukurkime duomenų bazę picerija su suskurtomis lentelėmis</a:t>
            </a:r>
          </a:p>
          <a:p>
            <a:r>
              <a:rPr lang="lt-LT" dirty="0"/>
              <a:t>Įdėkite po 5 eilutes į kiekvieną lentelę</a:t>
            </a:r>
          </a:p>
        </p:txBody>
      </p:sp>
    </p:spTree>
    <p:extLst>
      <p:ext uri="{BB962C8B-B14F-4D97-AF65-F5344CB8AC3E}">
        <p14:creationId xmlns:p14="http://schemas.microsoft.com/office/powerpoint/2010/main" val="202653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2595-4B95-475E-8170-471F9B8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Užduotis</a:t>
            </a:r>
            <a:br>
              <a:rPr lang="lt-LT" dirty="0"/>
            </a:br>
            <a:r>
              <a:rPr lang="lt-LT" dirty="0"/>
              <a:t>Normalizuokime sukurtas lenteles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BAAF-D984-4E2B-92D9-FFF6CCF9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lt-LT" dirty="0"/>
              <a:t>Normalizacija užtikrina, kad lentelėje nėra besidubliuojančios informacijos. </a:t>
            </a:r>
          </a:p>
          <a:p>
            <a:pPr marL="0" indent="0">
              <a:buNone/>
            </a:pPr>
            <a:r>
              <a:rPr lang="lt-LT" dirty="0"/>
              <a:t>N</a:t>
            </a:r>
            <a:r>
              <a:rPr lang="en-US" dirty="0" err="1"/>
              <a:t>ormalization</a:t>
            </a:r>
            <a:r>
              <a:rPr lang="lt-LT" dirty="0"/>
              <a:t> </a:t>
            </a:r>
            <a:r>
              <a:rPr lang="en-US" dirty="0"/>
              <a:t>is the process of ensuring that there are no duplicate (other than foreign keys) or compound columns</a:t>
            </a:r>
            <a:r>
              <a:rPr lang="lt-LT" dirty="0"/>
              <a:t> (address fields)</a:t>
            </a:r>
            <a:r>
              <a:rPr lang="en-US" dirty="0"/>
              <a:t> in your database design.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Normalizuokime iki </a:t>
            </a:r>
          </a:p>
          <a:p>
            <a:r>
              <a:rPr lang="lt-LT" dirty="0"/>
              <a:t>1NF</a:t>
            </a:r>
          </a:p>
          <a:p>
            <a:r>
              <a:rPr lang="lt-LT" dirty="0"/>
              <a:t>2NF</a:t>
            </a:r>
          </a:p>
          <a:p>
            <a:r>
              <a:rPr lang="lt-LT" dirty="0"/>
              <a:t>3NF</a:t>
            </a:r>
          </a:p>
        </p:txBody>
      </p:sp>
    </p:spTree>
    <p:extLst>
      <p:ext uri="{BB962C8B-B14F-4D97-AF65-F5344CB8AC3E}">
        <p14:creationId xmlns:p14="http://schemas.microsoft.com/office/powerpoint/2010/main" val="173473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2595-4B95-475E-8170-471F9B8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BAAF-D984-4E2B-92D9-FFF6CCF9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lt-LT" dirty="0"/>
              <a:t>Sukurkime duomenų bazę picerija_3NF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Sukurkime normalizuotas lenteles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Įkelkite po 5 eilutes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Palyginkte picerija_3NF ir picerija duomenų bazių schemas</a:t>
            </a: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96712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2595-4B95-475E-8170-471F9B8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blogo gali nutikti dedant duomenis į lenteles?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BAAF-D984-4E2B-92D9-FFF6CCF9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Neunikalus Piramary key</a:t>
            </a:r>
          </a:p>
          <a:p>
            <a:r>
              <a:rPr lang="lt-LT" dirty="0"/>
              <a:t>Neegzistuojantis Foreign key</a:t>
            </a:r>
          </a:p>
          <a:p>
            <a:r>
              <a:rPr lang="lt-LT" dirty="0"/>
              <a:t>Stulpelio duomenų tipo kitoks nei vedama reikšmė</a:t>
            </a:r>
          </a:p>
          <a:p>
            <a:r>
              <a:rPr lang="lt-LT" dirty="0"/>
              <a:t>Neteisingas datos konvertavimas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68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2595-4B95-475E-8170-471F9B8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Mes naudosime Sakila duomenų bazę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BAAF-D984-4E2B-92D9-FFF6CCF9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lt-LT" dirty="0"/>
              <a:t>Show tables;</a:t>
            </a:r>
          </a:p>
          <a:p>
            <a:r>
              <a:rPr lang="lt-LT" dirty="0"/>
              <a:t>Desc customer;</a:t>
            </a:r>
          </a:p>
          <a:p>
            <a:r>
              <a:rPr lang="lt-LT" dirty="0"/>
              <a:t>Select * from actor;</a:t>
            </a:r>
          </a:p>
          <a:p>
            <a:endParaRPr lang="lt-LT" dirty="0"/>
          </a:p>
          <a:p>
            <a:pPr marL="0" indent="0">
              <a:buNone/>
            </a:pPr>
            <a:r>
              <a:rPr lang="lt-LT" dirty="0"/>
              <a:t>Klausimai:</a:t>
            </a:r>
          </a:p>
          <a:p>
            <a:pPr marL="0" indent="0">
              <a:buNone/>
            </a:pPr>
            <a:br>
              <a:rPr lang="lt-LT" dirty="0"/>
            </a:br>
            <a:r>
              <a:rPr lang="lt-LT" dirty="0"/>
              <a:t>1. Ar Sakila duomenų bazė tenkina normaliąsias formas? </a:t>
            </a:r>
          </a:p>
          <a:p>
            <a:pPr marL="0" indent="0">
              <a:buNone/>
            </a:pPr>
            <a:r>
              <a:rPr lang="lt-LT" dirty="0"/>
              <a:t>2. Peržiūrėkite lentelių schemas:</a:t>
            </a:r>
          </a:p>
          <a:p>
            <a:pPr marL="0" indent="0">
              <a:buNone/>
            </a:pPr>
            <a:r>
              <a:rPr lang="lt-LT" dirty="0"/>
              <a:t>  - Ar raktai yra automatiškai inkrementuojami? </a:t>
            </a:r>
          </a:p>
          <a:p>
            <a:pPr marL="0" indent="0">
              <a:buNone/>
            </a:pPr>
            <a:r>
              <a:rPr lang="lt-LT" dirty="0"/>
              <a:t>  - Ar yra raktų, kuriuos sudaro keli stulpeliai? </a:t>
            </a:r>
          </a:p>
          <a:p>
            <a:pPr marL="0" indent="0">
              <a:buNone/>
            </a:pPr>
            <a:r>
              <a:rPr lang="lt-LT" dirty="0"/>
              <a:t>  - Kokie duomenų tipai yra naudojami? </a:t>
            </a:r>
          </a:p>
          <a:p>
            <a:pPr marL="0" indent="0">
              <a:buNone/>
            </a:pPr>
            <a:r>
              <a:rPr lang="lt-LT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5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2595-4B95-475E-8170-471F9B8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Prisijunkite prie MySQL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BAAF-D984-4E2B-92D9-FFF6CCF9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Select now(); Ši komanda turi grąžinti sistemos laiką.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9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2595-4B95-475E-8170-471F9B8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MySQL duomenų tipai</a:t>
            </a:r>
            <a:br>
              <a:rPr lang="lt-LT" dirty="0"/>
            </a:br>
            <a:r>
              <a:rPr lang="lt-LT" dirty="0"/>
              <a:t>Tekstinė informacija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BAAF-D984-4E2B-92D9-FFF6CCF96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82840" cy="4351338"/>
          </a:xfrm>
        </p:spPr>
        <p:txBody>
          <a:bodyPr>
            <a:normAutofit/>
          </a:bodyPr>
          <a:lstStyle/>
          <a:p>
            <a:r>
              <a:rPr lang="lt-LT" dirty="0"/>
              <a:t>Char(20) – fiksuotas ilgis atmintyje (0-255 bytes)</a:t>
            </a:r>
          </a:p>
          <a:p>
            <a:r>
              <a:rPr lang="lt-LT" dirty="0"/>
              <a:t>Varc</a:t>
            </a:r>
            <a:r>
              <a:rPr lang="en-US" dirty="0"/>
              <a:t>h</a:t>
            </a:r>
            <a:r>
              <a:rPr lang="lt-LT" dirty="0"/>
              <a:t>ar(20) – fiksuotas naudojamų simbolių skaičius</a:t>
            </a:r>
          </a:p>
          <a:p>
            <a:r>
              <a:rPr lang="lt-LT" dirty="0"/>
              <a:t>Duomenų bazių galimas koduotes galima pažiūrėti su komanda SHOW CHARACTER SET;</a:t>
            </a:r>
          </a:p>
          <a:p>
            <a:r>
              <a:rPr lang="lt-LT" dirty="0"/>
              <a:t>varchar(20) character set latin1 – komanda leidžia pakeisti stulpelio koduotę.</a:t>
            </a:r>
          </a:p>
          <a:p>
            <a:r>
              <a:rPr lang="en-US" dirty="0"/>
              <a:t>create database </a:t>
            </a:r>
            <a:r>
              <a:rPr lang="en-US" dirty="0" err="1"/>
              <a:t>european_sales</a:t>
            </a:r>
            <a:r>
              <a:rPr lang="en-US" dirty="0"/>
              <a:t> character set latin1</a:t>
            </a:r>
            <a:r>
              <a:rPr lang="lt-LT" dirty="0"/>
              <a:t>; nustato visos duomenų bazės koduotę.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6962E-E909-45AE-8C31-2DE15CC3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950" y="1825625"/>
            <a:ext cx="33909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7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2595-4B95-475E-8170-471F9B8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MySQL duomenų tipai</a:t>
            </a:r>
            <a:br>
              <a:rPr lang="lt-LT" dirty="0"/>
            </a:br>
            <a:r>
              <a:rPr lang="lt-LT" dirty="0"/>
              <a:t>Skaitinė informacija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61D709-4C53-47BC-B19F-F8848F71D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8618" y="3472924"/>
            <a:ext cx="5295582" cy="236907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16CED-72ED-4CDD-B2DB-405EF9CB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01" y="276224"/>
            <a:ext cx="5130800" cy="3107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4551D1-6E0C-4BEC-B94E-CD26F5C870F7}"/>
              </a:ext>
            </a:extLst>
          </p:cNvPr>
          <p:cNvSpPr txBox="1"/>
          <p:nvPr/>
        </p:nvSpPr>
        <p:spPr>
          <a:xfrm>
            <a:off x="838200" y="19939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Float</a:t>
            </a:r>
          </a:p>
          <a:p>
            <a:r>
              <a:rPr lang="lt-LT" dirty="0"/>
              <a:t>P – precission – leistinas visų skaitmenų skaičius</a:t>
            </a:r>
          </a:p>
          <a:p>
            <a:r>
              <a:rPr lang="lt-LT" dirty="0"/>
              <a:t>S – scale – leistinas skaitmenų skaičius po kablelio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6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2595-4B95-475E-8170-471F9B8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MySQL duomenų tipai</a:t>
            </a:r>
            <a:br>
              <a:rPr lang="lt-LT" dirty="0"/>
            </a:br>
            <a:r>
              <a:rPr lang="lt-LT" dirty="0"/>
              <a:t>Temporal (datos ir laikas) informacija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27C27-7B73-4766-A036-2DFBF8994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0777" y="1957229"/>
            <a:ext cx="5743575" cy="3905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78DF2F-BBA8-4DF0-94D6-30CD79483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957229"/>
            <a:ext cx="56388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8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2595-4B95-475E-8170-471F9B8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Pavyzdys</a:t>
            </a:r>
            <a:br>
              <a:rPr lang="lt-LT" dirty="0"/>
            </a:br>
            <a:r>
              <a:rPr lang="lt-LT" dirty="0"/>
              <a:t>Sukurkime SQL schema - Person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BAAF-D984-4E2B-92D9-FFF6CCF9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CREATE TABLE person</a:t>
            </a:r>
          </a:p>
          <a:p>
            <a:pPr marL="0" indent="0">
              <a:buNone/>
            </a:pPr>
            <a:r>
              <a:rPr lang="en-US" dirty="0"/>
              <a:t> (</a:t>
            </a:r>
            <a:r>
              <a:rPr lang="en-US" dirty="0" err="1"/>
              <a:t>person_id</a:t>
            </a:r>
            <a:r>
              <a:rPr lang="en-US" dirty="0"/>
              <a:t> SMALLINT UNSIGNED,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fname</a:t>
            </a:r>
            <a:r>
              <a:rPr lang="en-US" dirty="0"/>
              <a:t> VARCHAR(20),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lname</a:t>
            </a:r>
            <a:r>
              <a:rPr lang="en-US" dirty="0"/>
              <a:t> VARCHAR(20),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eye_color</a:t>
            </a:r>
            <a:r>
              <a:rPr lang="en-US" dirty="0"/>
              <a:t> ENUM('BR','BL','GR'),</a:t>
            </a:r>
            <a:r>
              <a:rPr lang="lt-LT" dirty="0"/>
              <a:t> </a:t>
            </a:r>
            <a:r>
              <a:rPr lang="lt-LT" dirty="0">
                <a:solidFill>
                  <a:schemeClr val="accent1">
                    <a:lumMod val="75000"/>
                  </a:schemeClr>
                </a:solidFill>
              </a:rPr>
              <a:t>-- stulpelio reikšmės turi būti iš nurodyto sąrašo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birth_date</a:t>
            </a:r>
            <a:r>
              <a:rPr lang="en-US" dirty="0"/>
              <a:t> DATE,</a:t>
            </a:r>
          </a:p>
          <a:p>
            <a:pPr marL="0" indent="0">
              <a:buNone/>
            </a:pPr>
            <a:r>
              <a:rPr lang="en-US" dirty="0"/>
              <a:t>  street VARCHAR(30),</a:t>
            </a:r>
          </a:p>
          <a:p>
            <a:pPr marL="0" indent="0">
              <a:buNone/>
            </a:pPr>
            <a:r>
              <a:rPr lang="en-US" dirty="0"/>
              <a:t>  city VARCHAR(20),</a:t>
            </a:r>
          </a:p>
          <a:p>
            <a:pPr marL="0" indent="0">
              <a:buNone/>
            </a:pPr>
            <a:r>
              <a:rPr lang="en-US" dirty="0"/>
              <a:t>  state VARCHAR(20),</a:t>
            </a:r>
          </a:p>
          <a:p>
            <a:pPr marL="0" indent="0">
              <a:buNone/>
            </a:pPr>
            <a:r>
              <a:rPr lang="en-US" dirty="0"/>
              <a:t>  country VARCHAR(20),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postal_code</a:t>
            </a:r>
            <a:r>
              <a:rPr lang="en-US" dirty="0"/>
              <a:t> VARCHAR(20),</a:t>
            </a:r>
          </a:p>
          <a:p>
            <a:pPr marL="0" indent="0">
              <a:buNone/>
            </a:pPr>
            <a:r>
              <a:rPr lang="en-US" dirty="0"/>
              <a:t>  CONSTRAINT </a:t>
            </a:r>
            <a:r>
              <a:rPr lang="en-US" dirty="0" err="1"/>
              <a:t>pk_person</a:t>
            </a:r>
            <a:r>
              <a:rPr lang="en-US" dirty="0"/>
              <a:t> PRIMARY KEY (</a:t>
            </a:r>
            <a:r>
              <a:rPr lang="en-US" dirty="0" err="1"/>
              <a:t>person_id</a:t>
            </a:r>
            <a:r>
              <a:rPr lang="en-US" dirty="0"/>
              <a:t>)</a:t>
            </a:r>
            <a:r>
              <a:rPr lang="lt-LT" dirty="0"/>
              <a:t> </a:t>
            </a:r>
            <a:r>
              <a:rPr lang="lt-LT" dirty="0">
                <a:solidFill>
                  <a:schemeClr val="accent1">
                    <a:lumMod val="75000"/>
                  </a:schemeClr>
                </a:solidFill>
              </a:rPr>
              <a:t>-- nurodome primary key stulpelį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1090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2595-4B95-475E-8170-471F9B8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/>
              <a:t>Pavyzdys</a:t>
            </a:r>
            <a:br>
              <a:rPr lang="lt-LT" dirty="0"/>
            </a:br>
            <a:r>
              <a:rPr lang="lt-LT" dirty="0"/>
              <a:t>Sukurkime SQL schema – Favorite food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BAAF-D984-4E2B-92D9-FFF6CCF9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favorite_food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person_id</a:t>
            </a:r>
            <a:r>
              <a:rPr lang="en-US" dirty="0"/>
              <a:t> SMALLINT UNSIGNED,</a:t>
            </a:r>
          </a:p>
          <a:p>
            <a:pPr marL="0" indent="0">
              <a:buNone/>
            </a:pPr>
            <a:r>
              <a:rPr lang="en-US" dirty="0"/>
              <a:t>food VARCHAR(20),</a:t>
            </a:r>
          </a:p>
          <a:p>
            <a:pPr marL="0" indent="0">
              <a:buNone/>
            </a:pPr>
            <a:r>
              <a:rPr lang="lt-LT" dirty="0">
                <a:solidFill>
                  <a:schemeClr val="accent1">
                    <a:lumMod val="75000"/>
                  </a:schemeClr>
                </a:solidFill>
              </a:rPr>
              <a:t>-- nurodome primary key - sudaro du stulpeliai</a:t>
            </a:r>
          </a:p>
          <a:p>
            <a:pPr marL="0" indent="0">
              <a:buNone/>
            </a:pPr>
            <a:r>
              <a:rPr lang="en-US" dirty="0"/>
              <a:t>CONSTRAINT </a:t>
            </a:r>
            <a:r>
              <a:rPr lang="en-US" dirty="0" err="1"/>
              <a:t>pk_favorite_food</a:t>
            </a:r>
            <a:r>
              <a:rPr lang="en-US" dirty="0"/>
              <a:t> PRIMARY KEY (</a:t>
            </a:r>
            <a:r>
              <a:rPr lang="en-US" dirty="0" err="1"/>
              <a:t>person_id</a:t>
            </a:r>
            <a:r>
              <a:rPr lang="en-US" dirty="0"/>
              <a:t>, food),</a:t>
            </a:r>
            <a:r>
              <a:rPr lang="lt-LT" dirty="0"/>
              <a:t> </a:t>
            </a:r>
          </a:p>
          <a:p>
            <a:pPr marL="0" indent="0">
              <a:buNone/>
            </a:pPr>
            <a:r>
              <a:rPr lang="lt-LT" dirty="0">
                <a:solidFill>
                  <a:schemeClr val="accent1">
                    <a:lumMod val="75000"/>
                  </a:schemeClr>
                </a:solidFill>
              </a:rPr>
              <a:t>-- nurodome, kad person_id yra ir foreign key - kada naudinga ši sąlyga?</a:t>
            </a:r>
          </a:p>
          <a:p>
            <a:pPr marL="0" indent="0">
              <a:buNone/>
            </a:pPr>
            <a:r>
              <a:rPr lang="en-US" dirty="0"/>
              <a:t>CONSTRAINT </a:t>
            </a:r>
            <a:r>
              <a:rPr lang="en-US" dirty="0" err="1"/>
              <a:t>fk_fav_food_person_id</a:t>
            </a:r>
            <a:r>
              <a:rPr lang="en-US" dirty="0"/>
              <a:t> FOREIGN KEY (</a:t>
            </a:r>
            <a:r>
              <a:rPr lang="en-US" dirty="0" err="1"/>
              <a:t>person_id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REFERENCES person (</a:t>
            </a:r>
            <a:r>
              <a:rPr lang="en-US" dirty="0" err="1"/>
              <a:t>person_id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4839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2595-4B95-475E-8170-471F9B8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Pavyzdys</a:t>
            </a:r>
            <a:br>
              <a:rPr lang="lt-LT" dirty="0"/>
            </a:br>
            <a:r>
              <a:rPr lang="lt-LT" dirty="0"/>
              <a:t>Patikriname sukurtas lenteles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BAAF-D984-4E2B-92D9-FFF6CCF9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desc person;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Kas yra null reikšmė? </a:t>
            </a:r>
          </a:p>
          <a:p>
            <a:pPr marL="0" indent="0">
              <a:buNone/>
            </a:pPr>
            <a:endParaRPr lang="lt-LT" dirty="0"/>
          </a:p>
          <a:p>
            <a:r>
              <a:rPr lang="en-US" dirty="0"/>
              <a:t>Not applicable</a:t>
            </a:r>
            <a:r>
              <a:rPr lang="lt-LT" dirty="0"/>
              <a:t> – neaišku </a:t>
            </a:r>
            <a:endParaRPr lang="en-US" dirty="0"/>
          </a:p>
          <a:p>
            <a:r>
              <a:rPr lang="en-US" dirty="0"/>
              <a:t>Unknown</a:t>
            </a:r>
            <a:r>
              <a:rPr lang="lt-LT" dirty="0"/>
              <a:t> – nežinoma reikšmė</a:t>
            </a:r>
            <a:endParaRPr lang="en-US" dirty="0"/>
          </a:p>
          <a:p>
            <a:r>
              <a:rPr lang="en-US" dirty="0"/>
              <a:t>Empty set</a:t>
            </a:r>
            <a:r>
              <a:rPr lang="lt-LT" dirty="0"/>
              <a:t> – tuščia aibė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7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2595-4B95-475E-8170-471F9B8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Pavyzdys</a:t>
            </a:r>
            <a:br>
              <a:rPr lang="lt-LT" dirty="0"/>
            </a:br>
            <a:r>
              <a:rPr lang="lt-LT" dirty="0"/>
              <a:t>Generuokime Primary key automatiškai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BAAF-D984-4E2B-92D9-FFF6CCF9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ALTER TABLE person MODIFY </a:t>
            </a:r>
            <a:r>
              <a:rPr lang="en-US" dirty="0" err="1"/>
              <a:t>person_id</a:t>
            </a:r>
            <a:r>
              <a:rPr lang="en-US" dirty="0"/>
              <a:t> SMALLINT UNSIGNED AUTO_INCREMENT;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foreign_key_checks</a:t>
            </a:r>
            <a:r>
              <a:rPr lang="en-US" dirty="0"/>
              <a:t>=0;</a:t>
            </a:r>
          </a:p>
          <a:p>
            <a:pPr marL="0" indent="0">
              <a:buNone/>
            </a:pPr>
            <a:r>
              <a:rPr lang="en-US" dirty="0"/>
              <a:t>ALTER TABLE person </a:t>
            </a:r>
          </a:p>
          <a:p>
            <a:pPr marL="0" indent="0">
              <a:buNone/>
            </a:pPr>
            <a:r>
              <a:rPr lang="en-US" dirty="0"/>
              <a:t>    MODIFY </a:t>
            </a:r>
            <a:r>
              <a:rPr lang="en-US" dirty="0" err="1"/>
              <a:t>person_id</a:t>
            </a:r>
            <a:r>
              <a:rPr lang="en-US" dirty="0"/>
              <a:t> SMALLINT UNSIGNED AUTO_INCREMENT;</a:t>
            </a:r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foreign_key_checks</a:t>
            </a:r>
            <a:r>
              <a:rPr lang="en-US" dirty="0"/>
              <a:t>=1;</a:t>
            </a:r>
          </a:p>
        </p:txBody>
      </p:sp>
    </p:spTree>
    <p:extLst>
      <p:ext uri="{BB962C8B-B14F-4D97-AF65-F5344CB8AC3E}">
        <p14:creationId xmlns:p14="http://schemas.microsoft.com/office/powerpoint/2010/main" val="111408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5973</TotalTime>
  <Words>735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Darbas su duomenimis</vt:lpstr>
      <vt:lpstr>Prisijunkite prie MySQL</vt:lpstr>
      <vt:lpstr>MySQL duomenų tipai Tekstinė informacija</vt:lpstr>
      <vt:lpstr>MySQL duomenų tipai Skaitinė informacija</vt:lpstr>
      <vt:lpstr>MySQL duomenų tipai Temporal (datos ir laikas) informacija</vt:lpstr>
      <vt:lpstr>Pavyzdys Sukurkime SQL schema - Person</vt:lpstr>
      <vt:lpstr>Pavyzdys Sukurkime SQL schema – Favorite food </vt:lpstr>
      <vt:lpstr>Pavyzdys Patikriname sukurtas lenteles</vt:lpstr>
      <vt:lpstr>Pavyzdys Generuokime Primary key automatiškai</vt:lpstr>
      <vt:lpstr>Pavyzdys Duomenų įkėlimas</vt:lpstr>
      <vt:lpstr>Pavyzdys Duomenų peržiūra</vt:lpstr>
      <vt:lpstr>Pavyzdys Duomenų įkėlimas</vt:lpstr>
      <vt:lpstr>Pavyzdys Atnaujinkime duomenis</vt:lpstr>
      <vt:lpstr>Pavyzdys Ištrinkime duomenis</vt:lpstr>
      <vt:lpstr>Užduotis Lentelės kūrimas susitikimo metu</vt:lpstr>
      <vt:lpstr>Užduotis Normalizuokime sukurtas lenteles</vt:lpstr>
      <vt:lpstr>Užduotis</vt:lpstr>
      <vt:lpstr>Kas blogo gali nutikti dedant duomenis į lenteles? </vt:lpstr>
      <vt:lpstr>Mes naudosime Sakila duomenų bazę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Darbas su duomenimis</dc:title>
  <dc:creator>Justas Kalpokas</dc:creator>
  <cp:lastModifiedBy>Justas Kalpokas</cp:lastModifiedBy>
  <cp:revision>14</cp:revision>
  <dcterms:created xsi:type="dcterms:W3CDTF">2021-11-29T08:08:28Z</dcterms:created>
  <dcterms:modified xsi:type="dcterms:W3CDTF">2022-04-18T12:16:24Z</dcterms:modified>
</cp:coreProperties>
</file>