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155BD-B54C-485C-AD6A-5A9A4D64BE89}" v="67" dt="2021-12-05T17:06:16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F1E155BD-B54C-485C-AD6A-5A9A4D64BE89}"/>
    <pc:docChg chg="undo custSel addSld delSld modSld">
      <pc:chgData name="Justas Kalpokas" userId="df383992dd094b12" providerId="LiveId" clId="{F1E155BD-B54C-485C-AD6A-5A9A4D64BE89}" dt="2021-12-05T17:47:58.375" v="5167" actId="47"/>
      <pc:docMkLst>
        <pc:docMk/>
      </pc:docMkLst>
      <pc:sldChg chg="modSp mod">
        <pc:chgData name="Justas Kalpokas" userId="df383992dd094b12" providerId="LiveId" clId="{F1E155BD-B54C-485C-AD6A-5A9A4D64BE89}" dt="2021-12-05T17:47:46.862" v="5149" actId="20577"/>
        <pc:sldMkLst>
          <pc:docMk/>
          <pc:sldMk cId="2122637652" sldId="256"/>
        </pc:sldMkLst>
        <pc:spChg chg="mod">
          <ac:chgData name="Justas Kalpokas" userId="df383992dd094b12" providerId="LiveId" clId="{F1E155BD-B54C-485C-AD6A-5A9A4D64BE89}" dt="2021-12-05T09:34:15.466" v="1"/>
          <ac:spMkLst>
            <pc:docMk/>
            <pc:sldMk cId="2122637652" sldId="256"/>
            <ac:spMk id="2" creationId="{D90061A1-423A-4F52-9AF3-6C6DBC179C59}"/>
          </ac:spMkLst>
        </pc:spChg>
        <pc:spChg chg="mod">
          <ac:chgData name="Justas Kalpokas" userId="df383992dd094b12" providerId="LiveId" clId="{F1E155BD-B54C-485C-AD6A-5A9A4D64BE89}" dt="2021-12-05T17:47:46.862" v="5149" actId="20577"/>
          <ac:spMkLst>
            <pc:docMk/>
            <pc:sldMk cId="2122637652" sldId="256"/>
            <ac:spMk id="3" creationId="{9272E6A7-D104-46E5-9FB5-9814D7F760B9}"/>
          </ac:spMkLst>
        </pc:spChg>
      </pc:sldChg>
      <pc:sldChg chg="modSp new mod">
        <pc:chgData name="Justas Kalpokas" userId="df383992dd094b12" providerId="LiveId" clId="{F1E155BD-B54C-485C-AD6A-5A9A4D64BE89}" dt="2021-12-05T09:45:43.663" v="554" actId="20577"/>
        <pc:sldMkLst>
          <pc:docMk/>
          <pc:sldMk cId="4007802709" sldId="257"/>
        </pc:sldMkLst>
        <pc:spChg chg="mod">
          <ac:chgData name="Justas Kalpokas" userId="df383992dd094b12" providerId="LiveId" clId="{F1E155BD-B54C-485C-AD6A-5A9A4D64BE89}" dt="2021-12-05T09:45:43.663" v="554" actId="20577"/>
          <ac:spMkLst>
            <pc:docMk/>
            <pc:sldMk cId="4007802709" sldId="257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09:45:31.149" v="532" actId="207"/>
          <ac:spMkLst>
            <pc:docMk/>
            <pc:sldMk cId="4007802709" sldId="257"/>
            <ac:spMk id="3" creationId="{13A9560B-FD25-49F6-AC78-328B9F754351}"/>
          </ac:spMkLst>
        </pc:spChg>
      </pc:sldChg>
      <pc:sldChg chg="modSp add mod">
        <pc:chgData name="Justas Kalpokas" userId="df383992dd094b12" providerId="LiveId" clId="{F1E155BD-B54C-485C-AD6A-5A9A4D64BE89}" dt="2021-12-05T09:49:43.511" v="1191" actId="20577"/>
        <pc:sldMkLst>
          <pc:docMk/>
          <pc:sldMk cId="792678487" sldId="258"/>
        </pc:sldMkLst>
        <pc:spChg chg="mod">
          <ac:chgData name="Justas Kalpokas" userId="df383992dd094b12" providerId="LiveId" clId="{F1E155BD-B54C-485C-AD6A-5A9A4D64BE89}" dt="2021-12-05T09:40:28.950" v="145"/>
          <ac:spMkLst>
            <pc:docMk/>
            <pc:sldMk cId="792678487" sldId="258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09:49:43.511" v="1191" actId="20577"/>
          <ac:spMkLst>
            <pc:docMk/>
            <pc:sldMk cId="792678487" sldId="258"/>
            <ac:spMk id="3" creationId="{13A9560B-FD25-49F6-AC78-328B9F754351}"/>
          </ac:spMkLst>
        </pc:spChg>
      </pc:sldChg>
      <pc:sldChg chg="addSp delSp modSp add mod">
        <pc:chgData name="Justas Kalpokas" userId="df383992dd094b12" providerId="LiveId" clId="{F1E155BD-B54C-485C-AD6A-5A9A4D64BE89}" dt="2021-12-05T09:57:33.457" v="1914" actId="1076"/>
        <pc:sldMkLst>
          <pc:docMk/>
          <pc:sldMk cId="2049747055" sldId="259"/>
        </pc:sldMkLst>
        <pc:spChg chg="mod">
          <ac:chgData name="Justas Kalpokas" userId="df383992dd094b12" providerId="LiveId" clId="{F1E155BD-B54C-485C-AD6A-5A9A4D64BE89}" dt="2021-12-05T09:54:38.951" v="1753" actId="20577"/>
          <ac:spMkLst>
            <pc:docMk/>
            <pc:sldMk cId="2049747055" sldId="259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09:57:33.457" v="1914" actId="1076"/>
          <ac:spMkLst>
            <pc:docMk/>
            <pc:sldMk cId="2049747055" sldId="259"/>
            <ac:spMk id="3" creationId="{13A9560B-FD25-49F6-AC78-328B9F754351}"/>
          </ac:spMkLst>
        </pc:spChg>
        <pc:spChg chg="add del">
          <ac:chgData name="Justas Kalpokas" userId="df383992dd094b12" providerId="LiveId" clId="{F1E155BD-B54C-485C-AD6A-5A9A4D64BE89}" dt="2021-12-05T09:55:54.068" v="1813"/>
          <ac:spMkLst>
            <pc:docMk/>
            <pc:sldMk cId="2049747055" sldId="259"/>
            <ac:spMk id="4" creationId="{E0BFD844-6C48-4D81-A300-E2B25D3414E2}"/>
          </ac:spMkLst>
        </pc:spChg>
      </pc:sldChg>
      <pc:sldChg chg="addSp delSp modSp add mod">
        <pc:chgData name="Justas Kalpokas" userId="df383992dd094b12" providerId="LiveId" clId="{F1E155BD-B54C-485C-AD6A-5A9A4D64BE89}" dt="2021-12-05T16:39:15.389" v="2371" actId="20577"/>
        <pc:sldMkLst>
          <pc:docMk/>
          <pc:sldMk cId="904757752" sldId="260"/>
        </pc:sldMkLst>
        <pc:spChg chg="mod">
          <ac:chgData name="Justas Kalpokas" userId="df383992dd094b12" providerId="LiveId" clId="{F1E155BD-B54C-485C-AD6A-5A9A4D64BE89}" dt="2021-12-05T09:55:28.955" v="1777"/>
          <ac:spMkLst>
            <pc:docMk/>
            <pc:sldMk cId="904757752" sldId="260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39:15.389" v="2371" actId="20577"/>
          <ac:spMkLst>
            <pc:docMk/>
            <pc:sldMk cId="904757752" sldId="260"/>
            <ac:spMk id="3" creationId="{13A9560B-FD25-49F6-AC78-328B9F754351}"/>
          </ac:spMkLst>
        </pc:spChg>
        <pc:spChg chg="add del">
          <ac:chgData name="Justas Kalpokas" userId="df383992dd094b12" providerId="LiveId" clId="{F1E155BD-B54C-485C-AD6A-5A9A4D64BE89}" dt="2021-12-05T09:59:29.250" v="2005"/>
          <ac:spMkLst>
            <pc:docMk/>
            <pc:sldMk cId="904757752" sldId="260"/>
            <ac:spMk id="4" creationId="{BB343AEB-EAAB-40A5-A48B-79B9AD148A24}"/>
          </ac:spMkLst>
        </pc:spChg>
      </pc:sldChg>
      <pc:sldChg chg="modSp add mod">
        <pc:chgData name="Justas Kalpokas" userId="df383992dd094b12" providerId="LiveId" clId="{F1E155BD-B54C-485C-AD6A-5A9A4D64BE89}" dt="2021-12-05T16:49:50.917" v="3237" actId="20577"/>
        <pc:sldMkLst>
          <pc:docMk/>
          <pc:sldMk cId="3058650317" sldId="261"/>
        </pc:sldMkLst>
        <pc:spChg chg="mod">
          <ac:chgData name="Justas Kalpokas" userId="df383992dd094b12" providerId="LiveId" clId="{F1E155BD-B54C-485C-AD6A-5A9A4D64BE89}" dt="2021-12-05T16:39:49.085" v="2413" actId="20577"/>
          <ac:spMkLst>
            <pc:docMk/>
            <pc:sldMk cId="3058650317" sldId="261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49:50.917" v="3237" actId="20577"/>
          <ac:spMkLst>
            <pc:docMk/>
            <pc:sldMk cId="3058650317" sldId="261"/>
            <ac:spMk id="3" creationId="{13A9560B-FD25-49F6-AC78-328B9F754351}"/>
          </ac:spMkLst>
        </pc:spChg>
      </pc:sldChg>
      <pc:sldChg chg="addSp delSp modSp add mod">
        <pc:chgData name="Justas Kalpokas" userId="df383992dd094b12" providerId="LiveId" clId="{F1E155BD-B54C-485C-AD6A-5A9A4D64BE89}" dt="2021-12-05T16:50:21.645" v="3243" actId="20577"/>
        <pc:sldMkLst>
          <pc:docMk/>
          <pc:sldMk cId="2455447857" sldId="262"/>
        </pc:sldMkLst>
        <pc:spChg chg="mod">
          <ac:chgData name="Justas Kalpokas" userId="df383992dd094b12" providerId="LiveId" clId="{F1E155BD-B54C-485C-AD6A-5A9A4D64BE89}" dt="2021-12-05T16:50:21.645" v="3243" actId="20577"/>
          <ac:spMkLst>
            <pc:docMk/>
            <pc:sldMk cId="2455447857" sldId="262"/>
            <ac:spMk id="2" creationId="{5ECFD819-C0C2-4BCD-BD5B-388F322649B7}"/>
          </ac:spMkLst>
        </pc:spChg>
        <pc:spChg chg="add del mod">
          <ac:chgData name="Justas Kalpokas" userId="df383992dd094b12" providerId="LiveId" clId="{F1E155BD-B54C-485C-AD6A-5A9A4D64BE89}" dt="2021-12-05T16:46:31.852" v="3111" actId="20577"/>
          <ac:spMkLst>
            <pc:docMk/>
            <pc:sldMk cId="2455447857" sldId="262"/>
            <ac:spMk id="3" creationId="{13A9560B-FD25-49F6-AC78-328B9F754351}"/>
          </ac:spMkLst>
        </pc:spChg>
        <pc:spChg chg="add del mod">
          <ac:chgData name="Justas Kalpokas" userId="df383992dd094b12" providerId="LiveId" clId="{F1E155BD-B54C-485C-AD6A-5A9A4D64BE89}" dt="2021-12-05T16:45:46.736" v="3048"/>
          <ac:spMkLst>
            <pc:docMk/>
            <pc:sldMk cId="2455447857" sldId="262"/>
            <ac:spMk id="4" creationId="{732D3E1A-5B9D-49FE-AFF1-B3029718F5D8}"/>
          </ac:spMkLst>
        </pc:spChg>
      </pc:sldChg>
      <pc:sldChg chg="addSp delSp modSp add mod">
        <pc:chgData name="Justas Kalpokas" userId="df383992dd094b12" providerId="LiveId" clId="{F1E155BD-B54C-485C-AD6A-5A9A4D64BE89}" dt="2021-12-05T16:49:33.046" v="3227" actId="20577"/>
        <pc:sldMkLst>
          <pc:docMk/>
          <pc:sldMk cId="1932132720" sldId="263"/>
        </pc:sldMkLst>
        <pc:spChg chg="mod">
          <ac:chgData name="Justas Kalpokas" userId="df383992dd094b12" providerId="LiveId" clId="{F1E155BD-B54C-485C-AD6A-5A9A4D64BE89}" dt="2021-12-05T16:46:45.570" v="3112"/>
          <ac:spMkLst>
            <pc:docMk/>
            <pc:sldMk cId="1932132720" sldId="263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49:33.046" v="3227" actId="20577"/>
          <ac:spMkLst>
            <pc:docMk/>
            <pc:sldMk cId="1932132720" sldId="263"/>
            <ac:spMk id="3" creationId="{13A9560B-FD25-49F6-AC78-328B9F754351}"/>
          </ac:spMkLst>
        </pc:spChg>
        <pc:spChg chg="add del">
          <ac:chgData name="Justas Kalpokas" userId="df383992dd094b12" providerId="LiveId" clId="{F1E155BD-B54C-485C-AD6A-5A9A4D64BE89}" dt="2021-12-05T16:48:18.031" v="3163"/>
          <ac:spMkLst>
            <pc:docMk/>
            <pc:sldMk cId="1932132720" sldId="263"/>
            <ac:spMk id="4" creationId="{93A75771-F3C7-45AB-AA49-2A588D4FC8C0}"/>
          </ac:spMkLst>
        </pc:spChg>
      </pc:sldChg>
      <pc:sldChg chg="addSp delSp modSp add mod">
        <pc:chgData name="Justas Kalpokas" userId="df383992dd094b12" providerId="LiveId" clId="{F1E155BD-B54C-485C-AD6A-5A9A4D64BE89}" dt="2021-12-05T16:51:20.596" v="3417" actId="20577"/>
        <pc:sldMkLst>
          <pc:docMk/>
          <pc:sldMk cId="1632721420" sldId="264"/>
        </pc:sldMkLst>
        <pc:spChg chg="mod">
          <ac:chgData name="Justas Kalpokas" userId="df383992dd094b12" providerId="LiveId" clId="{F1E155BD-B54C-485C-AD6A-5A9A4D64BE89}" dt="2021-12-05T16:49:43.661" v="3232" actId="20577"/>
          <ac:spMkLst>
            <pc:docMk/>
            <pc:sldMk cId="1632721420" sldId="264"/>
            <ac:spMk id="2" creationId="{5ECFD819-C0C2-4BCD-BD5B-388F322649B7}"/>
          </ac:spMkLst>
        </pc:spChg>
        <pc:spChg chg="add del mod">
          <ac:chgData name="Justas Kalpokas" userId="df383992dd094b12" providerId="LiveId" clId="{F1E155BD-B54C-485C-AD6A-5A9A4D64BE89}" dt="2021-12-05T16:51:20.596" v="3417" actId="20577"/>
          <ac:spMkLst>
            <pc:docMk/>
            <pc:sldMk cId="1632721420" sldId="264"/>
            <ac:spMk id="3" creationId="{13A9560B-FD25-49F6-AC78-328B9F754351}"/>
          </ac:spMkLst>
        </pc:spChg>
        <pc:spChg chg="add del mod">
          <ac:chgData name="Justas Kalpokas" userId="df383992dd094b12" providerId="LiveId" clId="{F1E155BD-B54C-485C-AD6A-5A9A4D64BE89}" dt="2021-12-05T16:50:26.519" v="3246"/>
          <ac:spMkLst>
            <pc:docMk/>
            <pc:sldMk cId="1632721420" sldId="264"/>
            <ac:spMk id="4" creationId="{6C624C24-C8DB-451D-BD60-DF702A8F2795}"/>
          </ac:spMkLst>
        </pc:spChg>
      </pc:sldChg>
      <pc:sldChg chg="addSp delSp modSp add mod">
        <pc:chgData name="Justas Kalpokas" userId="df383992dd094b12" providerId="LiveId" clId="{F1E155BD-B54C-485C-AD6A-5A9A4D64BE89}" dt="2021-12-05T16:51:58.812" v="3464" actId="20577"/>
        <pc:sldMkLst>
          <pc:docMk/>
          <pc:sldMk cId="2608162363" sldId="265"/>
        </pc:sldMkLst>
        <pc:spChg chg="mod">
          <ac:chgData name="Justas Kalpokas" userId="df383992dd094b12" providerId="LiveId" clId="{F1E155BD-B54C-485C-AD6A-5A9A4D64BE89}" dt="2021-12-05T16:51:36.499" v="3440" actId="20577"/>
          <ac:spMkLst>
            <pc:docMk/>
            <pc:sldMk cId="2608162363" sldId="265"/>
            <ac:spMk id="2" creationId="{5ECFD819-C0C2-4BCD-BD5B-388F322649B7}"/>
          </ac:spMkLst>
        </pc:spChg>
        <pc:spChg chg="add del mod">
          <ac:chgData name="Justas Kalpokas" userId="df383992dd094b12" providerId="LiveId" clId="{F1E155BD-B54C-485C-AD6A-5A9A4D64BE89}" dt="2021-12-05T16:51:58.812" v="3464" actId="20577"/>
          <ac:spMkLst>
            <pc:docMk/>
            <pc:sldMk cId="2608162363" sldId="265"/>
            <ac:spMk id="3" creationId="{13A9560B-FD25-49F6-AC78-328B9F754351}"/>
          </ac:spMkLst>
        </pc:spChg>
        <pc:spChg chg="add del mod">
          <ac:chgData name="Justas Kalpokas" userId="df383992dd094b12" providerId="LiveId" clId="{F1E155BD-B54C-485C-AD6A-5A9A4D64BE89}" dt="2021-12-05T16:51:51.207" v="3443"/>
          <ac:spMkLst>
            <pc:docMk/>
            <pc:sldMk cId="2608162363" sldId="265"/>
            <ac:spMk id="4" creationId="{89C76C9A-72FC-458C-8DC5-1D9EAD45EE64}"/>
          </ac:spMkLst>
        </pc:spChg>
      </pc:sldChg>
      <pc:sldChg chg="modSp add mod">
        <pc:chgData name="Justas Kalpokas" userId="df383992dd094b12" providerId="LiveId" clId="{F1E155BD-B54C-485C-AD6A-5A9A4D64BE89}" dt="2021-12-05T16:52:47.276" v="3511" actId="207"/>
        <pc:sldMkLst>
          <pc:docMk/>
          <pc:sldMk cId="525505209" sldId="266"/>
        </pc:sldMkLst>
        <pc:spChg chg="mod">
          <ac:chgData name="Justas Kalpokas" userId="df383992dd094b12" providerId="LiveId" clId="{F1E155BD-B54C-485C-AD6A-5A9A4D64BE89}" dt="2021-12-05T16:52:20.381" v="3502" actId="20577"/>
          <ac:spMkLst>
            <pc:docMk/>
            <pc:sldMk cId="525505209" sldId="266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52:47.276" v="3511" actId="207"/>
          <ac:spMkLst>
            <pc:docMk/>
            <pc:sldMk cId="525505209" sldId="266"/>
            <ac:spMk id="3" creationId="{13A9560B-FD25-49F6-AC78-328B9F754351}"/>
          </ac:spMkLst>
        </pc:spChg>
      </pc:sldChg>
      <pc:sldChg chg="modSp add mod">
        <pc:chgData name="Justas Kalpokas" userId="df383992dd094b12" providerId="LiveId" clId="{F1E155BD-B54C-485C-AD6A-5A9A4D64BE89}" dt="2021-12-05T16:56:54.909" v="3899" actId="20577"/>
        <pc:sldMkLst>
          <pc:docMk/>
          <pc:sldMk cId="3018263865" sldId="267"/>
        </pc:sldMkLst>
        <pc:spChg chg="mod">
          <ac:chgData name="Justas Kalpokas" userId="df383992dd094b12" providerId="LiveId" clId="{F1E155BD-B54C-485C-AD6A-5A9A4D64BE89}" dt="2021-12-05T16:53:02.605" v="3536" actId="20577"/>
          <ac:spMkLst>
            <pc:docMk/>
            <pc:sldMk cId="3018263865" sldId="267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56:54.909" v="3899" actId="20577"/>
          <ac:spMkLst>
            <pc:docMk/>
            <pc:sldMk cId="3018263865" sldId="267"/>
            <ac:spMk id="3" creationId="{13A9560B-FD25-49F6-AC78-328B9F754351}"/>
          </ac:spMkLst>
        </pc:spChg>
      </pc:sldChg>
      <pc:sldChg chg="modSp add mod">
        <pc:chgData name="Justas Kalpokas" userId="df383992dd094b12" providerId="LiveId" clId="{F1E155BD-B54C-485C-AD6A-5A9A4D64BE89}" dt="2021-12-05T16:54:06.077" v="3647" actId="20577"/>
        <pc:sldMkLst>
          <pc:docMk/>
          <pc:sldMk cId="1603999848" sldId="268"/>
        </pc:sldMkLst>
        <pc:spChg chg="mod">
          <ac:chgData name="Justas Kalpokas" userId="df383992dd094b12" providerId="LiveId" clId="{F1E155BD-B54C-485C-AD6A-5A9A4D64BE89}" dt="2021-12-05T16:53:58.476" v="3635" actId="20577"/>
          <ac:spMkLst>
            <pc:docMk/>
            <pc:sldMk cId="1603999848" sldId="268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54:06.077" v="3647" actId="20577"/>
          <ac:spMkLst>
            <pc:docMk/>
            <pc:sldMk cId="1603999848" sldId="268"/>
            <ac:spMk id="3" creationId="{13A9560B-FD25-49F6-AC78-328B9F754351}"/>
          </ac:spMkLst>
        </pc:spChg>
      </pc:sldChg>
      <pc:sldChg chg="modSp add mod">
        <pc:chgData name="Justas Kalpokas" userId="df383992dd094b12" providerId="LiveId" clId="{F1E155BD-B54C-485C-AD6A-5A9A4D64BE89}" dt="2021-12-05T16:58:11.829" v="3941" actId="20577"/>
        <pc:sldMkLst>
          <pc:docMk/>
          <pc:sldMk cId="2805103628" sldId="269"/>
        </pc:sldMkLst>
        <pc:spChg chg="mod">
          <ac:chgData name="Justas Kalpokas" userId="df383992dd094b12" providerId="LiveId" clId="{F1E155BD-B54C-485C-AD6A-5A9A4D64BE89}" dt="2021-12-05T16:58:11.829" v="3941" actId="20577"/>
          <ac:spMkLst>
            <pc:docMk/>
            <pc:sldMk cId="2805103628" sldId="269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58:08.290" v="3931" actId="207"/>
          <ac:spMkLst>
            <pc:docMk/>
            <pc:sldMk cId="2805103628" sldId="269"/>
            <ac:spMk id="3" creationId="{13A9560B-FD25-49F6-AC78-328B9F754351}"/>
          </ac:spMkLst>
        </pc:spChg>
      </pc:sldChg>
      <pc:sldChg chg="addSp delSp modSp add mod">
        <pc:chgData name="Justas Kalpokas" userId="df383992dd094b12" providerId="LiveId" clId="{F1E155BD-B54C-485C-AD6A-5A9A4D64BE89}" dt="2021-12-05T16:59:36.244" v="4112" actId="20577"/>
        <pc:sldMkLst>
          <pc:docMk/>
          <pc:sldMk cId="2014391618" sldId="270"/>
        </pc:sldMkLst>
        <pc:spChg chg="mod">
          <ac:chgData name="Justas Kalpokas" userId="df383992dd094b12" providerId="LiveId" clId="{F1E155BD-B54C-485C-AD6A-5A9A4D64BE89}" dt="2021-12-05T16:58:28.181" v="3949" actId="20577"/>
          <ac:spMkLst>
            <pc:docMk/>
            <pc:sldMk cId="2014391618" sldId="270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6:59:36.244" v="4112" actId="20577"/>
          <ac:spMkLst>
            <pc:docMk/>
            <pc:sldMk cId="2014391618" sldId="270"/>
            <ac:spMk id="3" creationId="{13A9560B-FD25-49F6-AC78-328B9F754351}"/>
          </ac:spMkLst>
        </pc:spChg>
        <pc:spChg chg="add del">
          <ac:chgData name="Justas Kalpokas" userId="df383992dd094b12" providerId="LiveId" clId="{F1E155BD-B54C-485C-AD6A-5A9A4D64BE89}" dt="2021-12-05T16:59:14.494" v="4044"/>
          <ac:spMkLst>
            <pc:docMk/>
            <pc:sldMk cId="2014391618" sldId="270"/>
            <ac:spMk id="4" creationId="{E89340C2-8038-4F2D-8DD8-497B3887FBEB}"/>
          </ac:spMkLst>
        </pc:spChg>
      </pc:sldChg>
      <pc:sldChg chg="modSp add mod">
        <pc:chgData name="Justas Kalpokas" userId="df383992dd094b12" providerId="LiveId" clId="{F1E155BD-B54C-485C-AD6A-5A9A4D64BE89}" dt="2021-12-05T17:01:41.412" v="4450" actId="20577"/>
        <pc:sldMkLst>
          <pc:docMk/>
          <pc:sldMk cId="3785898283" sldId="271"/>
        </pc:sldMkLst>
        <pc:spChg chg="mod">
          <ac:chgData name="Justas Kalpokas" userId="df383992dd094b12" providerId="LiveId" clId="{F1E155BD-B54C-485C-AD6A-5A9A4D64BE89}" dt="2021-12-05T16:59:49.149" v="4128" actId="20577"/>
          <ac:spMkLst>
            <pc:docMk/>
            <pc:sldMk cId="3785898283" sldId="271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7:01:41.412" v="4450" actId="20577"/>
          <ac:spMkLst>
            <pc:docMk/>
            <pc:sldMk cId="3785898283" sldId="271"/>
            <ac:spMk id="3" creationId="{13A9560B-FD25-49F6-AC78-328B9F754351}"/>
          </ac:spMkLst>
        </pc:spChg>
      </pc:sldChg>
      <pc:sldChg chg="modSp add mod">
        <pc:chgData name="Justas Kalpokas" userId="df383992dd094b12" providerId="LiveId" clId="{F1E155BD-B54C-485C-AD6A-5A9A4D64BE89}" dt="2021-12-05T17:06:39.029" v="4966" actId="5793"/>
        <pc:sldMkLst>
          <pc:docMk/>
          <pc:sldMk cId="2530755326" sldId="272"/>
        </pc:sldMkLst>
        <pc:spChg chg="mod">
          <ac:chgData name="Justas Kalpokas" userId="df383992dd094b12" providerId="LiveId" clId="{F1E155BD-B54C-485C-AD6A-5A9A4D64BE89}" dt="2021-12-05T17:01:52.813" v="4460" actId="20577"/>
          <ac:spMkLst>
            <pc:docMk/>
            <pc:sldMk cId="2530755326" sldId="272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7:06:39.029" v="4966" actId="5793"/>
          <ac:spMkLst>
            <pc:docMk/>
            <pc:sldMk cId="2530755326" sldId="272"/>
            <ac:spMk id="3" creationId="{13A9560B-FD25-49F6-AC78-328B9F754351}"/>
          </ac:spMkLst>
        </pc:spChg>
      </pc:sldChg>
      <pc:sldChg chg="addSp modSp add mod">
        <pc:chgData name="Justas Kalpokas" userId="df383992dd094b12" providerId="LiveId" clId="{F1E155BD-B54C-485C-AD6A-5A9A4D64BE89}" dt="2021-12-05T17:08:14.203" v="5082" actId="14100"/>
        <pc:sldMkLst>
          <pc:docMk/>
          <pc:sldMk cId="993902509" sldId="273"/>
        </pc:sldMkLst>
        <pc:spChg chg="mod">
          <ac:chgData name="Justas Kalpokas" userId="df383992dd094b12" providerId="LiveId" clId="{F1E155BD-B54C-485C-AD6A-5A9A4D64BE89}" dt="2021-12-05T17:08:08.220" v="5080" actId="255"/>
          <ac:spMkLst>
            <pc:docMk/>
            <pc:sldMk cId="993902509" sldId="273"/>
            <ac:spMk id="2" creationId="{5ECFD819-C0C2-4BCD-BD5B-388F322649B7}"/>
          </ac:spMkLst>
        </pc:spChg>
        <pc:spChg chg="mod">
          <ac:chgData name="Justas Kalpokas" userId="df383992dd094b12" providerId="LiveId" clId="{F1E155BD-B54C-485C-AD6A-5A9A4D64BE89}" dt="2021-12-05T17:07:16.447" v="4981" actId="20577"/>
          <ac:spMkLst>
            <pc:docMk/>
            <pc:sldMk cId="993902509" sldId="273"/>
            <ac:spMk id="3" creationId="{13A9560B-FD25-49F6-AC78-328B9F754351}"/>
          </ac:spMkLst>
        </pc:spChg>
        <pc:picChg chg="add mod">
          <ac:chgData name="Justas Kalpokas" userId="df383992dd094b12" providerId="LiveId" clId="{F1E155BD-B54C-485C-AD6A-5A9A4D64BE89}" dt="2021-12-05T17:08:14.203" v="5082" actId="14100"/>
          <ac:picMkLst>
            <pc:docMk/>
            <pc:sldMk cId="993902509" sldId="273"/>
            <ac:picMk id="5" creationId="{F6C4F2CB-6B07-4E0A-8B67-A2AC62A56AF4}"/>
          </ac:picMkLst>
        </pc:picChg>
      </pc:sldChg>
      <pc:sldChg chg="add del">
        <pc:chgData name="Justas Kalpokas" userId="df383992dd094b12" providerId="LiveId" clId="{F1E155BD-B54C-485C-AD6A-5A9A4D64BE89}" dt="2021-12-05T17:47:54.329" v="5150" actId="47"/>
        <pc:sldMkLst>
          <pc:docMk/>
          <pc:sldMk cId="613086055" sldId="274"/>
        </pc:sldMkLst>
      </pc:sldChg>
      <pc:sldChg chg="add del">
        <pc:chgData name="Justas Kalpokas" userId="df383992dd094b12" providerId="LiveId" clId="{F1E155BD-B54C-485C-AD6A-5A9A4D64BE89}" dt="2021-12-05T17:47:54.458" v="5151" actId="47"/>
        <pc:sldMkLst>
          <pc:docMk/>
          <pc:sldMk cId="1999340557" sldId="275"/>
        </pc:sldMkLst>
      </pc:sldChg>
      <pc:sldChg chg="add del">
        <pc:chgData name="Justas Kalpokas" userId="df383992dd094b12" providerId="LiveId" clId="{F1E155BD-B54C-485C-AD6A-5A9A4D64BE89}" dt="2021-12-05T17:47:54.610" v="5152" actId="47"/>
        <pc:sldMkLst>
          <pc:docMk/>
          <pc:sldMk cId="4011042140" sldId="276"/>
        </pc:sldMkLst>
      </pc:sldChg>
      <pc:sldChg chg="add del">
        <pc:chgData name="Justas Kalpokas" userId="df383992dd094b12" providerId="LiveId" clId="{F1E155BD-B54C-485C-AD6A-5A9A4D64BE89}" dt="2021-12-05T17:47:55.090" v="5153" actId="47"/>
        <pc:sldMkLst>
          <pc:docMk/>
          <pc:sldMk cId="269508839" sldId="277"/>
        </pc:sldMkLst>
      </pc:sldChg>
      <pc:sldChg chg="add del">
        <pc:chgData name="Justas Kalpokas" userId="df383992dd094b12" providerId="LiveId" clId="{F1E155BD-B54C-485C-AD6A-5A9A4D64BE89}" dt="2021-12-05T17:47:55.304" v="5154" actId="47"/>
        <pc:sldMkLst>
          <pc:docMk/>
          <pc:sldMk cId="1943045906" sldId="278"/>
        </pc:sldMkLst>
      </pc:sldChg>
      <pc:sldChg chg="add del">
        <pc:chgData name="Justas Kalpokas" userId="df383992dd094b12" providerId="LiveId" clId="{F1E155BD-B54C-485C-AD6A-5A9A4D64BE89}" dt="2021-12-05T17:47:55.456" v="5155" actId="47"/>
        <pc:sldMkLst>
          <pc:docMk/>
          <pc:sldMk cId="1818868391" sldId="279"/>
        </pc:sldMkLst>
      </pc:sldChg>
      <pc:sldChg chg="add del">
        <pc:chgData name="Justas Kalpokas" userId="df383992dd094b12" providerId="LiveId" clId="{F1E155BD-B54C-485C-AD6A-5A9A4D64BE89}" dt="2021-12-05T17:47:55.616" v="5156" actId="47"/>
        <pc:sldMkLst>
          <pc:docMk/>
          <pc:sldMk cId="935456551" sldId="280"/>
        </pc:sldMkLst>
      </pc:sldChg>
      <pc:sldChg chg="add del">
        <pc:chgData name="Justas Kalpokas" userId="df383992dd094b12" providerId="LiveId" clId="{F1E155BD-B54C-485C-AD6A-5A9A4D64BE89}" dt="2021-12-05T17:47:55.768" v="5157" actId="47"/>
        <pc:sldMkLst>
          <pc:docMk/>
          <pc:sldMk cId="4138830200" sldId="281"/>
        </pc:sldMkLst>
      </pc:sldChg>
      <pc:sldChg chg="add del">
        <pc:chgData name="Justas Kalpokas" userId="df383992dd094b12" providerId="LiveId" clId="{F1E155BD-B54C-485C-AD6A-5A9A4D64BE89}" dt="2021-12-05T17:47:56.064" v="5158" actId="47"/>
        <pc:sldMkLst>
          <pc:docMk/>
          <pc:sldMk cId="704201228" sldId="282"/>
        </pc:sldMkLst>
      </pc:sldChg>
      <pc:sldChg chg="add del">
        <pc:chgData name="Justas Kalpokas" userId="df383992dd094b12" providerId="LiveId" clId="{F1E155BD-B54C-485C-AD6A-5A9A4D64BE89}" dt="2021-12-05T17:47:56.256" v="5159" actId="47"/>
        <pc:sldMkLst>
          <pc:docMk/>
          <pc:sldMk cId="1263942750" sldId="283"/>
        </pc:sldMkLst>
      </pc:sldChg>
      <pc:sldChg chg="add del">
        <pc:chgData name="Justas Kalpokas" userId="df383992dd094b12" providerId="LiveId" clId="{F1E155BD-B54C-485C-AD6A-5A9A4D64BE89}" dt="2021-12-05T17:47:56.416" v="5160" actId="47"/>
        <pc:sldMkLst>
          <pc:docMk/>
          <pc:sldMk cId="817944603" sldId="284"/>
        </pc:sldMkLst>
      </pc:sldChg>
      <pc:sldChg chg="add del">
        <pc:chgData name="Justas Kalpokas" userId="df383992dd094b12" providerId="LiveId" clId="{F1E155BD-B54C-485C-AD6A-5A9A4D64BE89}" dt="2021-12-05T17:47:56.584" v="5161" actId="47"/>
        <pc:sldMkLst>
          <pc:docMk/>
          <pc:sldMk cId="720706191" sldId="285"/>
        </pc:sldMkLst>
      </pc:sldChg>
      <pc:sldChg chg="add del">
        <pc:chgData name="Justas Kalpokas" userId="df383992dd094b12" providerId="LiveId" clId="{F1E155BD-B54C-485C-AD6A-5A9A4D64BE89}" dt="2021-12-05T17:47:56.768" v="5162" actId="47"/>
        <pc:sldMkLst>
          <pc:docMk/>
          <pc:sldMk cId="3536742623" sldId="286"/>
        </pc:sldMkLst>
      </pc:sldChg>
      <pc:sldChg chg="add del">
        <pc:chgData name="Justas Kalpokas" userId="df383992dd094b12" providerId="LiveId" clId="{F1E155BD-B54C-485C-AD6A-5A9A4D64BE89}" dt="2021-12-05T17:47:56.977" v="5163" actId="47"/>
        <pc:sldMkLst>
          <pc:docMk/>
          <pc:sldMk cId="1900308889" sldId="287"/>
        </pc:sldMkLst>
      </pc:sldChg>
      <pc:sldChg chg="add del">
        <pc:chgData name="Justas Kalpokas" userId="df383992dd094b12" providerId="LiveId" clId="{F1E155BD-B54C-485C-AD6A-5A9A4D64BE89}" dt="2021-12-05T17:47:57.313" v="5164" actId="47"/>
        <pc:sldMkLst>
          <pc:docMk/>
          <pc:sldMk cId="2840445061" sldId="288"/>
        </pc:sldMkLst>
      </pc:sldChg>
      <pc:sldChg chg="add del">
        <pc:chgData name="Justas Kalpokas" userId="df383992dd094b12" providerId="LiveId" clId="{F1E155BD-B54C-485C-AD6A-5A9A4D64BE89}" dt="2021-12-05T17:47:57.600" v="5165" actId="47"/>
        <pc:sldMkLst>
          <pc:docMk/>
          <pc:sldMk cId="330835195" sldId="289"/>
        </pc:sldMkLst>
      </pc:sldChg>
      <pc:sldChg chg="add del">
        <pc:chgData name="Justas Kalpokas" userId="df383992dd094b12" providerId="LiveId" clId="{F1E155BD-B54C-485C-AD6A-5A9A4D64BE89}" dt="2021-12-05T17:47:57.912" v="5166" actId="47"/>
        <pc:sldMkLst>
          <pc:docMk/>
          <pc:sldMk cId="2542125514" sldId="290"/>
        </pc:sldMkLst>
      </pc:sldChg>
      <pc:sldChg chg="add del">
        <pc:chgData name="Justas Kalpokas" userId="df383992dd094b12" providerId="LiveId" clId="{F1E155BD-B54C-485C-AD6A-5A9A4D64BE89}" dt="2021-12-05T17:47:58.375" v="5167" actId="47"/>
        <pc:sldMkLst>
          <pc:docMk/>
          <pc:sldMk cId="841902407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E3E6-7024-41B2-A473-2C637DEEB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0774D-D824-47CD-B880-4F1DB0AC6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6F50-B556-49D3-8125-6775654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281D-80E9-40AE-AA9E-907A317A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5AF1-61B9-4911-92F0-A5293AC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A3FC-067D-498A-8444-773900CA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42406-D08A-49A5-8C43-3A273353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3E97-4C6B-4DB4-B3A9-2A90CDA8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25BE-CA98-44FE-A19C-5780086B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CFE1-EB9F-47E0-AF82-0EA0BFB5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637E0-2AA1-43C3-B50B-1C5B6B88C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64D7-28F4-44C9-B364-28637497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CF65-0720-48C0-8EED-F47C38BC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7E69-95AE-4951-A666-5E6BA4EB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5267-2864-4D50-A985-BFC3D0E5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BD88-C0BB-4FC7-B069-579B9110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68A5-6EA9-4344-9435-30037273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888-C658-4331-AAAC-5787EE3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5A85-725F-412A-BFFA-3885DB5B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478A-B3C1-471F-B964-8A77FF8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8C9D-F516-4E7A-9935-0C1D15B3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A2EBE-6A9F-44E5-91ED-A78237A54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1D5D-6018-47F2-8F5A-1F7A26B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5E43-377A-4E65-9428-393DADA4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7A45-B3F8-409F-9259-58AE6C65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FA4E-BDAA-4D0B-96C9-6CE11136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E2B6-C96F-49F2-830B-668F1D477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73CB9-C831-43E3-A5BB-4E58891D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0725-8D90-4252-84A7-5FAE800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FD6B2-C1E4-4157-A284-B4E9D86C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28B2-33E6-4B35-B3C1-39D793DE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FFB-2698-47DC-9ABA-1513E0A3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1264-8A38-4C12-8AA5-9805C689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05153-5CDC-46FC-8590-0575452D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ECD0D-A875-4BB2-B106-332F1E20D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A83AE-3888-4CEB-BE66-B40AF1C40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40C9D-FFF3-454C-B4D8-299E8ED9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B17D-282C-4030-A83C-D897F962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B600A-5F43-4663-BD39-2D58800A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CE87-37DC-4B32-A37B-DDAED6C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19B67-A012-48C9-A26C-A5903EAD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FA3E9-E24A-45BB-8462-785D9BA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A5D4A-C50C-4E88-8425-1DC93D32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EB697-CA7B-4908-BE4B-F0B532D0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0DF86-6E16-441A-946E-7D903D97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3AA88-948C-4143-A515-DDDC2ACB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F835-2C6E-457F-9CB8-0DCF5A7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6044-C9EA-4BFD-BF7B-DE5EB736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8F146-9217-4D38-86C0-B734B763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F180C-0338-414A-BBB2-C89A70F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E95F-68D1-4108-BB31-F5160B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805A-A593-47DD-8E6F-4840EF0C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8802-D75C-4291-9635-B673684E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37732-A790-4CDE-93D0-45A6E728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02765-6C17-4D21-B9EB-49028C7C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710F-1965-403C-99BF-2E0E546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EE35-2D80-4CC6-A18E-34044E10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0ECAB-20A6-40FB-B3D4-F03D5547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0D5A2-C7FB-46D7-9E70-A55EC671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B0D5-BECA-4506-9DA7-2032FCC3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334E-DF8F-4BDB-A68F-599B43F66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A6B6-C72D-429C-9940-EE85FB8C9E0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2566-E364-4A35-B6FF-808281D09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11669-5F63-4769-8E20-1A9FD85C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31E6-7530-42A2-841F-D245FC7A3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1A1-423A-4F52-9AF3-6C6DBC179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E6A7-D104-46E5-9FB5-9814D7F76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3. </a:t>
            </a:r>
            <a:r>
              <a:rPr lang="en-US" dirty="0"/>
              <a:t>U</a:t>
            </a:r>
            <a:r>
              <a:rPr lang="lt-LT" dirty="0"/>
              <a:t>žklausos </a:t>
            </a:r>
          </a:p>
        </p:txBody>
      </p:sp>
    </p:spTree>
    <p:extLst>
      <p:ext uri="{BB962C8B-B14F-4D97-AF65-F5344CB8AC3E}">
        <p14:creationId xmlns:p14="http://schemas.microsoft.com/office/powerpoint/2010/main" val="212263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Lentelių sujungimas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customer.first_name</a:t>
            </a:r>
            <a:r>
              <a:rPr lang="en-US" dirty="0"/>
              <a:t>, </a:t>
            </a:r>
            <a:r>
              <a:rPr lang="en-US" dirty="0" err="1"/>
              <a:t>customer.last_name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time(</a:t>
            </a:r>
            <a:r>
              <a:rPr lang="en-US" dirty="0" err="1"/>
              <a:t>rental.rental_date</a:t>
            </a:r>
            <a:r>
              <a:rPr lang="en-US" dirty="0"/>
              <a:t>) </a:t>
            </a:r>
            <a:r>
              <a:rPr lang="en-US" dirty="0" err="1"/>
              <a:t>rental_time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</a:t>
            </a:r>
          </a:p>
          <a:p>
            <a:pPr marL="0" indent="0">
              <a:buNone/>
            </a:pPr>
            <a:r>
              <a:rPr lang="en-US" dirty="0"/>
              <a:t>     INNER JOIN rental</a:t>
            </a:r>
          </a:p>
          <a:p>
            <a:pPr marL="0" indent="0">
              <a:buNone/>
            </a:pPr>
            <a:r>
              <a:rPr lang="en-US" dirty="0"/>
              <a:t>     ON </a:t>
            </a:r>
            <a:r>
              <a:rPr lang="en-US" dirty="0" err="1"/>
              <a:t>customer.customer_id</a:t>
            </a:r>
            <a:r>
              <a:rPr lang="en-US" dirty="0"/>
              <a:t> = </a:t>
            </a:r>
            <a:r>
              <a:rPr lang="en-US" dirty="0" err="1"/>
              <a:t>rental.customer_id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date(</a:t>
            </a:r>
            <a:r>
              <a:rPr lang="en-US" dirty="0" err="1"/>
              <a:t>rental.rental_date</a:t>
            </a:r>
            <a:r>
              <a:rPr lang="en-US" dirty="0"/>
              <a:t>) = '2005-06-14';</a:t>
            </a:r>
          </a:p>
        </p:txBody>
      </p:sp>
    </p:spTree>
    <p:extLst>
      <p:ext uri="{BB962C8B-B14F-4D97-AF65-F5344CB8AC3E}">
        <p14:creationId xmlns:p14="http://schemas.microsoft.com/office/powerpoint/2010/main" val="260816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Lentelių nuorodos/vardai - aliases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time(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rental_time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customer </a:t>
            </a:r>
            <a:r>
              <a:rPr lang="en-US" dirty="0">
                <a:solidFill>
                  <a:schemeClr val="accent1"/>
                </a:solidFill>
              </a:rPr>
              <a:t>c</a:t>
            </a:r>
          </a:p>
          <a:p>
            <a:pPr marL="0" indent="0">
              <a:buNone/>
            </a:pPr>
            <a:r>
              <a:rPr lang="en-US" dirty="0"/>
              <a:t>  INNER JOIN rental</a:t>
            </a:r>
            <a:r>
              <a:rPr lang="lt-LT" dirty="0"/>
              <a:t> </a:t>
            </a:r>
            <a:r>
              <a:rPr lang="lt-LT" dirty="0">
                <a:solidFill>
                  <a:schemeClr val="accent1"/>
                </a:solidFill>
              </a:rPr>
              <a:t>AS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</a:t>
            </a:r>
          </a:p>
          <a:p>
            <a:pPr marL="0" indent="0">
              <a:buNone/>
            </a:pPr>
            <a:r>
              <a:rPr lang="en-US" dirty="0"/>
              <a:t>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r.customer_id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date(</a:t>
            </a:r>
            <a:r>
              <a:rPr lang="en-US" dirty="0" err="1"/>
              <a:t>r.rental_date</a:t>
            </a:r>
            <a:r>
              <a:rPr lang="en-US" dirty="0"/>
              <a:t>) = '2005-06-14';</a:t>
            </a:r>
          </a:p>
        </p:txBody>
      </p:sp>
    </p:spTree>
    <p:extLst>
      <p:ext uri="{BB962C8B-B14F-4D97-AF65-F5344CB8AC3E}">
        <p14:creationId xmlns:p14="http://schemas.microsoft.com/office/powerpoint/2010/main" val="52550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Komanda where padeda išfiltruoti nereikalingas eilutes. </a:t>
            </a:r>
          </a:p>
          <a:p>
            <a:pPr marL="0" indent="0">
              <a:buNone/>
            </a:pPr>
            <a:r>
              <a:rPr lang="en-US" dirty="0"/>
              <a:t>SELECT title</a:t>
            </a:r>
          </a:p>
          <a:p>
            <a:pPr marL="0" indent="0">
              <a:buNone/>
            </a:pPr>
            <a:r>
              <a:rPr lang="en-US" dirty="0"/>
              <a:t>     FROM film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>
                <a:solidFill>
                  <a:schemeClr val="accent1"/>
                </a:solidFill>
              </a:rPr>
              <a:t>rating = 'G'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rental_duration</a:t>
            </a:r>
            <a:r>
              <a:rPr lang="en-US" dirty="0">
                <a:solidFill>
                  <a:schemeClr val="accent1"/>
                </a:solidFill>
              </a:rPr>
              <a:t> &gt;= 7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Sąlygos yra boolean tipas  ir jos turi būti True arba False. </a:t>
            </a:r>
          </a:p>
          <a:p>
            <a:pPr marL="0" indent="0">
              <a:buNone/>
            </a:pPr>
            <a:r>
              <a:rPr lang="lt-LT" dirty="0"/>
              <a:t>Sąlygų jungimui galioja logikos operacijos AND ir 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6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title, rating, </a:t>
            </a:r>
            <a:r>
              <a:rPr lang="en-US" dirty="0" err="1"/>
              <a:t>rental_duration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film</a:t>
            </a:r>
          </a:p>
          <a:p>
            <a:pPr marL="0" indent="0">
              <a:buNone/>
            </a:pPr>
            <a:r>
              <a:rPr lang="en-US" dirty="0"/>
              <a:t>    WHERE (rating = 'G' AND </a:t>
            </a:r>
            <a:r>
              <a:rPr lang="en-US" dirty="0" err="1"/>
              <a:t>rental_duration</a:t>
            </a:r>
            <a:r>
              <a:rPr lang="en-US" dirty="0"/>
              <a:t> &gt;= 7)</a:t>
            </a:r>
          </a:p>
          <a:p>
            <a:pPr marL="0" indent="0">
              <a:buNone/>
            </a:pPr>
            <a:r>
              <a:rPr lang="en-US" dirty="0"/>
              <a:t>      OR (rating = 'PG-13' AND </a:t>
            </a:r>
            <a:r>
              <a:rPr lang="en-US" dirty="0" err="1"/>
              <a:t>rental_duration</a:t>
            </a:r>
            <a:r>
              <a:rPr lang="en-US" dirty="0"/>
              <a:t> &lt; 4);</a:t>
            </a:r>
          </a:p>
        </p:txBody>
      </p:sp>
    </p:spTree>
    <p:extLst>
      <p:ext uri="{BB962C8B-B14F-4D97-AF65-F5344CB8AC3E}">
        <p14:creationId xmlns:p14="http://schemas.microsoft.com/office/powerpoint/2010/main" val="160399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Group By ir Having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count(*)</a:t>
            </a:r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  INNER JOIN rental r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r.customer_id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GROUP BY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HAVING</a:t>
            </a:r>
            <a:r>
              <a:rPr lang="en-US" dirty="0"/>
              <a:t> count(*) &gt;= 40;</a:t>
            </a:r>
          </a:p>
        </p:txBody>
      </p:sp>
    </p:spTree>
    <p:extLst>
      <p:ext uri="{BB962C8B-B14F-4D97-AF65-F5344CB8AC3E}">
        <p14:creationId xmlns:p14="http://schemas.microsoft.com/office/powerpoint/2010/main" val="280510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Order by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time(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rental_time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 c</a:t>
            </a:r>
          </a:p>
          <a:p>
            <a:pPr marL="0" indent="0">
              <a:buNone/>
            </a:pPr>
            <a:r>
              <a:rPr lang="en-US" dirty="0"/>
              <a:t>    INNER JOIN rental r</a:t>
            </a:r>
          </a:p>
          <a:p>
            <a:pPr marL="0" indent="0">
              <a:buNone/>
            </a:pPr>
            <a:r>
              <a:rPr lang="en-US" dirty="0"/>
              <a:t>  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r.customer_id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date(</a:t>
            </a:r>
            <a:r>
              <a:rPr lang="en-US" dirty="0" err="1"/>
              <a:t>r.rental_date</a:t>
            </a:r>
            <a:r>
              <a:rPr lang="en-US" dirty="0"/>
              <a:t>) = '2005-06-14'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 err="1"/>
              <a:t>c.last_name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Rikavimo kontroliavimui galime naudoti komandas asc ir desc. Ascending rikiavimas yra numatytasis.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91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time(</a:t>
            </a:r>
            <a:r>
              <a:rPr lang="en-US" dirty="0" err="1"/>
              <a:t>r.rental_date</a:t>
            </a:r>
            <a:r>
              <a:rPr lang="en-US" dirty="0"/>
              <a:t>) </a:t>
            </a:r>
            <a:r>
              <a:rPr lang="en-US" dirty="0" err="1"/>
              <a:t>rental_time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 c</a:t>
            </a:r>
          </a:p>
          <a:p>
            <a:pPr marL="0" indent="0">
              <a:buNone/>
            </a:pPr>
            <a:r>
              <a:rPr lang="en-US" dirty="0"/>
              <a:t>     INNER JOIN rental r</a:t>
            </a:r>
          </a:p>
          <a:p>
            <a:pPr marL="0" indent="0">
              <a:buNone/>
            </a:pPr>
            <a:r>
              <a:rPr lang="en-US" dirty="0"/>
              <a:t>    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r.customer_id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WHERE date(</a:t>
            </a:r>
            <a:r>
              <a:rPr lang="en-US" dirty="0" err="1"/>
              <a:t>r.rental_date</a:t>
            </a:r>
            <a:r>
              <a:rPr lang="en-US" dirty="0"/>
              <a:t>) = '2005-06-14'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ORDER BY 3 desc;</a:t>
            </a:r>
            <a:endParaRPr lang="lt-LT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lt-LT" dirty="0"/>
              <a:t>Galima rikuoti nurodants stulpelio eilę select užklausoje. Reikia atkreipti dėmesį įtraukiant papildomus stulpelius į select užklausą, nes gauti rezultatai gali nustebinti dėl pasikeitusios stulpelių numeracijos.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9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Uždaviniai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lt-LT" dirty="0"/>
              <a:t>Gražinkite lentelę su aktoriaus id, aktoriaus vardu, aktoriaus pavarde. Surikiuokite lentelę pagal aktoriaus vardą.</a:t>
            </a:r>
          </a:p>
          <a:p>
            <a:pPr marL="514350" indent="-514350">
              <a:buAutoNum type="arabicPeriod"/>
            </a:pPr>
            <a:r>
              <a:rPr lang="lt-LT" dirty="0"/>
              <a:t>Gražinkite lentelę su aktoriaus id, aktoriaus vardu, aktoriaus pavarde, kur aktorių pavrdės yra lygios WILLIAMS ir DAVIS.</a:t>
            </a:r>
          </a:p>
          <a:p>
            <a:pPr marL="514350" indent="-514350">
              <a:buAutoNum type="arabicPeriod"/>
            </a:pPr>
            <a:r>
              <a:rPr lang="lt-LT" dirty="0"/>
              <a:t>Gražinkite lentelę su klientų Ids, kurie išsinuomojo filmą 2005-07-05. Padarykite, kad klientų Id nesikartotų. </a:t>
            </a:r>
          </a:p>
          <a:p>
            <a:pPr marL="0" indent="0">
              <a:buNone/>
            </a:pPr>
            <a:endParaRPr lang="lt-LT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5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Uždaviniai. </a:t>
            </a:r>
            <a:br>
              <a:rPr lang="lt-LT" dirty="0"/>
            </a:br>
            <a:r>
              <a:rPr lang="lt-LT" sz="3100" dirty="0"/>
              <a:t>Užpildykite &lt;?&gt; vietas, kad gautumėte tokią pačią lentelę kaip atsakyme.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4F2CB-6B07-4E0A-8B67-A2AC62A5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7533"/>
            <a:ext cx="4293637" cy="48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Select užklausa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select</a:t>
            </a:r>
            <a:r>
              <a:rPr lang="lt-LT" sz="1800" dirty="0"/>
              <a:t> </a:t>
            </a:r>
            <a:br>
              <a:rPr lang="lt-LT" sz="1800" dirty="0"/>
            </a:br>
            <a:r>
              <a:rPr lang="lt-LT" sz="1800" dirty="0"/>
              <a:t>    column_name,</a:t>
            </a:r>
            <a:br>
              <a:rPr lang="lt-LT" sz="1800" dirty="0"/>
            </a:br>
            <a:r>
              <a:rPr lang="lt-LT" sz="1800" dirty="0"/>
              <a:t>    aggregration_function(column_name) as new_column</a:t>
            </a:r>
          </a:p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from</a:t>
            </a:r>
            <a:r>
              <a:rPr lang="lt-LT" sz="1800" dirty="0"/>
              <a:t> </a:t>
            </a:r>
          </a:p>
          <a:p>
            <a:pPr marL="0" indent="0">
              <a:buNone/>
            </a:pPr>
            <a:r>
              <a:rPr lang="lt-LT" sz="1800" dirty="0"/>
              <a:t>   table_name </a:t>
            </a:r>
          </a:p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where</a:t>
            </a:r>
            <a:r>
              <a:rPr lang="lt-LT" sz="1800" dirty="0"/>
              <a:t> </a:t>
            </a:r>
          </a:p>
          <a:p>
            <a:pPr marL="0" indent="0">
              <a:buNone/>
            </a:pPr>
            <a:r>
              <a:rPr lang="lt-LT" sz="1800" dirty="0"/>
              <a:t>   column_name = condition_1 </a:t>
            </a:r>
          </a:p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group by</a:t>
            </a:r>
            <a:r>
              <a:rPr lang="lt-LT" sz="1800" dirty="0"/>
              <a:t> </a:t>
            </a:r>
          </a:p>
          <a:p>
            <a:pPr marL="0" indent="0">
              <a:buNone/>
            </a:pPr>
            <a:r>
              <a:rPr lang="lt-LT" sz="1800" dirty="0"/>
              <a:t>   column_name </a:t>
            </a:r>
          </a:p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having</a:t>
            </a:r>
            <a:r>
              <a:rPr lang="lt-LT" sz="1800" dirty="0"/>
              <a:t> </a:t>
            </a:r>
          </a:p>
          <a:p>
            <a:pPr marL="0" indent="0">
              <a:buNone/>
            </a:pPr>
            <a:r>
              <a:rPr lang="lt-LT" sz="1800" dirty="0"/>
              <a:t>   new_column = condition_2</a:t>
            </a:r>
          </a:p>
          <a:p>
            <a:pPr marL="0" indent="0">
              <a:buNone/>
            </a:pPr>
            <a:r>
              <a:rPr lang="lt-LT" sz="1800" dirty="0">
                <a:solidFill>
                  <a:schemeClr val="accent1"/>
                </a:solidFill>
              </a:rPr>
              <a:t>order by </a:t>
            </a:r>
          </a:p>
          <a:p>
            <a:pPr marL="0" indent="0">
              <a:buNone/>
            </a:pPr>
            <a:r>
              <a:rPr lang="lt-LT" sz="1800" dirty="0"/>
              <a:t>   new_column asc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78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Kas sudaro select užklausą?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 – aprašo, kurie stulpeliai bus įtraukti į grąžintą lentelę.</a:t>
            </a:r>
          </a:p>
          <a:p>
            <a:r>
              <a:rPr lang="lt-LT" dirty="0"/>
              <a:t>From – nusako kurių lentelių duomenis naudosime ir kaip tas lenteles sujungti.</a:t>
            </a:r>
          </a:p>
          <a:p>
            <a:r>
              <a:rPr lang="lt-LT" dirty="0"/>
              <a:t>Where – išfiltruoja nereikalingus duomenis.</a:t>
            </a:r>
          </a:p>
          <a:p>
            <a:r>
              <a:rPr lang="lt-LT" dirty="0"/>
              <a:t>Group by – naudojama sugrupuoti eilutes naudojantis bendra stulpelio reikšme.</a:t>
            </a:r>
          </a:p>
          <a:p>
            <a:r>
              <a:rPr lang="lt-LT" dirty="0"/>
              <a:t>Having – išfiltruoja nereikalingas grupes. </a:t>
            </a:r>
          </a:p>
          <a:p>
            <a:r>
              <a:rPr lang="lt-LT" dirty="0"/>
              <a:t>Order by – surikiuoja gražintos lentelės eilutes pagal vieno ar kelių stulpelių reikšmes.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7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Select užklausa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lt-LT" dirty="0"/>
              <a:t>Select užklausa vykdoma paskutinė – nes norint pateikti stulpelius, reikia žinoti iš kokių stulpelių galima rinktis. </a:t>
            </a:r>
          </a:p>
          <a:p>
            <a:pPr marL="0" indent="0">
              <a:buNone/>
            </a:pPr>
            <a:r>
              <a:rPr lang="lt-LT" dirty="0"/>
              <a:t>Select užklausos stulpeliuose galima naudoti</a:t>
            </a:r>
          </a:p>
          <a:p>
            <a:pPr marL="514350" indent="-514350">
              <a:buAutoNum type="arabicPeriod"/>
            </a:pPr>
            <a:r>
              <a:rPr lang="lt-LT" dirty="0"/>
              <a:t>Konstantas</a:t>
            </a:r>
          </a:p>
          <a:p>
            <a:pPr marL="514350" indent="-514350">
              <a:buAutoNum type="arabicPeriod"/>
            </a:pPr>
            <a:r>
              <a:rPr lang="lt-LT" dirty="0"/>
              <a:t>Standartines aritmetines operacijas – stulpelio_vardas * -1</a:t>
            </a:r>
          </a:p>
          <a:p>
            <a:pPr marL="514350" indent="-514350">
              <a:buAutoNum type="arabicPeriod"/>
            </a:pPr>
            <a:r>
              <a:rPr lang="lt-LT" dirty="0"/>
              <a:t>Duomenų bazės užklausas – ROUND(stulpelio_vardas ,2)</a:t>
            </a:r>
          </a:p>
          <a:p>
            <a:pPr marL="0" indent="0">
              <a:buNone/>
            </a:pPr>
            <a:r>
              <a:rPr lang="lt-LT" dirty="0"/>
              <a:t>4. Vartotojo apibrėžtas funkcijas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sz="2100" dirty="0"/>
              <a:t>SELECT </a:t>
            </a:r>
            <a:r>
              <a:rPr lang="en-US" sz="2100" dirty="0" err="1"/>
              <a:t>language_id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'COMMON' </a:t>
            </a:r>
            <a:r>
              <a:rPr lang="en-US" sz="2100" dirty="0" err="1"/>
              <a:t>language_usage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 err="1"/>
              <a:t>language_id</a:t>
            </a:r>
            <a:r>
              <a:rPr lang="en-US" sz="2100" dirty="0"/>
              <a:t> * 3.1415927 </a:t>
            </a:r>
            <a:r>
              <a:rPr lang="en-US" sz="2100" dirty="0" err="1"/>
              <a:t>lang_pi_value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upper(name) </a:t>
            </a:r>
            <a:r>
              <a:rPr lang="en-US" sz="2100" dirty="0" err="1"/>
              <a:t>language_name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FROM language;</a:t>
            </a:r>
          </a:p>
        </p:txBody>
      </p:sp>
    </p:spTree>
    <p:extLst>
      <p:ext uri="{BB962C8B-B14F-4D97-AF65-F5344CB8AC3E}">
        <p14:creationId xmlns:p14="http://schemas.microsoft.com/office/powerpoint/2010/main" val="20497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Select užklausa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Select užklausoje galima nurodyti naujus stulpeliu vardus (aliases).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language_id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'COMMON' </a:t>
            </a:r>
            <a:r>
              <a:rPr lang="en-US" sz="1600" dirty="0" err="1">
                <a:solidFill>
                  <a:schemeClr val="accent1"/>
                </a:solidFill>
              </a:rPr>
              <a:t>language_usage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 err="1"/>
              <a:t>language_id</a:t>
            </a:r>
            <a:r>
              <a:rPr lang="en-US" sz="1600" dirty="0"/>
              <a:t> * 3.1415927 </a:t>
            </a:r>
            <a:r>
              <a:rPr lang="lt-LT" sz="1600" dirty="0"/>
              <a:t> </a:t>
            </a:r>
            <a:r>
              <a:rPr lang="lt-LT" sz="1600" b="1" dirty="0">
                <a:solidFill>
                  <a:schemeClr val="accent1"/>
                </a:solidFill>
              </a:rPr>
              <a:t>as</a:t>
            </a:r>
            <a:r>
              <a:rPr lang="lt-LT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lang_pi_value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upper(name) </a:t>
            </a:r>
            <a:r>
              <a:rPr lang="en-US" sz="1600" dirty="0" err="1">
                <a:solidFill>
                  <a:schemeClr val="accent1"/>
                </a:solidFill>
              </a:rPr>
              <a:t>language_name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/>
              <a:t>FROM language;</a:t>
            </a:r>
            <a:endParaRPr lang="lt-LT" sz="1600" dirty="0"/>
          </a:p>
          <a:p>
            <a:r>
              <a:rPr lang="lt-LT" dirty="0"/>
              <a:t>Duplikatų panaikinimas</a:t>
            </a:r>
          </a:p>
          <a:p>
            <a:pPr marL="0" indent="0">
              <a:buNone/>
            </a:pPr>
            <a:r>
              <a:rPr lang="en-US" sz="1600" dirty="0"/>
              <a:t>SELECT DISTINCT </a:t>
            </a:r>
            <a:r>
              <a:rPr lang="en-US" sz="1600" dirty="0" err="1"/>
              <a:t>actor_id</a:t>
            </a:r>
            <a:r>
              <a:rPr lang="en-US" sz="1600" dirty="0"/>
              <a:t> FROM </a:t>
            </a:r>
            <a:r>
              <a:rPr lang="en-US" sz="1600" dirty="0" err="1"/>
              <a:t>film_actor</a:t>
            </a:r>
            <a:r>
              <a:rPr lang="en-US" sz="1600" dirty="0"/>
              <a:t> ORDER BY </a:t>
            </a:r>
            <a:r>
              <a:rPr lang="en-US" sz="1600" dirty="0" err="1"/>
              <a:t>actor_id</a:t>
            </a:r>
            <a:r>
              <a:rPr lang="en-US" sz="1600" dirty="0"/>
              <a:t>;</a:t>
            </a:r>
            <a:endParaRPr lang="lt-LT" sz="1600" dirty="0"/>
          </a:p>
          <a:p>
            <a:pPr marL="0" indent="0">
              <a:buNone/>
            </a:pPr>
            <a:endParaRPr lang="lt-LT" sz="1600" dirty="0"/>
          </a:p>
          <a:p>
            <a:pPr marL="0" indent="0">
              <a:buNone/>
            </a:pPr>
            <a:r>
              <a:rPr lang="lt-LT" sz="1600" dirty="0"/>
              <a:t>Norėdamas grąžinti distinct eilutes, serveris jas turi surikiuoti (sort), kas gali būti brangi operacija, jeigu turite daug eilučių. Sort algoritmo sudėtingum</a:t>
            </a:r>
            <a:r>
              <a:rPr lang="en-US" sz="1600" dirty="0"/>
              <a:t>o </a:t>
            </a:r>
            <a:r>
              <a:rPr lang="en-US" sz="1600" dirty="0" err="1"/>
              <a:t>vidurkis</a:t>
            </a:r>
            <a:r>
              <a:rPr lang="lt-LT" sz="1600" dirty="0"/>
              <a:t> yra O(n*log(n))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Komanda</a:t>
            </a:r>
            <a:r>
              <a:rPr lang="en-US" dirty="0"/>
              <a:t>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– </a:t>
            </a:r>
            <a:r>
              <a:rPr lang="lt-LT" dirty="0"/>
              <a:t> nusako kurių lentelių duomenis naudosime ir kaip tas lenteles sujungti.</a:t>
            </a:r>
          </a:p>
          <a:p>
            <a:pPr marL="0" indent="0">
              <a:buNone/>
            </a:pPr>
            <a:r>
              <a:rPr lang="lt-LT" dirty="0"/>
              <a:t>Kokios gali būti lentelės: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Permanent. Pastovios lentelės, jas sukuriame su create table comanda.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Derived. Lentelės, kurias gražina (subquery) užklausa užklausoje.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Temporary. Laikinos lentelės, kurios saugomos atmintyje.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Views. Virtualios lentelės, kurios sukuriamos naudojantis užklausa create view.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865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Derived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cust.last_name</a:t>
            </a:r>
            <a:r>
              <a:rPr lang="en-US" dirty="0"/>
              <a:t>, ', ', </a:t>
            </a:r>
            <a:r>
              <a:rPr lang="en-US" dirty="0" err="1"/>
              <a:t>cust.first_name</a:t>
            </a:r>
            <a:r>
              <a:rPr lang="en-US" dirty="0"/>
              <a:t>) </a:t>
            </a:r>
            <a:r>
              <a:rPr lang="en-US" dirty="0" err="1"/>
              <a:t>full_name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last_name</a:t>
            </a:r>
            <a:r>
              <a:rPr lang="en-US" dirty="0">
                <a:solidFill>
                  <a:schemeClr val="accent1"/>
                </a:solidFill>
              </a:rPr>
              <a:t>, email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customer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 = 'JESSIE'</a:t>
            </a:r>
          </a:p>
          <a:p>
            <a:pPr marL="0" indent="0">
              <a:buNone/>
            </a:pPr>
            <a:r>
              <a:rPr lang="en-US" dirty="0"/>
              <a:t>) </a:t>
            </a:r>
            <a:r>
              <a:rPr lang="en-US" dirty="0" err="1"/>
              <a:t>cust</a:t>
            </a:r>
            <a:r>
              <a:rPr lang="en-US" dirty="0"/>
              <a:t>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Mėlyna spalva yra pažymėta subquery.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4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Temporary. Laikinos lentelės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TEMPORARY TABLE </a:t>
            </a:r>
            <a:r>
              <a:rPr lang="en-US" dirty="0" err="1"/>
              <a:t>actors_j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actor_id</a:t>
            </a:r>
            <a:r>
              <a:rPr lang="en-US" dirty="0"/>
              <a:t> </a:t>
            </a:r>
            <a:r>
              <a:rPr lang="en-US" dirty="0" err="1"/>
              <a:t>smallint</a:t>
            </a:r>
            <a:r>
              <a:rPr lang="en-US" dirty="0"/>
              <a:t>(5),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varchar(45),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varchar(45)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actors_j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actor_id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actor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last_name</a:t>
            </a:r>
            <a:r>
              <a:rPr lang="en-US" dirty="0"/>
              <a:t> LIKE 'J%';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Laikinos lentelės egzistuoja tol, kol trunka sesija.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819-C0C2-4BCD-BD5B-388F3226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560B-FD25-49F6-AC78-328B9F75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cust_vw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   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active</a:t>
            </a:r>
          </a:p>
          <a:p>
            <a:pPr marL="0" indent="0">
              <a:buNone/>
            </a:pPr>
            <a:r>
              <a:rPr lang="en-US" dirty="0"/>
              <a:t>    FROM customer;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Views padeda sukurti dinaminę ataskaitą arba paslėpti stulpelius, kurių negalima rodyti vartotojams.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2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1074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Darbas su duomenimis</vt:lpstr>
      <vt:lpstr>Select užklausa</vt:lpstr>
      <vt:lpstr>Kas sudaro select užklausą?</vt:lpstr>
      <vt:lpstr>Select užklausa</vt:lpstr>
      <vt:lpstr>Select užklausa</vt:lpstr>
      <vt:lpstr>Komanda From</vt:lpstr>
      <vt:lpstr>Derived </vt:lpstr>
      <vt:lpstr>Temporary. Laikinos lentelės</vt:lpstr>
      <vt:lpstr>Views</vt:lpstr>
      <vt:lpstr>Lentelių sujungimas</vt:lpstr>
      <vt:lpstr>Lentelių nuorodos/vardai - aliases</vt:lpstr>
      <vt:lpstr>Komanda Where</vt:lpstr>
      <vt:lpstr>Komanda Where</vt:lpstr>
      <vt:lpstr>Group By ir Having</vt:lpstr>
      <vt:lpstr>Order by </vt:lpstr>
      <vt:lpstr>Order by</vt:lpstr>
      <vt:lpstr>Uždaviniai</vt:lpstr>
      <vt:lpstr>Uždaviniai.  Užpildykite &lt;?&gt; vietas, kad gautumėte tokią pačią lentelę kaip atsakyme.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Justas Kalpokas</dc:creator>
  <cp:lastModifiedBy>Justas Kalpokas</cp:lastModifiedBy>
  <cp:revision>1</cp:revision>
  <dcterms:created xsi:type="dcterms:W3CDTF">2021-12-05T09:33:08Z</dcterms:created>
  <dcterms:modified xsi:type="dcterms:W3CDTF">2021-12-05T17:48:13Z</dcterms:modified>
</cp:coreProperties>
</file>