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CB16B-5294-4445-948D-2769E31CF91B}" v="47" dt="2021-12-05T17:44:47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B71CB16B-5294-4445-948D-2769E31CF91B}"/>
    <pc:docChg chg="undo custSel addSld delSld modSld">
      <pc:chgData name="Justas Kalpokas" userId="df383992dd094b12" providerId="LiveId" clId="{B71CB16B-5294-4445-948D-2769E31CF91B}" dt="2021-12-05T17:48:28.905" v="2634" actId="47"/>
      <pc:docMkLst>
        <pc:docMk/>
      </pc:docMkLst>
      <pc:sldChg chg="modSp mod">
        <pc:chgData name="Justas Kalpokas" userId="df383992dd094b12" providerId="LiveId" clId="{B71CB16B-5294-4445-948D-2769E31CF91B}" dt="2021-12-05T17:11:05.259" v="165" actId="20577"/>
        <pc:sldMkLst>
          <pc:docMk/>
          <pc:sldMk cId="2676916201" sldId="258"/>
        </pc:sldMkLst>
        <pc:spChg chg="mod">
          <ac:chgData name="Justas Kalpokas" userId="df383992dd094b12" providerId="LiveId" clId="{B71CB16B-5294-4445-948D-2769E31CF91B}" dt="2021-12-05T17:10:27.956" v="17" actId="20577"/>
          <ac:spMkLst>
            <pc:docMk/>
            <pc:sldMk cId="2676916201" sldId="258"/>
            <ac:spMk id="2" creationId="{F76EDD8A-A6D9-428F-A391-B08110E7F376}"/>
          </ac:spMkLst>
        </pc:spChg>
        <pc:spChg chg="mod">
          <ac:chgData name="Justas Kalpokas" userId="df383992dd094b12" providerId="LiveId" clId="{B71CB16B-5294-4445-948D-2769E31CF91B}" dt="2021-12-05T17:11:05.259" v="165" actId="20577"/>
          <ac:spMkLst>
            <pc:docMk/>
            <pc:sldMk cId="2676916201" sldId="258"/>
            <ac:spMk id="3" creationId="{38F1D0FD-A086-4FAB-B892-8D97B968DA8D}"/>
          </ac:spMkLst>
        </pc:spChg>
      </pc:sldChg>
      <pc:sldChg chg="addSp modSp new mod">
        <pc:chgData name="Justas Kalpokas" userId="df383992dd094b12" providerId="LiveId" clId="{B71CB16B-5294-4445-948D-2769E31CF91B}" dt="2021-12-05T17:15:35.124" v="598" actId="20577"/>
        <pc:sldMkLst>
          <pc:docMk/>
          <pc:sldMk cId="220925645" sldId="259"/>
        </pc:sldMkLst>
        <pc:spChg chg="mod">
          <ac:chgData name="Justas Kalpokas" userId="df383992dd094b12" providerId="LiveId" clId="{B71CB16B-5294-4445-948D-2769E31CF91B}" dt="2021-12-05T17:15:35.124" v="598" actId="20577"/>
          <ac:spMkLst>
            <pc:docMk/>
            <pc:sldMk cId="220925645" sldId="259"/>
            <ac:spMk id="2" creationId="{70AD38D1-F1CA-4701-8002-FA63A01E1907}"/>
          </ac:spMkLst>
        </pc:spChg>
        <pc:spChg chg="mod">
          <ac:chgData name="Justas Kalpokas" userId="df383992dd094b12" providerId="LiveId" clId="{B71CB16B-5294-4445-948D-2769E31CF91B}" dt="2021-12-05T17:14:06.449" v="502" actId="27636"/>
          <ac:spMkLst>
            <pc:docMk/>
            <pc:sldMk cId="220925645" sldId="259"/>
            <ac:spMk id="3" creationId="{234F501D-C54F-4B96-86CE-C5C738A7C349}"/>
          </ac:spMkLst>
        </pc:spChg>
        <pc:picChg chg="add mod">
          <ac:chgData name="Justas Kalpokas" userId="df383992dd094b12" providerId="LiveId" clId="{B71CB16B-5294-4445-948D-2769E31CF91B}" dt="2021-12-05T17:14:09.312" v="503" actId="1076"/>
          <ac:picMkLst>
            <pc:docMk/>
            <pc:sldMk cId="220925645" sldId="259"/>
            <ac:picMk id="5" creationId="{90B70571-9105-4221-BB8D-E6FE7BD916F9}"/>
          </ac:picMkLst>
        </pc:picChg>
        <pc:picChg chg="add mod">
          <ac:chgData name="Justas Kalpokas" userId="df383992dd094b12" providerId="LiveId" clId="{B71CB16B-5294-4445-948D-2769E31CF91B}" dt="2021-12-05T17:13:45.078" v="493" actId="1076"/>
          <ac:picMkLst>
            <pc:docMk/>
            <pc:sldMk cId="220925645" sldId="259"/>
            <ac:picMk id="7" creationId="{0CA89E79-4E3F-4E6A-9BDC-1777064691F0}"/>
          </ac:picMkLst>
        </pc:picChg>
      </pc:sldChg>
      <pc:sldChg chg="addSp modSp new mod">
        <pc:chgData name="Justas Kalpokas" userId="df383992dd094b12" providerId="LiveId" clId="{B71CB16B-5294-4445-948D-2769E31CF91B}" dt="2021-12-05T17:17:43.259" v="709"/>
        <pc:sldMkLst>
          <pc:docMk/>
          <pc:sldMk cId="2824993942" sldId="260"/>
        </pc:sldMkLst>
        <pc:spChg chg="mod">
          <ac:chgData name="Justas Kalpokas" userId="df383992dd094b12" providerId="LiveId" clId="{B71CB16B-5294-4445-948D-2769E31CF91B}" dt="2021-12-05T17:15:41.212" v="601" actId="20577"/>
          <ac:spMkLst>
            <pc:docMk/>
            <pc:sldMk cId="2824993942" sldId="260"/>
            <ac:spMk id="2" creationId="{E60E75E7-D759-4077-9E29-771532C284F4}"/>
          </ac:spMkLst>
        </pc:spChg>
        <pc:spChg chg="mod">
          <ac:chgData name="Justas Kalpokas" userId="df383992dd094b12" providerId="LiveId" clId="{B71CB16B-5294-4445-948D-2769E31CF91B}" dt="2021-12-05T17:17:43.259" v="709"/>
          <ac:spMkLst>
            <pc:docMk/>
            <pc:sldMk cId="2824993942" sldId="260"/>
            <ac:spMk id="3" creationId="{D3DCF571-B033-4332-8C65-F8034B84C9D6}"/>
          </ac:spMkLst>
        </pc:spChg>
        <pc:picChg chg="add mod">
          <ac:chgData name="Justas Kalpokas" userId="df383992dd094b12" providerId="LiveId" clId="{B71CB16B-5294-4445-948D-2769E31CF91B}" dt="2021-12-05T17:15:18.810" v="574" actId="1076"/>
          <ac:picMkLst>
            <pc:docMk/>
            <pc:sldMk cId="2824993942" sldId="260"/>
            <ac:picMk id="5" creationId="{49924A34-DEE8-4482-91F2-03CC5820FEE2}"/>
          </ac:picMkLst>
        </pc:picChg>
      </pc:sldChg>
      <pc:sldChg chg="addSp delSp modSp new mod">
        <pc:chgData name="Justas Kalpokas" userId="df383992dd094b12" providerId="LiveId" clId="{B71CB16B-5294-4445-948D-2769E31CF91B}" dt="2021-12-05T17:22:56.157" v="1200" actId="20577"/>
        <pc:sldMkLst>
          <pc:docMk/>
          <pc:sldMk cId="3049885047" sldId="261"/>
        </pc:sldMkLst>
        <pc:spChg chg="mod">
          <ac:chgData name="Justas Kalpokas" userId="df383992dd094b12" providerId="LiveId" clId="{B71CB16B-5294-4445-948D-2769E31CF91B}" dt="2021-12-05T17:22:56.157" v="1200" actId="20577"/>
          <ac:spMkLst>
            <pc:docMk/>
            <pc:sldMk cId="3049885047" sldId="261"/>
            <ac:spMk id="2" creationId="{4A5E26AC-B68A-4E7D-98C5-BF1633B4D36E}"/>
          </ac:spMkLst>
        </pc:spChg>
        <pc:spChg chg="mod">
          <ac:chgData name="Justas Kalpokas" userId="df383992dd094b12" providerId="LiveId" clId="{B71CB16B-5294-4445-948D-2769E31CF91B}" dt="2021-12-05T17:22:45.921" v="1190" actId="27636"/>
          <ac:spMkLst>
            <pc:docMk/>
            <pc:sldMk cId="3049885047" sldId="261"/>
            <ac:spMk id="3" creationId="{93D2031B-E931-479A-8C7C-2BADFAE03C37}"/>
          </ac:spMkLst>
        </pc:spChg>
        <pc:spChg chg="add del">
          <ac:chgData name="Justas Kalpokas" userId="df383992dd094b12" providerId="LiveId" clId="{B71CB16B-5294-4445-948D-2769E31CF91B}" dt="2021-12-05T17:22:11.479" v="1150"/>
          <ac:spMkLst>
            <pc:docMk/>
            <pc:sldMk cId="3049885047" sldId="261"/>
            <ac:spMk id="4" creationId="{6E83FFC4-7D19-4534-AB8B-1034359005B9}"/>
          </ac:spMkLst>
        </pc:spChg>
        <pc:spChg chg="add">
          <ac:chgData name="Justas Kalpokas" userId="df383992dd094b12" providerId="LiveId" clId="{B71CB16B-5294-4445-948D-2769E31CF91B}" dt="2021-12-05T17:22:49.974" v="1191" actId="22"/>
          <ac:spMkLst>
            <pc:docMk/>
            <pc:sldMk cId="3049885047" sldId="261"/>
            <ac:spMk id="6" creationId="{81537129-4D45-43FA-8BB4-AB31F730E5ED}"/>
          </ac:spMkLst>
        </pc:spChg>
      </pc:sldChg>
      <pc:sldChg chg="addSp delSp modSp new mod">
        <pc:chgData name="Justas Kalpokas" userId="df383992dd094b12" providerId="LiveId" clId="{B71CB16B-5294-4445-948D-2769E31CF91B}" dt="2021-12-05T17:26:29.817" v="1445" actId="255"/>
        <pc:sldMkLst>
          <pc:docMk/>
          <pc:sldMk cId="2873168506" sldId="262"/>
        </pc:sldMkLst>
        <pc:spChg chg="mod">
          <ac:chgData name="Justas Kalpokas" userId="df383992dd094b12" providerId="LiveId" clId="{B71CB16B-5294-4445-948D-2769E31CF91B}" dt="2021-12-05T17:23:11.476" v="1231" actId="20577"/>
          <ac:spMkLst>
            <pc:docMk/>
            <pc:sldMk cId="2873168506" sldId="262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26:29.817" v="1445" actId="255"/>
          <ac:spMkLst>
            <pc:docMk/>
            <pc:sldMk cId="2873168506" sldId="262"/>
            <ac:spMk id="3" creationId="{6C0D60BC-357E-444D-A32C-1DBF3B550D8E}"/>
          </ac:spMkLst>
        </pc:spChg>
        <pc:spChg chg="add del">
          <ac:chgData name="Justas Kalpokas" userId="df383992dd094b12" providerId="LiveId" clId="{B71CB16B-5294-4445-948D-2769E31CF91B}" dt="2021-12-05T17:23:56.622" v="1283"/>
          <ac:spMkLst>
            <pc:docMk/>
            <pc:sldMk cId="2873168506" sldId="262"/>
            <ac:spMk id="4" creationId="{93A2C240-6484-452B-B73B-16F0CF5B2F03}"/>
          </ac:spMkLst>
        </pc:spChg>
        <pc:spChg chg="add del">
          <ac:chgData name="Justas Kalpokas" userId="df383992dd094b12" providerId="LiveId" clId="{B71CB16B-5294-4445-948D-2769E31CF91B}" dt="2021-12-05T17:24:54.695" v="1323"/>
          <ac:spMkLst>
            <pc:docMk/>
            <pc:sldMk cId="2873168506" sldId="262"/>
            <ac:spMk id="5" creationId="{3C8786CA-BC6B-4B2A-974F-683CE98CCDB3}"/>
          </ac:spMkLst>
        </pc:spChg>
      </pc:sldChg>
      <pc:sldChg chg="modSp add mod">
        <pc:chgData name="Justas Kalpokas" userId="df383992dd094b12" providerId="LiveId" clId="{B71CB16B-5294-4445-948D-2769E31CF91B}" dt="2021-12-05T17:32:14.158" v="1616" actId="207"/>
        <pc:sldMkLst>
          <pc:docMk/>
          <pc:sldMk cId="307994088" sldId="263"/>
        </pc:sldMkLst>
        <pc:spChg chg="mod">
          <ac:chgData name="Justas Kalpokas" userId="df383992dd094b12" providerId="LiveId" clId="{B71CB16B-5294-4445-948D-2769E31CF91B}" dt="2021-12-05T17:26:40.564" v="1473" actId="20577"/>
          <ac:spMkLst>
            <pc:docMk/>
            <pc:sldMk cId="307994088" sldId="263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32:14.158" v="1616" actId="207"/>
          <ac:spMkLst>
            <pc:docMk/>
            <pc:sldMk cId="307994088" sldId="263"/>
            <ac:spMk id="3" creationId="{6C0D60BC-357E-444D-A32C-1DBF3B550D8E}"/>
          </ac:spMkLst>
        </pc:spChg>
      </pc:sldChg>
      <pc:sldChg chg="modSp add mod">
        <pc:chgData name="Justas Kalpokas" userId="df383992dd094b12" providerId="LiveId" clId="{B71CB16B-5294-4445-948D-2769E31CF91B}" dt="2021-12-05T17:32:47.117" v="1643" actId="20577"/>
        <pc:sldMkLst>
          <pc:docMk/>
          <pc:sldMk cId="1766281592" sldId="264"/>
        </pc:sldMkLst>
        <pc:spChg chg="mod">
          <ac:chgData name="Justas Kalpokas" userId="df383992dd094b12" providerId="LiveId" clId="{B71CB16B-5294-4445-948D-2769E31CF91B}" dt="2021-12-05T17:32:35.420" v="1634" actId="20577"/>
          <ac:spMkLst>
            <pc:docMk/>
            <pc:sldMk cId="1766281592" sldId="264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32:47.117" v="1643" actId="20577"/>
          <ac:spMkLst>
            <pc:docMk/>
            <pc:sldMk cId="1766281592" sldId="264"/>
            <ac:spMk id="3" creationId="{6C0D60BC-357E-444D-A32C-1DBF3B550D8E}"/>
          </ac:spMkLst>
        </pc:spChg>
      </pc:sldChg>
      <pc:sldChg chg="modSp add mod">
        <pc:chgData name="Justas Kalpokas" userId="df383992dd094b12" providerId="LiveId" clId="{B71CB16B-5294-4445-948D-2769E31CF91B}" dt="2021-12-05T17:34:50.328" v="1734" actId="207"/>
        <pc:sldMkLst>
          <pc:docMk/>
          <pc:sldMk cId="3127154935" sldId="265"/>
        </pc:sldMkLst>
        <pc:spChg chg="mod">
          <ac:chgData name="Justas Kalpokas" userId="df383992dd094b12" providerId="LiveId" clId="{B71CB16B-5294-4445-948D-2769E31CF91B}" dt="2021-12-05T17:33:14.664" v="1644"/>
          <ac:spMkLst>
            <pc:docMk/>
            <pc:sldMk cId="3127154935" sldId="265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34:50.328" v="1734" actId="207"/>
          <ac:spMkLst>
            <pc:docMk/>
            <pc:sldMk cId="3127154935" sldId="265"/>
            <ac:spMk id="3" creationId="{6C0D60BC-357E-444D-A32C-1DBF3B550D8E}"/>
          </ac:spMkLst>
        </pc:spChg>
      </pc:sldChg>
      <pc:sldChg chg="modSp add mod">
        <pc:chgData name="Justas Kalpokas" userId="df383992dd094b12" providerId="LiveId" clId="{B71CB16B-5294-4445-948D-2769E31CF91B}" dt="2021-12-05T17:34:27.710" v="1726" actId="313"/>
        <pc:sldMkLst>
          <pc:docMk/>
          <pc:sldMk cId="4289264178" sldId="266"/>
        </pc:sldMkLst>
        <pc:spChg chg="mod">
          <ac:chgData name="Justas Kalpokas" userId="df383992dd094b12" providerId="LiveId" clId="{B71CB16B-5294-4445-948D-2769E31CF91B}" dt="2021-12-05T17:34:05.238" v="1714" actId="20577"/>
          <ac:spMkLst>
            <pc:docMk/>
            <pc:sldMk cId="4289264178" sldId="266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34:27.710" v="1726" actId="313"/>
          <ac:spMkLst>
            <pc:docMk/>
            <pc:sldMk cId="4289264178" sldId="266"/>
            <ac:spMk id="3" creationId="{6C0D60BC-357E-444D-A32C-1DBF3B550D8E}"/>
          </ac:spMkLst>
        </pc:spChg>
      </pc:sldChg>
      <pc:sldChg chg="addSp modSp add mod">
        <pc:chgData name="Justas Kalpokas" userId="df383992dd094b12" providerId="LiveId" clId="{B71CB16B-5294-4445-948D-2769E31CF91B}" dt="2021-12-05T17:37:02.972" v="1829" actId="20577"/>
        <pc:sldMkLst>
          <pc:docMk/>
          <pc:sldMk cId="1891634863" sldId="267"/>
        </pc:sldMkLst>
        <pc:spChg chg="mod">
          <ac:chgData name="Justas Kalpokas" userId="df383992dd094b12" providerId="LiveId" clId="{B71CB16B-5294-4445-948D-2769E31CF91B}" dt="2021-12-05T17:35:19.636" v="1752" actId="20577"/>
          <ac:spMkLst>
            <pc:docMk/>
            <pc:sldMk cId="1891634863" sldId="267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37:02.972" v="1829" actId="20577"/>
          <ac:spMkLst>
            <pc:docMk/>
            <pc:sldMk cId="1891634863" sldId="267"/>
            <ac:spMk id="3" creationId="{6C0D60BC-357E-444D-A32C-1DBF3B550D8E}"/>
          </ac:spMkLst>
        </pc:spChg>
        <pc:picChg chg="add mod">
          <ac:chgData name="Justas Kalpokas" userId="df383992dd094b12" providerId="LiveId" clId="{B71CB16B-5294-4445-948D-2769E31CF91B}" dt="2021-12-05T17:36:08.038" v="1802" actId="1076"/>
          <ac:picMkLst>
            <pc:docMk/>
            <pc:sldMk cId="1891634863" sldId="267"/>
            <ac:picMk id="5" creationId="{95B0CA18-9EFA-4AFB-A6DA-796E517FAD5D}"/>
          </ac:picMkLst>
        </pc:picChg>
        <pc:picChg chg="add mod">
          <ac:chgData name="Justas Kalpokas" userId="df383992dd094b12" providerId="LiveId" clId="{B71CB16B-5294-4445-948D-2769E31CF91B}" dt="2021-12-05T17:36:44.913" v="1816" actId="1076"/>
          <ac:picMkLst>
            <pc:docMk/>
            <pc:sldMk cId="1891634863" sldId="267"/>
            <ac:picMk id="7" creationId="{14587B5C-2B20-49CB-8060-F1C6608D8D45}"/>
          </ac:picMkLst>
        </pc:picChg>
      </pc:sldChg>
      <pc:sldChg chg="modSp add mod">
        <pc:chgData name="Justas Kalpokas" userId="df383992dd094b12" providerId="LiveId" clId="{B71CB16B-5294-4445-948D-2769E31CF91B}" dt="2021-12-05T17:39:33.459" v="1994" actId="20577"/>
        <pc:sldMkLst>
          <pc:docMk/>
          <pc:sldMk cId="55265361" sldId="268"/>
        </pc:sldMkLst>
        <pc:spChg chg="mod">
          <ac:chgData name="Justas Kalpokas" userId="df383992dd094b12" providerId="LiveId" clId="{B71CB16B-5294-4445-948D-2769E31CF91B}" dt="2021-12-05T17:37:20.188" v="1833" actId="20577"/>
          <ac:spMkLst>
            <pc:docMk/>
            <pc:sldMk cId="55265361" sldId="268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39:33.459" v="1994" actId="20577"/>
          <ac:spMkLst>
            <pc:docMk/>
            <pc:sldMk cId="55265361" sldId="268"/>
            <ac:spMk id="3" creationId="{6C0D60BC-357E-444D-A32C-1DBF3B550D8E}"/>
          </ac:spMkLst>
        </pc:spChg>
      </pc:sldChg>
      <pc:sldChg chg="addSp delSp modSp add mod">
        <pc:chgData name="Justas Kalpokas" userId="df383992dd094b12" providerId="LiveId" clId="{B71CB16B-5294-4445-948D-2769E31CF91B}" dt="2021-12-05T17:45:07.723" v="2289" actId="20577"/>
        <pc:sldMkLst>
          <pc:docMk/>
          <pc:sldMk cId="4097739271" sldId="269"/>
        </pc:sldMkLst>
        <pc:spChg chg="mod">
          <ac:chgData name="Justas Kalpokas" userId="df383992dd094b12" providerId="LiveId" clId="{B71CB16B-5294-4445-948D-2769E31CF91B}" dt="2021-12-05T17:40:22.324" v="2002" actId="20577"/>
          <ac:spMkLst>
            <pc:docMk/>
            <pc:sldMk cId="4097739271" sldId="269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45:07.723" v="2289" actId="20577"/>
          <ac:spMkLst>
            <pc:docMk/>
            <pc:sldMk cId="4097739271" sldId="269"/>
            <ac:spMk id="3" creationId="{6C0D60BC-357E-444D-A32C-1DBF3B550D8E}"/>
          </ac:spMkLst>
        </pc:spChg>
        <pc:picChg chg="add del">
          <ac:chgData name="Justas Kalpokas" userId="df383992dd094b12" providerId="LiveId" clId="{B71CB16B-5294-4445-948D-2769E31CF91B}" dt="2021-12-05T17:42:27.181" v="2133" actId="22"/>
          <ac:picMkLst>
            <pc:docMk/>
            <pc:sldMk cId="4097739271" sldId="269"/>
            <ac:picMk id="5" creationId="{34BF5441-560D-436E-8C50-ECD94DA45A0E}"/>
          </ac:picMkLst>
        </pc:picChg>
      </pc:sldChg>
      <pc:sldChg chg="addSp delSp modSp add mod">
        <pc:chgData name="Justas Kalpokas" userId="df383992dd094b12" providerId="LiveId" clId="{B71CB16B-5294-4445-948D-2769E31CF91B}" dt="2021-12-05T17:45:01.742" v="2285" actId="12"/>
        <pc:sldMkLst>
          <pc:docMk/>
          <pc:sldMk cId="1817761080" sldId="270"/>
        </pc:sldMkLst>
        <pc:spChg chg="mod">
          <ac:chgData name="Justas Kalpokas" userId="df383992dd094b12" providerId="LiveId" clId="{B71CB16B-5294-4445-948D-2769E31CF91B}" dt="2021-12-05T17:42:34.690" v="2143" actId="20577"/>
          <ac:spMkLst>
            <pc:docMk/>
            <pc:sldMk cId="1817761080" sldId="270"/>
            <ac:spMk id="2" creationId="{6703DDDD-134A-44E5-A5F1-9B91FDDE3526}"/>
          </ac:spMkLst>
        </pc:spChg>
        <pc:spChg chg="del">
          <ac:chgData name="Justas Kalpokas" userId="df383992dd094b12" providerId="LiveId" clId="{B71CB16B-5294-4445-948D-2769E31CF91B}" dt="2021-12-05T17:42:29.594" v="2134" actId="22"/>
          <ac:spMkLst>
            <pc:docMk/>
            <pc:sldMk cId="1817761080" sldId="270"/>
            <ac:spMk id="3" creationId="{6C0D60BC-357E-444D-A32C-1DBF3B550D8E}"/>
          </ac:spMkLst>
        </pc:spChg>
        <pc:spChg chg="add mod">
          <ac:chgData name="Justas Kalpokas" userId="df383992dd094b12" providerId="LiveId" clId="{B71CB16B-5294-4445-948D-2769E31CF91B}" dt="2021-12-05T17:45:01.742" v="2285" actId="12"/>
          <ac:spMkLst>
            <pc:docMk/>
            <pc:sldMk cId="1817761080" sldId="270"/>
            <ac:spMk id="6" creationId="{AEACADCE-690B-4192-8FFE-C2005F6E1672}"/>
          </ac:spMkLst>
        </pc:spChg>
        <pc:picChg chg="add mod ord">
          <ac:chgData name="Justas Kalpokas" userId="df383992dd094b12" providerId="LiveId" clId="{B71CB16B-5294-4445-948D-2769E31CF91B}" dt="2021-12-05T17:42:31.345" v="2135" actId="1076"/>
          <ac:picMkLst>
            <pc:docMk/>
            <pc:sldMk cId="1817761080" sldId="270"/>
            <ac:picMk id="5" creationId="{57B74C4B-B83D-473D-B2FD-D465140A3D0D}"/>
          </ac:picMkLst>
        </pc:picChg>
      </pc:sldChg>
      <pc:sldChg chg="add del">
        <pc:chgData name="Justas Kalpokas" userId="df383992dd094b12" providerId="LiveId" clId="{B71CB16B-5294-4445-948D-2769E31CF91B}" dt="2021-12-05T17:47:35.754" v="2631" actId="47"/>
        <pc:sldMkLst>
          <pc:docMk/>
          <pc:sldMk cId="1436042063" sldId="271"/>
        </pc:sldMkLst>
      </pc:sldChg>
      <pc:sldChg chg="modSp add mod">
        <pc:chgData name="Justas Kalpokas" userId="df383992dd094b12" providerId="LiveId" clId="{B71CB16B-5294-4445-948D-2769E31CF91B}" dt="2021-12-05T17:47:04.027" v="2630" actId="20577"/>
        <pc:sldMkLst>
          <pc:docMk/>
          <pc:sldMk cId="1816531974" sldId="272"/>
        </pc:sldMkLst>
        <pc:spChg chg="mod">
          <ac:chgData name="Justas Kalpokas" userId="df383992dd094b12" providerId="LiveId" clId="{B71CB16B-5294-4445-948D-2769E31CF91B}" dt="2021-12-05T17:45:24.506" v="2301" actId="20577"/>
          <ac:spMkLst>
            <pc:docMk/>
            <pc:sldMk cId="1816531974" sldId="272"/>
            <ac:spMk id="2" creationId="{6703DDDD-134A-44E5-A5F1-9B91FDDE3526}"/>
          </ac:spMkLst>
        </pc:spChg>
        <pc:spChg chg="mod">
          <ac:chgData name="Justas Kalpokas" userId="df383992dd094b12" providerId="LiveId" clId="{B71CB16B-5294-4445-948D-2769E31CF91B}" dt="2021-12-05T17:47:04.027" v="2630" actId="20577"/>
          <ac:spMkLst>
            <pc:docMk/>
            <pc:sldMk cId="1816531974" sldId="272"/>
            <ac:spMk id="3" creationId="{6C0D60BC-357E-444D-A32C-1DBF3B550D8E}"/>
          </ac:spMkLst>
        </pc:spChg>
      </pc:sldChg>
      <pc:sldChg chg="add del">
        <pc:chgData name="Justas Kalpokas" userId="df383992dd094b12" providerId="LiveId" clId="{B71CB16B-5294-4445-948D-2769E31CF91B}" dt="2021-12-05T17:48:28.609" v="2632" actId="47"/>
        <pc:sldMkLst>
          <pc:docMk/>
          <pc:sldMk cId="4006183538" sldId="273"/>
        </pc:sldMkLst>
      </pc:sldChg>
      <pc:sldChg chg="add del">
        <pc:chgData name="Justas Kalpokas" userId="df383992dd094b12" providerId="LiveId" clId="{B71CB16B-5294-4445-948D-2769E31CF91B}" dt="2021-12-05T17:48:28.761" v="2633" actId="47"/>
        <pc:sldMkLst>
          <pc:docMk/>
          <pc:sldMk cId="2602696101" sldId="274"/>
        </pc:sldMkLst>
      </pc:sldChg>
      <pc:sldChg chg="add del">
        <pc:chgData name="Justas Kalpokas" userId="df383992dd094b12" providerId="LiveId" clId="{B71CB16B-5294-4445-948D-2769E31CF91B}" dt="2021-12-05T17:48:28.905" v="2634" actId="47"/>
        <pc:sldMkLst>
          <pc:docMk/>
          <pc:sldMk cId="1094690952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317D-C0A0-45E9-9D90-6F8A98F0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EE326-A4C5-47CF-8C01-2DDAC063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08B0-5CC2-4F98-A91D-3E6C9A63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E202-5CA8-465F-B315-48B1F530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6969-DF81-4024-8667-8D10A68E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387B-84EB-43CF-898F-C77E37C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A5109-28A4-4719-AD96-C42FD25D0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14C3-9FCE-4C39-8117-C03E53A8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9882-706C-44E0-B8BC-2EF504F8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7188-9FEA-49A2-920C-EF7385BF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8504C-E00B-4978-8928-1E86CB5C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CB9FD-39B1-4C28-B72F-FEED8DB23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C812-72AF-47CB-B866-9189916D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0E97-22BA-492D-A830-BE96A314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DCC4-8B0E-4716-A15A-185F7CEB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764F-8BCD-4B4F-BC1C-2FA91697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8C3A-3BBB-4ED6-A273-7942A782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9EC2-EAA8-4F3B-AA61-3835EE33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4810-6A4C-489C-95CB-74E999CA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28B5-B010-4579-8439-F1F62D9B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260-DD96-41B6-A7D7-E22E609B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B56C-A26B-4645-B4B0-0643134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F8E0-7864-4848-8987-F2F3046A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17EF-017A-4ADB-A896-4A4F6CB6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8C00-90A7-4B5E-8C89-D9AAF6B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D685-39B7-4127-9115-2F817ED4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98EA-CAC4-45B5-995A-299594B0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1FF6C-CF15-47D1-9A72-CEE1C622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6053-E051-4ED9-AD95-CBEB8AAB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80D7-7891-4133-AF97-7245520A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3A41B-2351-4F04-B813-60DAE838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6477-327E-4C60-A10C-EE560A4A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5730-4BAB-430A-BB68-DE9EABA7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B28F-C23D-435C-B429-85214B58A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C5F42-EB0E-4026-8301-34BDD3E6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5A2B-F966-4CC2-B656-486B74CFB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92024-9A68-4EAD-AB3F-179237B0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C8862-92A9-4C87-9502-1916D266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FA806-3BC4-484E-B9CB-42538025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B867-C757-4367-A659-8669CF5D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4332F-7B06-442F-B6CF-D4AC1128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A7E2B-1F28-4384-A1D1-70F1D2FB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43C0F-AA1D-442F-8AB7-6D2C1C35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68BE5-2263-4EA0-830F-E356F25D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F088D-39A0-4A61-A016-52ACC544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7D91-5FE5-4618-8D09-40B27AD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B463-4496-4636-9563-251DBB8A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FAD0-83D2-4BD7-8746-C02C90F1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357C-0148-4A83-9732-0988B301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6113-D3BB-4237-93BA-FC601FC4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CE3DD-6728-4CBF-B546-41B6A0F0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2981-8697-4879-82BA-00B8A38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14D3-64C5-42C6-9BA9-C4475D0F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78D28-5314-48EA-8172-50BAF0004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A22CC-1081-422C-912F-716A3C15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73F9-3C65-4334-B6F1-06D5561F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459AA-29C8-4C53-AEA5-74AA452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DABC7-7306-4DFC-82ED-13ED027D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288C7-AA58-4018-B080-CDD6F69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563F-8AFA-4AEE-A90E-9BEF7708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8680-E309-46CC-8E59-377852BA4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332D-2317-4EAC-B4F0-962775C3626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BCD6-3E1C-4571-ACBF-1F00B89B4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3B9-19F9-4E3C-8657-931FDE22A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6B27-DF0B-4006-A309-30A83C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1A1-423A-4F52-9AF3-6C6DBC179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E6A7-D104-46E5-9FB5-9814D7F76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4. Eilučių filtravimas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3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Subqueries naudojimas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title, rating</a:t>
            </a:r>
          </a:p>
          <a:p>
            <a:pPr marL="0" indent="0">
              <a:buNone/>
            </a:pPr>
            <a:r>
              <a:rPr lang="en-US" dirty="0"/>
              <a:t>    FROM film</a:t>
            </a:r>
          </a:p>
          <a:p>
            <a:pPr marL="0" indent="0">
              <a:buNone/>
            </a:pPr>
            <a:r>
              <a:rPr lang="en-US" dirty="0"/>
              <a:t>    WHERE rating IN (</a:t>
            </a:r>
            <a:r>
              <a:rPr lang="en-US" dirty="0">
                <a:solidFill>
                  <a:schemeClr val="accent1"/>
                </a:solidFill>
              </a:rPr>
              <a:t>SELECT rating FROM film WHERE title LIKE '%PET%‘</a:t>
            </a:r>
            <a:r>
              <a:rPr lang="en-US" dirty="0"/>
              <a:t>);</a:t>
            </a: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Sąlygų tipai.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Teksto palyginimai</a:t>
            </a:r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last_name</a:t>
            </a:r>
            <a:r>
              <a:rPr lang="en-US" sz="1800" dirty="0"/>
              <a:t>, </a:t>
            </a:r>
            <a:r>
              <a:rPr lang="en-US" sz="1800" dirty="0" err="1"/>
              <a:t>first_name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FROM customer</a:t>
            </a:r>
          </a:p>
          <a:p>
            <a:pPr marL="0" indent="0">
              <a:buNone/>
            </a:pPr>
            <a:r>
              <a:rPr lang="en-US" sz="1800" dirty="0"/>
              <a:t>     WHERE </a:t>
            </a:r>
            <a:r>
              <a:rPr lang="en-US" sz="1800" dirty="0" err="1"/>
              <a:t>last_name</a:t>
            </a:r>
            <a:r>
              <a:rPr lang="en-US" sz="1800" dirty="0"/>
              <a:t> LIKE '_A_T%S‘;</a:t>
            </a: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last_name</a:t>
            </a:r>
            <a:r>
              <a:rPr lang="en-US" sz="1800" dirty="0"/>
              <a:t>, </a:t>
            </a:r>
            <a:r>
              <a:rPr lang="en-US" sz="1800" dirty="0" err="1"/>
              <a:t>first_name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FROM customer</a:t>
            </a:r>
          </a:p>
          <a:p>
            <a:pPr marL="0" indent="0">
              <a:buNone/>
            </a:pPr>
            <a:r>
              <a:rPr lang="en-US" sz="1800" dirty="0"/>
              <a:t>    WHERE </a:t>
            </a:r>
            <a:r>
              <a:rPr lang="en-US" sz="1800" dirty="0" err="1"/>
              <a:t>last_name</a:t>
            </a:r>
            <a:r>
              <a:rPr lang="en-US" sz="1800" dirty="0"/>
              <a:t> LIKE 'Q%‘ </a:t>
            </a:r>
            <a:endParaRPr lang="lt-LT" sz="1800" dirty="0"/>
          </a:p>
          <a:p>
            <a:pPr marL="0" indent="0">
              <a:buNone/>
            </a:pPr>
            <a:r>
              <a:rPr lang="en-US" sz="1800" dirty="0"/>
              <a:t>OR </a:t>
            </a:r>
            <a:r>
              <a:rPr lang="en-US" sz="1800" dirty="0" err="1"/>
              <a:t>last_name</a:t>
            </a:r>
            <a:r>
              <a:rPr lang="en-US" sz="1800" dirty="0"/>
              <a:t> LIKE 'Y%';</a:t>
            </a:r>
            <a:endParaRPr lang="lt-LT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0CA18-9EFA-4AFB-A6DA-796E517F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675" y="681037"/>
            <a:ext cx="482917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87B5C-2B20-49CB-8060-F1C6608D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30" y="2730500"/>
            <a:ext cx="5829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3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lt-LT" dirty="0"/>
              <a:t>Sąlyga gali būti NULL bet niekada nebus lygi NULL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rental_id</a:t>
            </a:r>
            <a:r>
              <a:rPr lang="en-US" sz="1800" dirty="0"/>
              <a:t>, </a:t>
            </a:r>
            <a:r>
              <a:rPr lang="en-US" sz="1800" dirty="0" err="1"/>
              <a:t>customer_id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FROM rental</a:t>
            </a:r>
          </a:p>
          <a:p>
            <a:pPr marL="0" indent="0">
              <a:buNone/>
            </a:pPr>
            <a:r>
              <a:rPr lang="en-US" sz="1800" dirty="0"/>
              <a:t>    WHERE </a:t>
            </a:r>
            <a:r>
              <a:rPr lang="en-US" sz="1800" dirty="0" err="1"/>
              <a:t>return_date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IS NULL</a:t>
            </a:r>
            <a:r>
              <a:rPr lang="en-US" sz="1800" dirty="0"/>
              <a:t>;</a:t>
            </a: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rental_id</a:t>
            </a:r>
            <a:r>
              <a:rPr lang="en-US" sz="1800" dirty="0"/>
              <a:t>, </a:t>
            </a:r>
            <a:r>
              <a:rPr lang="en-US" sz="1800" dirty="0" err="1"/>
              <a:t>customer_id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FROM rental</a:t>
            </a:r>
          </a:p>
          <a:p>
            <a:pPr marL="0" indent="0">
              <a:buNone/>
            </a:pPr>
            <a:r>
              <a:rPr lang="en-US" sz="1800" dirty="0"/>
              <a:t>    WHERE </a:t>
            </a:r>
            <a:r>
              <a:rPr lang="en-US" sz="1800" dirty="0" err="1"/>
              <a:t>return_date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IS </a:t>
            </a:r>
            <a:r>
              <a:rPr lang="lt-LT" sz="1800" dirty="0">
                <a:solidFill>
                  <a:srgbClr val="FF0000"/>
                </a:solidFill>
              </a:rPr>
              <a:t>NOT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;</a:t>
            </a: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lt-LT" sz="1800" dirty="0"/>
              <a:t>Palyginimui, kas bus jeigu įvykdysite šią komandą</a:t>
            </a:r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rental_id</a:t>
            </a:r>
            <a:r>
              <a:rPr lang="en-US" sz="1800" dirty="0"/>
              <a:t>, </a:t>
            </a:r>
            <a:r>
              <a:rPr lang="en-US" sz="1800" dirty="0" err="1"/>
              <a:t>customer_id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FROM rental</a:t>
            </a:r>
          </a:p>
          <a:p>
            <a:pPr marL="0" indent="0">
              <a:buNone/>
            </a:pPr>
            <a:r>
              <a:rPr lang="en-US" sz="1800" dirty="0"/>
              <a:t>    WHERE </a:t>
            </a:r>
            <a:r>
              <a:rPr lang="en-US" sz="1800" dirty="0" err="1"/>
              <a:t>return_date</a:t>
            </a:r>
            <a:r>
              <a:rPr lang="en-US" sz="1800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5526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Atraskite išnuomotus filmus, kurie nebuvo grąžinti 2005 metais nuo gegužės iki rugpjūčio.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3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74C4B-B83D-473D-B2FD-D465140A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340" y="2012237"/>
            <a:ext cx="40206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CADCE-690B-4192-8FFE-C2005F6E1672}"/>
              </a:ext>
            </a:extLst>
          </p:cNvPr>
          <p:cNvSpPr txBox="1"/>
          <p:nvPr/>
        </p:nvSpPr>
        <p:spPr>
          <a:xfrm>
            <a:off x="429208" y="1940766"/>
            <a:ext cx="6120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Pažiūrėkite į lentelę dešinėje.  Kurios eilutės bus grąžintos pritaikius sąlygą </a:t>
            </a:r>
            <a:br>
              <a:rPr lang="lt-LT" dirty="0"/>
            </a:br>
            <a:endParaRPr lang="lt-LT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customer_id</a:t>
            </a:r>
            <a:r>
              <a:rPr lang="en-US" dirty="0">
                <a:solidFill>
                  <a:schemeClr val="accent1"/>
                </a:solidFill>
              </a:rPr>
              <a:t> &lt;&gt; 5 AND (amount &gt; 8 OR date(</a:t>
            </a:r>
            <a:r>
              <a:rPr lang="en-US" dirty="0" err="1">
                <a:solidFill>
                  <a:schemeClr val="accent1"/>
                </a:solidFill>
              </a:rPr>
              <a:t>payment_date</a:t>
            </a:r>
            <a:r>
              <a:rPr lang="en-US" dirty="0">
                <a:solidFill>
                  <a:schemeClr val="accent1"/>
                </a:solidFill>
              </a:rPr>
              <a:t>) = '2005-08-23‘)</a:t>
            </a:r>
            <a:br>
              <a:rPr lang="lt-LT" dirty="0">
                <a:solidFill>
                  <a:schemeClr val="accent1"/>
                </a:solidFill>
              </a:rPr>
            </a:br>
            <a:endParaRPr lang="lt-LT" dirty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customer_id</a:t>
            </a:r>
            <a:r>
              <a:rPr lang="en-US" dirty="0">
                <a:solidFill>
                  <a:schemeClr val="accent1"/>
                </a:solidFill>
              </a:rPr>
              <a:t> = 5 AND NOT (amount &gt; 6 OR date(</a:t>
            </a:r>
            <a:r>
              <a:rPr lang="en-US" dirty="0" err="1">
                <a:solidFill>
                  <a:schemeClr val="accent1"/>
                </a:solidFill>
              </a:rPr>
              <a:t>payment_date</a:t>
            </a:r>
            <a:r>
              <a:rPr lang="en-US" dirty="0">
                <a:solidFill>
                  <a:schemeClr val="accent1"/>
                </a:solidFill>
              </a:rPr>
              <a:t>) = '2005-06-19')</a:t>
            </a:r>
            <a:endParaRPr lang="lt-LT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1776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Sukurkite užklausą, kad iš payments lentelės būtų grąžintos eilutės su sumomis 1.98, 7.98, arba 9.98.</a:t>
            </a:r>
          </a:p>
          <a:p>
            <a:r>
              <a:rPr lang="lt-LT" dirty="0"/>
              <a:t>Sukurkit užklausą customers lentelei, kad jums būtų gražintos eilutės, kur kliento pavardės antra raidė yra A, o po jos bet kurioje pozicijoje būtų raidė 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DD8A-A6D9-428F-A391-B08110E7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Where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D0FD-A086-4FAB-B892-8D97B968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Select, Update ir Delete užklausos gali turėti Where (filtravimo) komanda. </a:t>
            </a:r>
          </a:p>
          <a:p>
            <a:pPr marL="0" indent="0">
              <a:buNone/>
            </a:pPr>
            <a:r>
              <a:rPr lang="lt-LT" dirty="0"/>
              <a:t>Vienintelė Insert komanda neturi Where komandos.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38D1-F1CA-4701-8002-FA63A01E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Komandos where sąlygos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501D-C54F-4B96-86CE-C5C738A7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7063" cy="4351338"/>
          </a:xfrm>
        </p:spPr>
        <p:txBody>
          <a:bodyPr>
            <a:normAutofit/>
          </a:bodyPr>
          <a:lstStyle/>
          <a:p>
            <a:r>
              <a:rPr lang="lt-LT" sz="1800" dirty="0"/>
              <a:t>Komanda turi turėti True arba False reikšmę. </a:t>
            </a:r>
          </a:p>
          <a:p>
            <a:r>
              <a:rPr lang="lt-LT" sz="1800" dirty="0"/>
              <a:t>Jungiant filtravimo sąlygas mes naudojamės AND ir OR komandomis. </a:t>
            </a:r>
          </a:p>
          <a:p>
            <a:r>
              <a:rPr lang="lt-LT" sz="1800" dirty="0"/>
              <a:t>Jeigu turime daugiau nei 2 sąlygas, galime naudoti skliaustelius.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0571-9105-4221-BB8D-E6FE7BD9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2" y="1653381"/>
            <a:ext cx="307657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89E79-4E3F-4E6A-9BDC-17770646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16" y="1653381"/>
            <a:ext cx="40862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75E7-D759-4077-9E29-771532C2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F571-B033-4332-8C65-F8034B84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1800" dirty="0"/>
              <a:t>Komanda NOT padeda paneigti True.</a:t>
            </a:r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dirty="0">
                <a:solidFill>
                  <a:schemeClr val="accent1"/>
                </a:solidFill>
              </a:rPr>
              <a:t>NOT</a:t>
            </a:r>
            <a:r>
              <a:rPr lang="en-US" sz="1800" dirty="0"/>
              <a:t> (</a:t>
            </a:r>
            <a:r>
              <a:rPr lang="en-US" sz="1800" dirty="0" err="1"/>
              <a:t>first_name</a:t>
            </a:r>
            <a:r>
              <a:rPr lang="en-US" sz="1800" dirty="0"/>
              <a:t> = 'STEVEN‘ </a:t>
            </a:r>
            <a:endParaRPr lang="lt-LT" sz="1800" dirty="0"/>
          </a:p>
          <a:p>
            <a:pPr marL="0" indent="0">
              <a:buNone/>
            </a:pPr>
            <a:r>
              <a:rPr lang="en-US" sz="1800" dirty="0"/>
              <a:t>OR </a:t>
            </a:r>
            <a:endParaRPr lang="lt-LT" sz="1800" dirty="0"/>
          </a:p>
          <a:p>
            <a:pPr marL="0" indent="0">
              <a:buNone/>
            </a:pPr>
            <a:r>
              <a:rPr lang="lt-LT" sz="1800" dirty="0"/>
              <a:t> </a:t>
            </a:r>
            <a:r>
              <a:rPr lang="en-US" sz="1800" dirty="0" err="1"/>
              <a:t>last_name</a:t>
            </a:r>
            <a:r>
              <a:rPr lang="en-US" sz="1800" dirty="0"/>
              <a:t> = 'YOUNG‘)</a:t>
            </a:r>
            <a:r>
              <a:rPr lang="lt-LT" sz="1800" dirty="0"/>
              <a:t> </a:t>
            </a:r>
            <a:r>
              <a:rPr lang="en-US" sz="1800" dirty="0"/>
              <a:t>AND </a:t>
            </a:r>
            <a:endParaRPr lang="lt-LT" sz="1800" dirty="0"/>
          </a:p>
          <a:p>
            <a:pPr marL="0" indent="0">
              <a:buNone/>
            </a:pPr>
            <a:r>
              <a:rPr lang="en-US" sz="1800" dirty="0" err="1"/>
              <a:t>create_date</a:t>
            </a:r>
            <a:r>
              <a:rPr lang="en-US" sz="1800" dirty="0"/>
              <a:t> &gt; '2006-01-01‘</a:t>
            </a:r>
            <a:r>
              <a:rPr lang="lt-LT" sz="1800" dirty="0"/>
              <a:t>;</a:t>
            </a:r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lt-LT" sz="1800" dirty="0"/>
              <a:t>Pvz. Komandą NOT galime perrašyti tokiu būdu</a:t>
            </a:r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first_name</a:t>
            </a:r>
            <a:r>
              <a:rPr lang="en-US" sz="1800" dirty="0"/>
              <a:t> &lt;&gt; 'STEVEN' AND </a:t>
            </a:r>
            <a:endParaRPr lang="lt-LT" sz="1800" dirty="0"/>
          </a:p>
          <a:p>
            <a:pPr marL="0" indent="0">
              <a:buNone/>
            </a:pPr>
            <a:r>
              <a:rPr lang="en-US" sz="1800" dirty="0" err="1"/>
              <a:t>last_name</a:t>
            </a:r>
            <a:r>
              <a:rPr lang="en-US" sz="1800" dirty="0"/>
              <a:t> &lt;&gt; 'YOUNG'</a:t>
            </a:r>
          </a:p>
          <a:p>
            <a:pPr marL="0" indent="0">
              <a:buNone/>
            </a:pPr>
            <a:r>
              <a:rPr lang="en-US" sz="1800" dirty="0"/>
              <a:t>  AND </a:t>
            </a:r>
            <a:r>
              <a:rPr lang="en-US" sz="1800" dirty="0" err="1"/>
              <a:t>create_date</a:t>
            </a:r>
            <a:r>
              <a:rPr lang="en-US" sz="1800" dirty="0"/>
              <a:t> &gt; '2006-01-01‘</a:t>
            </a:r>
            <a:r>
              <a:rPr lang="lt-LT" sz="1800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24A34-DEE8-4482-91F2-03CC5820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324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6AC-B68A-4E7D-98C5-BF1633B4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 ko galime sudaryti sąlygas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031B-E931-479A-8C7C-2BADFAE0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Skaičių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Stulpelių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Tekstinių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r>
              <a:rPr lang="en-US" dirty="0"/>
              <a:t> (strings). </a:t>
            </a:r>
            <a:r>
              <a:rPr lang="en-US" dirty="0" err="1"/>
              <a:t>Pvz</a:t>
            </a:r>
            <a:r>
              <a:rPr lang="en-US" dirty="0"/>
              <a:t>. ‚Maple Street‘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Built-in – </a:t>
            </a:r>
            <a:r>
              <a:rPr lang="en-US" dirty="0" err="1"/>
              <a:t>standartinių</a:t>
            </a:r>
            <a:r>
              <a:rPr lang="en-US" dirty="0"/>
              <a:t> </a:t>
            </a:r>
            <a:r>
              <a:rPr lang="en-US" dirty="0" err="1"/>
              <a:t>funkcijų</a:t>
            </a:r>
            <a:r>
              <a:rPr lang="en-US" dirty="0"/>
              <a:t>.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lt-LT" dirty="0"/>
              <a:t>“</a:t>
            </a:r>
            <a:r>
              <a:rPr lang="en-US" dirty="0" err="1"/>
              <a:t>mokausi</a:t>
            </a:r>
            <a:r>
              <a:rPr lang="lt-LT" dirty="0"/>
              <a:t>“</a:t>
            </a:r>
            <a:r>
              <a:rPr lang="en-US" dirty="0"/>
              <a:t>, </a:t>
            </a:r>
            <a:r>
              <a:rPr lang="lt-LT" dirty="0"/>
              <a:t>“ “,  “</a:t>
            </a:r>
            <a:r>
              <a:rPr lang="en-US" dirty="0" err="1"/>
              <a:t>Sql</a:t>
            </a:r>
            <a:r>
              <a:rPr lang="lt-LT" dirty="0"/>
              <a:t>“</a:t>
            </a:r>
            <a:r>
              <a:rPr lang="en-US" dirty="0"/>
              <a:t>)</a:t>
            </a: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Subquery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List of expressions – posakių sąrašo. (Boston, New York, Chicago)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sz="2100" dirty="0"/>
              <a:t>Palyginimo operatoriai</a:t>
            </a:r>
          </a:p>
          <a:p>
            <a:r>
              <a:rPr lang="en-US" sz="2100" dirty="0"/>
              <a:t> =, !=, &lt;, &gt;, &lt;&gt;, like, in, between</a:t>
            </a:r>
            <a:endParaRPr lang="lt-LT" sz="2100" dirty="0"/>
          </a:p>
          <a:p>
            <a:pPr marL="0" indent="0">
              <a:buNone/>
            </a:pPr>
            <a:r>
              <a:rPr lang="lt-LT" sz="2100" dirty="0"/>
              <a:t>Aritmetiniai operatoriai</a:t>
            </a:r>
          </a:p>
          <a:p>
            <a:r>
              <a:rPr lang="en-US" sz="2100" dirty="0"/>
              <a:t>+, −, *, 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37129-4D45-43FA-8BB4-AB31F730E5ED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+, −, *, and /</a:t>
            </a:r>
          </a:p>
        </p:txBody>
      </p:sp>
    </p:spTree>
    <p:extLst>
      <p:ext uri="{BB962C8B-B14F-4D97-AF65-F5344CB8AC3E}">
        <p14:creationId xmlns:p14="http://schemas.microsoft.com/office/powerpoint/2010/main" val="304988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Sąlygų tipai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Lygybės sąlyga. </a:t>
            </a:r>
          </a:p>
          <a:p>
            <a:pPr lvl="1"/>
            <a:r>
              <a:rPr lang="lt-LT" sz="1800" dirty="0"/>
              <a:t>title = 'RIVER OUTLAW‘</a:t>
            </a:r>
          </a:p>
          <a:p>
            <a:pPr lvl="1"/>
            <a:r>
              <a:rPr lang="en-US" sz="1800" dirty="0" err="1"/>
              <a:t>film_id</a:t>
            </a:r>
            <a:r>
              <a:rPr lang="en-US" sz="1800" dirty="0"/>
              <a:t> = (SELECT </a:t>
            </a:r>
            <a:r>
              <a:rPr lang="en-US" sz="1800" dirty="0" err="1"/>
              <a:t>film_id</a:t>
            </a:r>
            <a:r>
              <a:rPr lang="en-US" sz="1800" dirty="0"/>
              <a:t> FROM film WHERE title = 'RIVER OUTLAW‘)</a:t>
            </a:r>
            <a:endParaRPr lang="lt-LT" sz="1800" dirty="0"/>
          </a:p>
          <a:p>
            <a:r>
              <a:rPr lang="lt-LT" dirty="0"/>
              <a:t>Nelygybės sąlyga.</a:t>
            </a:r>
          </a:p>
          <a:p>
            <a:pPr lvl="1"/>
            <a:r>
              <a:rPr lang="en-US" sz="1800" dirty="0"/>
              <a:t>date(</a:t>
            </a:r>
            <a:r>
              <a:rPr lang="en-US" sz="1800" dirty="0" err="1"/>
              <a:t>r.rental_date</a:t>
            </a:r>
            <a:r>
              <a:rPr lang="en-US" sz="1800" dirty="0"/>
              <a:t>) &lt;&gt; '2005-06-14‘</a:t>
            </a:r>
            <a:endParaRPr lang="lt-LT" sz="1800" dirty="0"/>
          </a:p>
          <a:p>
            <a:pPr lvl="1"/>
            <a:r>
              <a:rPr lang="lt-LT" sz="1800" dirty="0"/>
              <a:t>amount &lt;&gt; 375.25</a:t>
            </a:r>
          </a:p>
          <a:p>
            <a:pPr marL="0" indent="0">
              <a:buNone/>
            </a:pPr>
            <a:r>
              <a:rPr lang="lt-LT" dirty="0"/>
              <a:t>Populiaru modifikuoti duomenis naudojantis šiais sąlygų tipais</a:t>
            </a:r>
          </a:p>
          <a:p>
            <a:pPr marL="0" indent="0">
              <a:buNone/>
            </a:pPr>
            <a:r>
              <a:rPr lang="en-US" sz="2000" dirty="0"/>
              <a:t>DELETE FROM rental</a:t>
            </a:r>
          </a:p>
          <a:p>
            <a:pPr marL="0" indent="0">
              <a:buNone/>
            </a:pPr>
            <a:r>
              <a:rPr lang="en-US" sz="2000" dirty="0"/>
              <a:t>WHERE year(</a:t>
            </a:r>
            <a:r>
              <a:rPr lang="en-US" sz="2000" dirty="0" err="1"/>
              <a:t>rental_date</a:t>
            </a:r>
            <a:r>
              <a:rPr lang="en-US" sz="2000" dirty="0"/>
              <a:t>) = 2004;</a:t>
            </a:r>
            <a:endParaRPr lang="lt-LT" sz="2000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7316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Sąlygų tipai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Intervalo sąlyga.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sz="1900" dirty="0"/>
              <a:t>SELECT </a:t>
            </a:r>
            <a:r>
              <a:rPr lang="en-US" sz="1900" dirty="0" err="1"/>
              <a:t>customer_id</a:t>
            </a:r>
            <a:r>
              <a:rPr lang="en-US" sz="1900" dirty="0"/>
              <a:t>, </a:t>
            </a:r>
            <a:r>
              <a:rPr lang="en-US" sz="1900" dirty="0" err="1"/>
              <a:t>rental_date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FROM rental</a:t>
            </a:r>
          </a:p>
          <a:p>
            <a:pPr marL="0" indent="0">
              <a:buNone/>
            </a:pPr>
            <a:r>
              <a:rPr lang="en-US" sz="1900" dirty="0"/>
              <a:t>    WHERE </a:t>
            </a:r>
            <a:r>
              <a:rPr lang="en-US" sz="1900" dirty="0" err="1"/>
              <a:t>rental_date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1"/>
                </a:solidFill>
              </a:rPr>
              <a:t>&lt;= </a:t>
            </a:r>
            <a:r>
              <a:rPr lang="en-US" sz="1900" dirty="0"/>
              <a:t>'2005-06-16'</a:t>
            </a:r>
          </a:p>
          <a:p>
            <a:pPr marL="0" indent="0">
              <a:buNone/>
            </a:pPr>
            <a:r>
              <a:rPr lang="en-US" sz="1900" dirty="0"/>
              <a:t>      AND </a:t>
            </a:r>
            <a:r>
              <a:rPr lang="en-US" sz="1900" dirty="0" err="1"/>
              <a:t>rental_date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1"/>
                </a:solidFill>
              </a:rPr>
              <a:t>&gt;= </a:t>
            </a:r>
            <a:r>
              <a:rPr lang="en-US" sz="1900" dirty="0"/>
              <a:t>'2005-06-14‘;</a:t>
            </a:r>
            <a:endParaRPr lang="lt-LT" sz="1900" dirty="0"/>
          </a:p>
          <a:p>
            <a:pPr marL="0" indent="0">
              <a:buNone/>
            </a:pPr>
            <a:endParaRPr lang="lt-LT" sz="1900" dirty="0"/>
          </a:p>
          <a:p>
            <a:pPr marL="0" indent="0">
              <a:buNone/>
            </a:pPr>
            <a:r>
              <a:rPr lang="en-US" sz="1900" dirty="0"/>
              <a:t>SELECT </a:t>
            </a:r>
            <a:r>
              <a:rPr lang="en-US" sz="1900" dirty="0" err="1"/>
              <a:t>customer_id</a:t>
            </a:r>
            <a:r>
              <a:rPr lang="en-US" sz="1900" dirty="0"/>
              <a:t>, </a:t>
            </a:r>
            <a:r>
              <a:rPr lang="en-US" sz="1900" dirty="0" err="1"/>
              <a:t>rental_date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FROM rental</a:t>
            </a:r>
          </a:p>
          <a:p>
            <a:pPr marL="0" indent="0">
              <a:buNone/>
            </a:pPr>
            <a:r>
              <a:rPr lang="en-US" sz="1900" dirty="0"/>
              <a:t>    WHERE </a:t>
            </a:r>
            <a:r>
              <a:rPr lang="en-US" sz="1900" dirty="0" err="1"/>
              <a:t>rental_date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1"/>
                </a:solidFill>
              </a:rPr>
              <a:t>BETWEEN</a:t>
            </a:r>
            <a:r>
              <a:rPr lang="en-US" sz="1900" dirty="0"/>
              <a:t> '2005-06-14' </a:t>
            </a:r>
            <a:r>
              <a:rPr lang="en-US" sz="1900" dirty="0">
                <a:solidFill>
                  <a:schemeClr val="accent1"/>
                </a:solidFill>
              </a:rPr>
              <a:t>AND</a:t>
            </a:r>
            <a:r>
              <a:rPr lang="en-US" sz="1900" dirty="0"/>
              <a:t> '2005-06-16‘;</a:t>
            </a:r>
            <a:endParaRPr lang="lt-LT" sz="1900" dirty="0"/>
          </a:p>
          <a:p>
            <a:pPr marL="0" indent="0">
              <a:buNone/>
            </a:pPr>
            <a:endParaRPr lang="lt-LT" sz="1900" dirty="0"/>
          </a:p>
          <a:p>
            <a:pPr marL="0" indent="0">
              <a:buNone/>
            </a:pPr>
            <a:r>
              <a:rPr lang="lt-LT" sz="1900" dirty="0"/>
              <a:t>Pabandykite komandą </a:t>
            </a:r>
            <a:r>
              <a:rPr lang="en-US" sz="1900" dirty="0">
                <a:solidFill>
                  <a:schemeClr val="accent1"/>
                </a:solidFill>
              </a:rPr>
              <a:t>select cast('2021-12-11' as  datetime);</a:t>
            </a:r>
            <a:endParaRPr lang="lt-LT" sz="1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Eilučių intervalai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last_name</a:t>
            </a:r>
            <a:r>
              <a:rPr lang="en-US" dirty="0"/>
              <a:t> BETWEEN 'FA' AND 'FR';</a:t>
            </a:r>
          </a:p>
        </p:txBody>
      </p:sp>
    </p:spTree>
    <p:extLst>
      <p:ext uri="{BB962C8B-B14F-4D97-AF65-F5344CB8AC3E}">
        <p14:creationId xmlns:p14="http://schemas.microsoft.com/office/powerpoint/2010/main" val="176628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DDD-134A-44E5-A5F1-9B91FDDE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Sąlygų tipai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60BC-357E-444D-A32C-1DBF3B5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Priklausymo sąlyga</a:t>
            </a:r>
          </a:p>
          <a:p>
            <a:pPr marL="0" indent="0">
              <a:buNone/>
            </a:pPr>
            <a:r>
              <a:rPr lang="en-US" sz="1800" dirty="0"/>
              <a:t>SELECT title, rating</a:t>
            </a:r>
          </a:p>
          <a:p>
            <a:pPr marL="0" indent="0">
              <a:buNone/>
            </a:pPr>
            <a:r>
              <a:rPr lang="en-US" sz="1800" dirty="0"/>
              <a:t>     FROM film</a:t>
            </a:r>
          </a:p>
          <a:p>
            <a:pPr marL="0" indent="0">
              <a:buNone/>
            </a:pPr>
            <a:r>
              <a:rPr lang="en-US" sz="1800" dirty="0"/>
              <a:t>     WHERE rating = 'G' OR rating = 'PG‘;</a:t>
            </a:r>
            <a:endParaRPr lang="lt-LT" sz="1800" dirty="0"/>
          </a:p>
          <a:p>
            <a:pPr marL="0" indent="0">
              <a:buNone/>
            </a:pPr>
            <a:endParaRPr lang="lt-LT" sz="1800" dirty="0"/>
          </a:p>
          <a:p>
            <a:pPr marL="0" indent="0">
              <a:buNone/>
            </a:pPr>
            <a:r>
              <a:rPr lang="en-US" sz="1800" dirty="0"/>
              <a:t>SELECT title, rating</a:t>
            </a:r>
          </a:p>
          <a:p>
            <a:pPr marL="0" indent="0">
              <a:buNone/>
            </a:pPr>
            <a:r>
              <a:rPr lang="en-US" sz="1800" dirty="0"/>
              <a:t>FROM film</a:t>
            </a:r>
          </a:p>
          <a:p>
            <a:pPr marL="0" indent="0">
              <a:buNone/>
            </a:pPr>
            <a:r>
              <a:rPr lang="en-US" sz="1800" dirty="0"/>
              <a:t>WHERE rating </a:t>
            </a:r>
            <a:r>
              <a:rPr lang="en-US" sz="1800" dirty="0">
                <a:solidFill>
                  <a:schemeClr val="accent1"/>
                </a:solidFill>
              </a:rPr>
              <a:t>IN ('G','PG‘);</a:t>
            </a:r>
            <a:endParaRPr lang="lt-LT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lt-LT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/>
              <a:t>SELECT title, rating</a:t>
            </a:r>
          </a:p>
          <a:p>
            <a:pPr marL="0" indent="0">
              <a:buNone/>
            </a:pPr>
            <a:r>
              <a:rPr lang="en-US" sz="1800" dirty="0"/>
              <a:t>FROM film</a:t>
            </a:r>
          </a:p>
          <a:p>
            <a:pPr marL="0" indent="0">
              <a:buNone/>
            </a:pPr>
            <a:r>
              <a:rPr lang="en-US" sz="1800" dirty="0"/>
              <a:t>WHERE rating </a:t>
            </a:r>
            <a:r>
              <a:rPr lang="en-US" sz="1800" dirty="0">
                <a:solidFill>
                  <a:schemeClr val="accent1"/>
                </a:solidFill>
              </a:rPr>
              <a:t>NOT IN ('PG-13','R', 'NC-17');</a:t>
            </a:r>
            <a:endParaRPr lang="lt-LT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683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Darbas su duomenimis</vt:lpstr>
      <vt:lpstr>Komanda Where </vt:lpstr>
      <vt:lpstr>Komandos where sąlygos</vt:lpstr>
      <vt:lpstr>Komanda NOT</vt:lpstr>
      <vt:lpstr>Iš ko galime sudaryti sąlygas</vt:lpstr>
      <vt:lpstr>Sąlygų tipai</vt:lpstr>
      <vt:lpstr>Sąlygų tipai</vt:lpstr>
      <vt:lpstr>Eilučių intervalai</vt:lpstr>
      <vt:lpstr>Sąlygų tipai</vt:lpstr>
      <vt:lpstr>Subqueries naudojimas</vt:lpstr>
      <vt:lpstr>Sąlygų tipai. </vt:lpstr>
      <vt:lpstr>NULL</vt:lpstr>
      <vt:lpstr>Užduotys</vt:lpstr>
      <vt:lpstr>Užduotys</vt:lpstr>
      <vt:lpstr>Užduotys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Darbas su duomenimis</dc:title>
  <dc:creator>Justas Kalpokas</dc:creator>
  <cp:lastModifiedBy>Justas Kalpokas</cp:lastModifiedBy>
  <cp:revision>1</cp:revision>
  <dcterms:created xsi:type="dcterms:W3CDTF">2021-12-05T17:09:39Z</dcterms:created>
  <dcterms:modified xsi:type="dcterms:W3CDTF">2021-12-05T17:48:41Z</dcterms:modified>
</cp:coreProperties>
</file>