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76F39-9CB6-4734-A3EA-693AA399A2A9}" v="65" dt="2021-12-15T07:31:09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as Kalpokas" userId="df383992dd094b12" providerId="LiveId" clId="{C9776F39-9CB6-4734-A3EA-693AA399A2A9}"/>
    <pc:docChg chg="undo custSel addSld delSld modSld sldOrd">
      <pc:chgData name="Justas Kalpokas" userId="df383992dd094b12" providerId="LiveId" clId="{C9776F39-9CB6-4734-A3EA-693AA399A2A9}" dt="2021-12-15T07:37:05.898" v="3109" actId="47"/>
      <pc:docMkLst>
        <pc:docMk/>
      </pc:docMkLst>
      <pc:sldChg chg="modSp mod">
        <pc:chgData name="Justas Kalpokas" userId="df383992dd094b12" providerId="LiveId" clId="{C9776F39-9CB6-4734-A3EA-693AA399A2A9}" dt="2021-12-15T07:16:32.024" v="1934" actId="20577"/>
        <pc:sldMkLst>
          <pc:docMk/>
          <pc:sldMk cId="1977224822" sldId="256"/>
        </pc:sldMkLst>
        <pc:spChg chg="mod">
          <ac:chgData name="Justas Kalpokas" userId="df383992dd094b12" providerId="LiveId" clId="{C9776F39-9CB6-4734-A3EA-693AA399A2A9}" dt="2021-12-15T07:16:32.024" v="1934" actId="20577"/>
          <ac:spMkLst>
            <pc:docMk/>
            <pc:sldMk cId="1977224822" sldId="256"/>
            <ac:spMk id="3" creationId="{0BE6FF1B-EEFD-46ED-B5CC-2A52DBB5E060}"/>
          </ac:spMkLst>
        </pc:spChg>
      </pc:sldChg>
      <pc:sldChg chg="addSp delSp modSp new mod">
        <pc:chgData name="Justas Kalpokas" userId="df383992dd094b12" providerId="LiveId" clId="{C9776F39-9CB6-4734-A3EA-693AA399A2A9}" dt="2021-12-15T06:49:08.454" v="325" actId="20577"/>
        <pc:sldMkLst>
          <pc:docMk/>
          <pc:sldMk cId="714568293" sldId="257"/>
        </pc:sldMkLst>
        <pc:spChg chg="mod">
          <ac:chgData name="Justas Kalpokas" userId="df383992dd094b12" providerId="LiveId" clId="{C9776F39-9CB6-4734-A3EA-693AA399A2A9}" dt="2021-12-15T06:46:14.249" v="41" actId="20577"/>
          <ac:spMkLst>
            <pc:docMk/>
            <pc:sldMk cId="714568293" sldId="257"/>
            <ac:spMk id="2" creationId="{EEA5B04B-8624-442D-951E-D0D8842FD9FF}"/>
          </ac:spMkLst>
        </pc:spChg>
        <pc:spChg chg="add del mod">
          <ac:chgData name="Justas Kalpokas" userId="df383992dd094b12" providerId="LiveId" clId="{C9776F39-9CB6-4734-A3EA-693AA399A2A9}" dt="2021-12-15T06:49:08.454" v="325" actId="20577"/>
          <ac:spMkLst>
            <pc:docMk/>
            <pc:sldMk cId="714568293" sldId="257"/>
            <ac:spMk id="3" creationId="{444B11F8-8797-47CA-9640-BEA50E4EDD2F}"/>
          </ac:spMkLst>
        </pc:spChg>
        <pc:spChg chg="add del mod">
          <ac:chgData name="Justas Kalpokas" userId="df383992dd094b12" providerId="LiveId" clId="{C9776F39-9CB6-4734-A3EA-693AA399A2A9}" dt="2021-12-15T06:46:22.790" v="43"/>
          <ac:spMkLst>
            <pc:docMk/>
            <pc:sldMk cId="714568293" sldId="257"/>
            <ac:spMk id="4" creationId="{E031F755-D363-45B6-87D8-978D94CF16BD}"/>
          </ac:spMkLst>
        </pc:spChg>
      </pc:sldChg>
      <pc:sldChg chg="modSp add mod">
        <pc:chgData name="Justas Kalpokas" userId="df383992dd094b12" providerId="LiveId" clId="{C9776F39-9CB6-4734-A3EA-693AA399A2A9}" dt="2021-12-15T06:51:18.857" v="510" actId="114"/>
        <pc:sldMkLst>
          <pc:docMk/>
          <pc:sldMk cId="23471528" sldId="258"/>
        </pc:sldMkLst>
        <pc:spChg chg="mod">
          <ac:chgData name="Justas Kalpokas" userId="df383992dd094b12" providerId="LiveId" clId="{C9776F39-9CB6-4734-A3EA-693AA399A2A9}" dt="2021-12-15T06:49:19.112" v="353" actId="20577"/>
          <ac:spMkLst>
            <pc:docMk/>
            <pc:sldMk cId="23471528" sldId="258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6:51:18.857" v="510" actId="114"/>
          <ac:spMkLst>
            <pc:docMk/>
            <pc:sldMk cId="23471528" sldId="258"/>
            <ac:spMk id="3" creationId="{444B11F8-8797-47CA-9640-BEA50E4EDD2F}"/>
          </ac:spMkLst>
        </pc:spChg>
      </pc:sldChg>
      <pc:sldChg chg="addSp delSp modSp add mod">
        <pc:chgData name="Justas Kalpokas" userId="df383992dd094b12" providerId="LiveId" clId="{C9776F39-9CB6-4734-A3EA-693AA399A2A9}" dt="2021-12-15T06:54:56.118" v="655" actId="20577"/>
        <pc:sldMkLst>
          <pc:docMk/>
          <pc:sldMk cId="3181698499" sldId="259"/>
        </pc:sldMkLst>
        <pc:spChg chg="mod">
          <ac:chgData name="Justas Kalpokas" userId="df383992dd094b12" providerId="LiveId" clId="{C9776F39-9CB6-4734-A3EA-693AA399A2A9}" dt="2021-12-15T06:51:56.102" v="533" actId="20577"/>
          <ac:spMkLst>
            <pc:docMk/>
            <pc:sldMk cId="3181698499" sldId="259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6:54:56.118" v="655" actId="20577"/>
          <ac:spMkLst>
            <pc:docMk/>
            <pc:sldMk cId="3181698499" sldId="259"/>
            <ac:spMk id="3" creationId="{444B11F8-8797-47CA-9640-BEA50E4EDD2F}"/>
          </ac:spMkLst>
        </pc:spChg>
        <pc:spChg chg="add del">
          <ac:chgData name="Justas Kalpokas" userId="df383992dd094b12" providerId="LiveId" clId="{C9776F39-9CB6-4734-A3EA-693AA399A2A9}" dt="2021-12-15T06:52:09.480" v="537"/>
          <ac:spMkLst>
            <pc:docMk/>
            <pc:sldMk cId="3181698499" sldId="259"/>
            <ac:spMk id="4" creationId="{325C34C0-7A09-4626-9FF3-3982558BC135}"/>
          </ac:spMkLst>
        </pc:spChg>
      </pc:sldChg>
      <pc:sldChg chg="modSp add mod ord">
        <pc:chgData name="Justas Kalpokas" userId="df383992dd094b12" providerId="LiveId" clId="{C9776F39-9CB6-4734-A3EA-693AA399A2A9}" dt="2021-12-15T06:59:58.128" v="1040" actId="20577"/>
        <pc:sldMkLst>
          <pc:docMk/>
          <pc:sldMk cId="3166266909" sldId="260"/>
        </pc:sldMkLst>
        <pc:spChg chg="mod">
          <ac:chgData name="Justas Kalpokas" userId="df383992dd094b12" providerId="LiveId" clId="{C9776F39-9CB6-4734-A3EA-693AA399A2A9}" dt="2021-12-15T06:59:33.990" v="1024" actId="20577"/>
          <ac:spMkLst>
            <pc:docMk/>
            <pc:sldMk cId="3166266909" sldId="260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6:59:58.128" v="1040" actId="20577"/>
          <ac:spMkLst>
            <pc:docMk/>
            <pc:sldMk cId="3166266909" sldId="260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01:55.478" v="1100" actId="20577"/>
        <pc:sldMkLst>
          <pc:docMk/>
          <pc:sldMk cId="2310261681" sldId="261"/>
        </pc:sldMkLst>
        <pc:spChg chg="mod">
          <ac:chgData name="Justas Kalpokas" userId="df383992dd094b12" providerId="LiveId" clId="{C9776F39-9CB6-4734-A3EA-693AA399A2A9}" dt="2021-12-15T07:01:55.478" v="1100" actId="20577"/>
          <ac:spMkLst>
            <pc:docMk/>
            <pc:sldMk cId="2310261681" sldId="261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01:44.397" v="1080" actId="20577"/>
          <ac:spMkLst>
            <pc:docMk/>
            <pc:sldMk cId="2310261681" sldId="261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03:32.137" v="1217" actId="20577"/>
        <pc:sldMkLst>
          <pc:docMk/>
          <pc:sldMk cId="4068544546" sldId="262"/>
        </pc:sldMkLst>
        <pc:spChg chg="mod">
          <ac:chgData name="Justas Kalpokas" userId="df383992dd094b12" providerId="LiveId" clId="{C9776F39-9CB6-4734-A3EA-693AA399A2A9}" dt="2021-12-15T07:02:33.229" v="1101"/>
          <ac:spMkLst>
            <pc:docMk/>
            <pc:sldMk cId="4068544546" sldId="262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03:32.137" v="1217" actId="20577"/>
          <ac:spMkLst>
            <pc:docMk/>
            <pc:sldMk cId="4068544546" sldId="262"/>
            <ac:spMk id="3" creationId="{444B11F8-8797-47CA-9640-BEA50E4EDD2F}"/>
          </ac:spMkLst>
        </pc:spChg>
      </pc:sldChg>
      <pc:sldChg chg="modSp add mod ord">
        <pc:chgData name="Justas Kalpokas" userId="df383992dd094b12" providerId="LiveId" clId="{C9776F39-9CB6-4734-A3EA-693AA399A2A9}" dt="2021-12-15T06:58:57.272" v="964" actId="20577"/>
        <pc:sldMkLst>
          <pc:docMk/>
          <pc:sldMk cId="1083979270" sldId="263"/>
        </pc:sldMkLst>
        <pc:spChg chg="mod">
          <ac:chgData name="Justas Kalpokas" userId="df383992dd094b12" providerId="LiveId" clId="{C9776F39-9CB6-4734-A3EA-693AA399A2A9}" dt="2021-12-15T06:58:14.579" v="875"/>
          <ac:spMkLst>
            <pc:docMk/>
            <pc:sldMk cId="1083979270" sldId="263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6:58:57.272" v="964" actId="20577"/>
          <ac:spMkLst>
            <pc:docMk/>
            <pc:sldMk cId="1083979270" sldId="263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07:16.369" v="1480" actId="20577"/>
        <pc:sldMkLst>
          <pc:docMk/>
          <pc:sldMk cId="1671177296" sldId="264"/>
        </pc:sldMkLst>
        <pc:spChg chg="mod">
          <ac:chgData name="Justas Kalpokas" userId="df383992dd094b12" providerId="LiveId" clId="{C9776F39-9CB6-4734-A3EA-693AA399A2A9}" dt="2021-12-15T07:07:16.369" v="1480" actId="20577"/>
          <ac:spMkLst>
            <pc:docMk/>
            <pc:sldMk cId="1671177296" sldId="264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06:15.575" v="1439" actId="20577"/>
          <ac:spMkLst>
            <pc:docMk/>
            <pc:sldMk cId="1671177296" sldId="264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07:21.639" v="1482"/>
        <pc:sldMkLst>
          <pc:docMk/>
          <pc:sldMk cId="1791741178" sldId="265"/>
        </pc:sldMkLst>
        <pc:spChg chg="mod">
          <ac:chgData name="Justas Kalpokas" userId="df383992dd094b12" providerId="LiveId" clId="{C9776F39-9CB6-4734-A3EA-693AA399A2A9}" dt="2021-12-15T07:07:21.639" v="1482"/>
          <ac:spMkLst>
            <pc:docMk/>
            <pc:sldMk cId="1791741178" sldId="265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06:53.505" v="1467" actId="20577"/>
          <ac:spMkLst>
            <pc:docMk/>
            <pc:sldMk cId="1791741178" sldId="265"/>
            <ac:spMk id="3" creationId="{444B11F8-8797-47CA-9640-BEA50E4EDD2F}"/>
          </ac:spMkLst>
        </pc:spChg>
      </pc:sldChg>
      <pc:sldChg chg="addSp delSp modSp add mod">
        <pc:chgData name="Justas Kalpokas" userId="df383992dd094b12" providerId="LiveId" clId="{C9776F39-9CB6-4734-A3EA-693AA399A2A9}" dt="2021-12-15T07:12:48.640" v="1614" actId="20577"/>
        <pc:sldMkLst>
          <pc:docMk/>
          <pc:sldMk cId="3372844384" sldId="266"/>
        </pc:sldMkLst>
        <pc:spChg chg="mod">
          <ac:chgData name="Justas Kalpokas" userId="df383992dd094b12" providerId="LiveId" clId="{C9776F39-9CB6-4734-A3EA-693AA399A2A9}" dt="2021-12-15T07:08:23.588" v="1496" actId="20577"/>
          <ac:spMkLst>
            <pc:docMk/>
            <pc:sldMk cId="3372844384" sldId="266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12:48.640" v="1614" actId="20577"/>
          <ac:spMkLst>
            <pc:docMk/>
            <pc:sldMk cId="3372844384" sldId="266"/>
            <ac:spMk id="3" creationId="{444B11F8-8797-47CA-9640-BEA50E4EDD2F}"/>
          </ac:spMkLst>
        </pc:spChg>
        <pc:spChg chg="add del">
          <ac:chgData name="Justas Kalpokas" userId="df383992dd094b12" providerId="LiveId" clId="{C9776F39-9CB6-4734-A3EA-693AA399A2A9}" dt="2021-12-15T07:12:12.311" v="1565"/>
          <ac:spMkLst>
            <pc:docMk/>
            <pc:sldMk cId="3372844384" sldId="266"/>
            <ac:spMk id="4" creationId="{5AF16C51-2E88-4D83-9D9E-1C99354DD753}"/>
          </ac:spMkLst>
        </pc:spChg>
      </pc:sldChg>
      <pc:sldChg chg="modSp add mod">
        <pc:chgData name="Justas Kalpokas" userId="df383992dd094b12" providerId="LiveId" clId="{C9776F39-9CB6-4734-A3EA-693AA399A2A9}" dt="2021-12-15T07:14:58.916" v="1882" actId="20577"/>
        <pc:sldMkLst>
          <pc:docMk/>
          <pc:sldMk cId="309315399" sldId="267"/>
        </pc:sldMkLst>
        <pc:spChg chg="mod">
          <ac:chgData name="Justas Kalpokas" userId="df383992dd094b12" providerId="LiveId" clId="{C9776F39-9CB6-4734-A3EA-693AA399A2A9}" dt="2021-12-15T07:12:57.757" v="1622" actId="20577"/>
          <ac:spMkLst>
            <pc:docMk/>
            <pc:sldMk cId="309315399" sldId="267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14:58.916" v="1882" actId="20577"/>
          <ac:spMkLst>
            <pc:docMk/>
            <pc:sldMk cId="309315399" sldId="267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21:26.089" v="2088" actId="207"/>
        <pc:sldMkLst>
          <pc:docMk/>
          <pc:sldMk cId="4280934020" sldId="268"/>
        </pc:sldMkLst>
        <pc:spChg chg="mod">
          <ac:chgData name="Justas Kalpokas" userId="df383992dd094b12" providerId="LiveId" clId="{C9776F39-9CB6-4734-A3EA-693AA399A2A9}" dt="2021-12-15T07:16:56.936" v="1978" actId="20577"/>
          <ac:spMkLst>
            <pc:docMk/>
            <pc:sldMk cId="4280934020" sldId="268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21:26.089" v="2088" actId="207"/>
          <ac:spMkLst>
            <pc:docMk/>
            <pc:sldMk cId="4280934020" sldId="268"/>
            <ac:spMk id="3" creationId="{444B11F8-8797-47CA-9640-BEA50E4EDD2F}"/>
          </ac:spMkLst>
        </pc:spChg>
      </pc:sldChg>
      <pc:sldChg chg="modSp add mod">
        <pc:chgData name="Justas Kalpokas" userId="df383992dd094b12" providerId="LiveId" clId="{C9776F39-9CB6-4734-A3EA-693AA399A2A9}" dt="2021-12-15T07:21:21.761" v="2087" actId="207"/>
        <pc:sldMkLst>
          <pc:docMk/>
          <pc:sldMk cId="1834416542" sldId="269"/>
        </pc:sldMkLst>
        <pc:spChg chg="mod">
          <ac:chgData name="Justas Kalpokas" userId="df383992dd094b12" providerId="LiveId" clId="{C9776F39-9CB6-4734-A3EA-693AA399A2A9}" dt="2021-12-15T07:21:03.686" v="2086"/>
          <ac:spMkLst>
            <pc:docMk/>
            <pc:sldMk cId="1834416542" sldId="269"/>
            <ac:spMk id="2" creationId="{EEA5B04B-8624-442D-951E-D0D8842FD9FF}"/>
          </ac:spMkLst>
        </pc:spChg>
        <pc:spChg chg="mod">
          <ac:chgData name="Justas Kalpokas" userId="df383992dd094b12" providerId="LiveId" clId="{C9776F39-9CB6-4734-A3EA-693AA399A2A9}" dt="2021-12-15T07:21:21.761" v="2087" actId="207"/>
          <ac:spMkLst>
            <pc:docMk/>
            <pc:sldMk cId="1834416542" sldId="269"/>
            <ac:spMk id="3" creationId="{444B11F8-8797-47CA-9640-BEA50E4EDD2F}"/>
          </ac:spMkLst>
        </pc:spChg>
      </pc:sldChg>
      <pc:sldChg chg="addSp delSp modSp new mod">
        <pc:chgData name="Justas Kalpokas" userId="df383992dd094b12" providerId="LiveId" clId="{C9776F39-9CB6-4734-A3EA-693AA399A2A9}" dt="2021-12-15T07:23:04.683" v="2132"/>
        <pc:sldMkLst>
          <pc:docMk/>
          <pc:sldMk cId="3261846839" sldId="270"/>
        </pc:sldMkLst>
        <pc:spChg chg="mod">
          <ac:chgData name="Justas Kalpokas" userId="df383992dd094b12" providerId="LiveId" clId="{C9776F39-9CB6-4734-A3EA-693AA399A2A9}" dt="2021-12-15T07:23:04.683" v="2132"/>
          <ac:spMkLst>
            <pc:docMk/>
            <pc:sldMk cId="3261846839" sldId="270"/>
            <ac:spMk id="2" creationId="{E3C8EC88-67A2-465A-BADE-CE2E357D349A}"/>
          </ac:spMkLst>
        </pc:spChg>
        <pc:spChg chg="mod">
          <ac:chgData name="Justas Kalpokas" userId="df383992dd094b12" providerId="LiveId" clId="{C9776F39-9CB6-4734-A3EA-693AA399A2A9}" dt="2021-12-15T07:22:58.843" v="2131" actId="27636"/>
          <ac:spMkLst>
            <pc:docMk/>
            <pc:sldMk cId="3261846839" sldId="270"/>
            <ac:spMk id="3" creationId="{E2037519-84BD-4773-B7F2-E03F0DFA3678}"/>
          </ac:spMkLst>
        </pc:spChg>
        <pc:spChg chg="add del">
          <ac:chgData name="Justas Kalpokas" userId="df383992dd094b12" providerId="LiveId" clId="{C9776F39-9CB6-4734-A3EA-693AA399A2A9}" dt="2021-12-15T07:22:52.616" v="2125"/>
          <ac:spMkLst>
            <pc:docMk/>
            <pc:sldMk cId="3261846839" sldId="270"/>
            <ac:spMk id="4" creationId="{D23D9173-DC4F-4F63-BFCA-686B6D0715D8}"/>
          </ac:spMkLst>
        </pc:spChg>
      </pc:sldChg>
      <pc:sldChg chg="modSp new mod">
        <pc:chgData name="Justas Kalpokas" userId="df383992dd094b12" providerId="LiveId" clId="{C9776F39-9CB6-4734-A3EA-693AA399A2A9}" dt="2021-12-15T07:24:31.289" v="2298" actId="20577"/>
        <pc:sldMkLst>
          <pc:docMk/>
          <pc:sldMk cId="395723182" sldId="271"/>
        </pc:sldMkLst>
        <pc:spChg chg="mod">
          <ac:chgData name="Justas Kalpokas" userId="df383992dd094b12" providerId="LiveId" clId="{C9776F39-9CB6-4734-A3EA-693AA399A2A9}" dt="2021-12-15T07:23:26.958" v="2172" actId="20577"/>
          <ac:spMkLst>
            <pc:docMk/>
            <pc:sldMk cId="395723182" sldId="271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24:31.289" v="2298" actId="20577"/>
          <ac:spMkLst>
            <pc:docMk/>
            <pc:sldMk cId="395723182" sldId="271"/>
            <ac:spMk id="3" creationId="{E0E99AD5-0BB2-437B-9458-A982A55C7B28}"/>
          </ac:spMkLst>
        </pc:spChg>
      </pc:sldChg>
      <pc:sldChg chg="modSp add mod">
        <pc:chgData name="Justas Kalpokas" userId="df383992dd094b12" providerId="LiveId" clId="{C9776F39-9CB6-4734-A3EA-693AA399A2A9}" dt="2021-12-15T07:25:08.867" v="2326" actId="20577"/>
        <pc:sldMkLst>
          <pc:docMk/>
          <pc:sldMk cId="2840376332" sldId="272"/>
        </pc:sldMkLst>
        <pc:spChg chg="mod">
          <ac:chgData name="Justas Kalpokas" userId="df383992dd094b12" providerId="LiveId" clId="{C9776F39-9CB6-4734-A3EA-693AA399A2A9}" dt="2021-12-15T07:25:08.867" v="2326" actId="20577"/>
          <ac:spMkLst>
            <pc:docMk/>
            <pc:sldMk cId="2840376332" sldId="272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25:01.907" v="2313" actId="20577"/>
          <ac:spMkLst>
            <pc:docMk/>
            <pc:sldMk cId="2840376332" sldId="272"/>
            <ac:spMk id="3" creationId="{E0E99AD5-0BB2-437B-9458-A982A55C7B28}"/>
          </ac:spMkLst>
        </pc:spChg>
      </pc:sldChg>
      <pc:sldChg chg="addSp delSp modSp add mod">
        <pc:chgData name="Justas Kalpokas" userId="df383992dd094b12" providerId="LiveId" clId="{C9776F39-9CB6-4734-A3EA-693AA399A2A9}" dt="2021-12-15T07:29:04.308" v="2576" actId="20577"/>
        <pc:sldMkLst>
          <pc:docMk/>
          <pc:sldMk cId="95499815" sldId="273"/>
        </pc:sldMkLst>
        <pc:spChg chg="mod">
          <ac:chgData name="Justas Kalpokas" userId="df383992dd094b12" providerId="LiveId" clId="{C9776F39-9CB6-4734-A3EA-693AA399A2A9}" dt="2021-12-15T07:25:36.123" v="2371" actId="20577"/>
          <ac:spMkLst>
            <pc:docMk/>
            <pc:sldMk cId="95499815" sldId="273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29:04.308" v="2576" actId="20577"/>
          <ac:spMkLst>
            <pc:docMk/>
            <pc:sldMk cId="95499815" sldId="273"/>
            <ac:spMk id="3" creationId="{E0E99AD5-0BB2-437B-9458-A982A55C7B28}"/>
          </ac:spMkLst>
        </pc:spChg>
        <pc:spChg chg="add del">
          <ac:chgData name="Justas Kalpokas" userId="df383992dd094b12" providerId="LiveId" clId="{C9776F39-9CB6-4734-A3EA-693AA399A2A9}" dt="2021-12-15T07:28:38.197" v="2522"/>
          <ac:spMkLst>
            <pc:docMk/>
            <pc:sldMk cId="95499815" sldId="273"/>
            <ac:spMk id="4" creationId="{9BF14E94-A69C-4A53-B589-067409B3D7C8}"/>
          </ac:spMkLst>
        </pc:spChg>
      </pc:sldChg>
      <pc:sldChg chg="modSp add mod">
        <pc:chgData name="Justas Kalpokas" userId="df383992dd094b12" providerId="LiveId" clId="{C9776F39-9CB6-4734-A3EA-693AA399A2A9}" dt="2021-12-15T07:28:02.321" v="2518" actId="5793"/>
        <pc:sldMkLst>
          <pc:docMk/>
          <pc:sldMk cId="292831892" sldId="274"/>
        </pc:sldMkLst>
        <pc:spChg chg="mod">
          <ac:chgData name="Justas Kalpokas" userId="df383992dd094b12" providerId="LiveId" clId="{C9776F39-9CB6-4734-A3EA-693AA399A2A9}" dt="2021-12-15T07:26:19.694" v="2399" actId="20577"/>
          <ac:spMkLst>
            <pc:docMk/>
            <pc:sldMk cId="292831892" sldId="274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28:02.321" v="2518" actId="5793"/>
          <ac:spMkLst>
            <pc:docMk/>
            <pc:sldMk cId="292831892" sldId="274"/>
            <ac:spMk id="3" creationId="{E0E99AD5-0BB2-437B-9458-A982A55C7B28}"/>
          </ac:spMkLst>
        </pc:spChg>
      </pc:sldChg>
      <pc:sldChg chg="modSp add mod">
        <pc:chgData name="Justas Kalpokas" userId="df383992dd094b12" providerId="LiveId" clId="{C9776F39-9CB6-4734-A3EA-693AA399A2A9}" dt="2021-12-15T07:37:01.062" v="3105" actId="20577"/>
        <pc:sldMkLst>
          <pc:docMk/>
          <pc:sldMk cId="2703744592" sldId="275"/>
        </pc:sldMkLst>
        <pc:spChg chg="mod">
          <ac:chgData name="Justas Kalpokas" userId="df383992dd094b12" providerId="LiveId" clId="{C9776F39-9CB6-4734-A3EA-693AA399A2A9}" dt="2021-12-15T07:34:40.041" v="2780" actId="20577"/>
          <ac:spMkLst>
            <pc:docMk/>
            <pc:sldMk cId="2703744592" sldId="275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37:01.062" v="3105" actId="20577"/>
          <ac:spMkLst>
            <pc:docMk/>
            <pc:sldMk cId="2703744592" sldId="275"/>
            <ac:spMk id="3" creationId="{E0E99AD5-0BB2-437B-9458-A982A55C7B28}"/>
          </ac:spMkLst>
        </pc:spChg>
      </pc:sldChg>
      <pc:sldChg chg="add del">
        <pc:chgData name="Justas Kalpokas" userId="df383992dd094b12" providerId="LiveId" clId="{C9776F39-9CB6-4734-A3EA-693AA399A2A9}" dt="2021-12-15T07:37:03.595" v="3106" actId="47"/>
        <pc:sldMkLst>
          <pc:docMk/>
          <pc:sldMk cId="1936385030" sldId="276"/>
        </pc:sldMkLst>
      </pc:sldChg>
      <pc:sldChg chg="add del">
        <pc:chgData name="Justas Kalpokas" userId="df383992dd094b12" providerId="LiveId" clId="{C9776F39-9CB6-4734-A3EA-693AA399A2A9}" dt="2021-12-15T07:37:04.929" v="3107" actId="47"/>
        <pc:sldMkLst>
          <pc:docMk/>
          <pc:sldMk cId="1679183423" sldId="277"/>
        </pc:sldMkLst>
      </pc:sldChg>
      <pc:sldChg chg="add del">
        <pc:chgData name="Justas Kalpokas" userId="df383992dd094b12" providerId="LiveId" clId="{C9776F39-9CB6-4734-A3EA-693AA399A2A9}" dt="2021-12-15T07:37:05.779" v="3108" actId="47"/>
        <pc:sldMkLst>
          <pc:docMk/>
          <pc:sldMk cId="3333050524" sldId="278"/>
        </pc:sldMkLst>
      </pc:sldChg>
      <pc:sldChg chg="add del">
        <pc:chgData name="Justas Kalpokas" userId="df383992dd094b12" providerId="LiveId" clId="{C9776F39-9CB6-4734-A3EA-693AA399A2A9}" dt="2021-12-15T07:37:05.898" v="3109" actId="47"/>
        <pc:sldMkLst>
          <pc:docMk/>
          <pc:sldMk cId="4145287018" sldId="279"/>
        </pc:sldMkLst>
      </pc:sldChg>
      <pc:sldChg chg="modSp add del mod">
        <pc:chgData name="Justas Kalpokas" userId="df383992dd094b12" providerId="LiveId" clId="{C9776F39-9CB6-4734-A3EA-693AA399A2A9}" dt="2021-12-15T07:34:01.216" v="2772" actId="47"/>
        <pc:sldMkLst>
          <pc:docMk/>
          <pc:sldMk cId="2547395276" sldId="280"/>
        </pc:sldMkLst>
        <pc:spChg chg="mod">
          <ac:chgData name="Justas Kalpokas" userId="df383992dd094b12" providerId="LiveId" clId="{C9776F39-9CB6-4734-A3EA-693AA399A2A9}" dt="2021-12-15T07:30:29.128" v="2591" actId="20577"/>
          <ac:spMkLst>
            <pc:docMk/>
            <pc:sldMk cId="2547395276" sldId="280"/>
            <ac:spMk id="2" creationId="{AE4D3413-16EB-4515-8B44-38B1ED43E6FD}"/>
          </ac:spMkLst>
        </pc:spChg>
        <pc:spChg chg="mod">
          <ac:chgData name="Justas Kalpokas" userId="df383992dd094b12" providerId="LiveId" clId="{C9776F39-9CB6-4734-A3EA-693AA399A2A9}" dt="2021-12-15T07:31:47.075" v="2706" actId="27636"/>
          <ac:spMkLst>
            <pc:docMk/>
            <pc:sldMk cId="2547395276" sldId="280"/>
            <ac:spMk id="3" creationId="{E0E99AD5-0BB2-437B-9458-A982A55C7B28}"/>
          </ac:spMkLst>
        </pc:spChg>
      </pc:sldChg>
      <pc:sldChg chg="addSp delSp modSp new del mod">
        <pc:chgData name="Justas Kalpokas" userId="df383992dd094b12" providerId="LiveId" clId="{C9776F39-9CB6-4734-A3EA-693AA399A2A9}" dt="2021-12-15T07:33:59.023" v="2771" actId="47"/>
        <pc:sldMkLst>
          <pc:docMk/>
          <pc:sldMk cId="3108228519" sldId="281"/>
        </pc:sldMkLst>
        <pc:spChg chg="mod">
          <ac:chgData name="Justas Kalpokas" userId="df383992dd094b12" providerId="LiveId" clId="{C9776F39-9CB6-4734-A3EA-693AA399A2A9}" dt="2021-12-15T07:32:23.595" v="2754" actId="20577"/>
          <ac:spMkLst>
            <pc:docMk/>
            <pc:sldMk cId="3108228519" sldId="281"/>
            <ac:spMk id="3" creationId="{E0DF9751-E59C-4670-BBCA-807BF6BA1047}"/>
          </ac:spMkLst>
        </pc:spChg>
        <pc:spChg chg="add del">
          <ac:chgData name="Justas Kalpokas" userId="df383992dd094b12" providerId="LiveId" clId="{C9776F39-9CB6-4734-A3EA-693AA399A2A9}" dt="2021-12-15T07:32:30.420" v="2756" actId="22"/>
          <ac:spMkLst>
            <pc:docMk/>
            <pc:sldMk cId="3108228519" sldId="281"/>
            <ac:spMk id="5" creationId="{D13C19EC-492D-473A-A867-CD9A5C5CDA37}"/>
          </ac:spMkLst>
        </pc:spChg>
      </pc:sldChg>
      <pc:sldChg chg="modSp new mod">
        <pc:chgData name="Justas Kalpokas" userId="df383992dd094b12" providerId="LiveId" clId="{C9776F39-9CB6-4734-A3EA-693AA399A2A9}" dt="2021-12-15T07:33:54.790" v="2770" actId="27636"/>
        <pc:sldMkLst>
          <pc:docMk/>
          <pc:sldMk cId="2095544482" sldId="282"/>
        </pc:sldMkLst>
        <pc:spChg chg="mod">
          <ac:chgData name="Justas Kalpokas" userId="df383992dd094b12" providerId="LiveId" clId="{C9776F39-9CB6-4734-A3EA-693AA399A2A9}" dt="2021-12-15T07:33:54.790" v="2770" actId="27636"/>
          <ac:spMkLst>
            <pc:docMk/>
            <pc:sldMk cId="2095544482" sldId="282"/>
            <ac:spMk id="2" creationId="{7A0FF686-1D51-4D13-B26B-3C4044D2D664}"/>
          </ac:spMkLst>
        </pc:spChg>
        <pc:spChg chg="mod">
          <ac:chgData name="Justas Kalpokas" userId="df383992dd094b12" providerId="LiveId" clId="{C9776F39-9CB6-4734-A3EA-693AA399A2A9}" dt="2021-12-15T07:33:27.568" v="2764" actId="27636"/>
          <ac:spMkLst>
            <pc:docMk/>
            <pc:sldMk cId="2095544482" sldId="282"/>
            <ac:spMk id="3" creationId="{D95CFADB-037D-49C5-8D22-A5EF0D4B45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242F-13AB-4954-8055-F3771FD50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62517-86D8-4727-8AF8-C6D7E2704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442D2-70D8-4997-9208-C118CDC5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7181-0477-4EBC-87F2-C5503091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F82D-8527-4804-B360-C07777F5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DF42-4ABF-4889-9F07-7CD5AD42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B06FA-8AAE-4ADB-8032-4F30ECB40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7E497-E8CF-45A4-9189-C8E25ED8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DDCA-8EE3-4C14-BEAF-11F4E3AB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6C442-9355-4C2A-B65A-CE893BAD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EE9BB-425C-4085-9061-F0BF05E6A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46E05-ACBE-44E7-B35F-7D89B9AD1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B56B-CBF8-4DE2-A0B9-8A150168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B797-08FC-49F2-932D-B0B70D63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626D-28AF-4B20-AE5A-0445B82D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3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ACA2-2F1E-44B6-BC55-C1C12FF2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1CEA8-C751-46FC-B24F-7089402B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D1348-3FA8-44F7-A2B0-F28DB1E0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71F9-20A6-4A0D-9F5B-1368FBFF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23B6-7D0B-4202-B23C-BDBC616D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3EC-6379-4201-AF82-154252CB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3453-12D3-4CFB-86CF-4F75CD1A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57BE-AE70-49DD-96C1-7C47B63D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5AF-7154-4072-A3A9-74D67B3E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D0A6-B704-433D-9736-371802A0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2C9F-EDF0-4E6C-9D32-AC690DC9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91DA-2A55-45BF-921D-A98B564FE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DD45-234D-4F34-9740-B4A1B34E5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9B9-2957-4DBB-9551-A92BBF15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6416-6C45-4F01-8F67-1FA8FEA1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09FA-DCD8-48F7-8D48-8DC9499E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D444-BCB3-49F0-9D0E-80EEA6E0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3C25B-7FD8-4834-8ABF-9E955F900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A5ED-9AB5-4CF9-AB63-39157B55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90BE3-80D6-4B31-B516-83C1D64FD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37EB5-1767-45BD-944D-71ADE97B9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D7A46-6CCB-4648-8A18-857AA5117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F46C3-A528-4723-8D6E-232F0A3D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4CFE-C842-4163-950A-72BF47BE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2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72C5-B974-47D5-80BC-D07A963F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ED9EF-CB0C-4378-AF0D-A30A70AB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B1A4C-000C-47EE-AC68-38AA41CD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7CBE1-439D-4751-A3F7-15631112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9C6EF-3455-4963-8108-DA46F949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18B59-5797-4BB0-96DF-218913CD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D5D9E-8D04-420B-B85E-D9C0AD53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C47E-1D7D-426E-9F5B-84D5F45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7397-736F-4B12-9A8B-881EAD99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B08F3-CDD6-41E7-B9F1-B5905930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E3797-F927-4676-B801-C34C5095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C5E66-430C-4532-BC68-C7EC619A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6853D-5693-4614-BAB1-EFE7848B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2A28-D4B7-466E-BD72-0EF9CB34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972F4-C584-4A8A-AE21-6C51BDB6C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6F3C1-8AFF-41A6-BD78-38BAD4EE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E96C-A984-4C48-BAEC-12A701AF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F3AC5-3EB4-40D0-8335-033F9817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85BF4-D634-4210-BB6E-C7EAB98F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2A58B-5691-4963-B6CC-9B408B47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83693-E2E2-45F4-A197-D02E5446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71799-CEF7-42BA-BA7D-43F7285F5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BBC34-CB8A-4BFE-AF38-471F3B9A0207}" type="datetimeFigureOut">
              <a:rPr lang="en-US" smtClean="0"/>
              <a:t>2021-12-15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CC42-2BFC-4536-823B-1E713FC1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6800-D13B-441A-B0D7-49757ABC6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B2FD-761B-4FFD-A5BA-85AB070EF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128E-2C8C-43C7-8147-81BC0DB36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Darbas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duomenimis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6FF1B-EEFD-46ED-B5CC-2A52DBB5E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lt-LT" dirty="0"/>
              <a:t>Inner j</a:t>
            </a:r>
            <a:r>
              <a:rPr lang="en-US" dirty="0" err="1"/>
              <a:t>oin</a:t>
            </a:r>
            <a:r>
              <a:rPr lang="lt-LT" dirty="0"/>
              <a:t>s</a:t>
            </a:r>
          </a:p>
          <a:p>
            <a:r>
              <a:rPr lang="lt-LT" dirty="0"/>
              <a:t>10. Joins</a:t>
            </a:r>
          </a:p>
        </p:txBody>
      </p:sp>
    </p:spTree>
    <p:extLst>
      <p:ext uri="{BB962C8B-B14F-4D97-AF65-F5344CB8AC3E}">
        <p14:creationId xmlns:p14="http://schemas.microsoft.com/office/powerpoint/2010/main" val="197722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Tos pačios lentelės prijungimas kelis kartus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FROM film f</a:t>
            </a:r>
          </a:p>
          <a:p>
            <a:pPr marL="0" indent="0">
              <a:buNone/>
            </a:pPr>
            <a:r>
              <a:rPr lang="en-US" dirty="0"/>
              <a:t>        INNER JOIN </a:t>
            </a:r>
            <a:r>
              <a:rPr lang="en-US" dirty="0" err="1"/>
              <a:t>film_actor</a:t>
            </a:r>
            <a:r>
              <a:rPr lang="en-US" dirty="0"/>
              <a:t> fa1</a:t>
            </a:r>
          </a:p>
          <a:p>
            <a:pPr marL="0" indent="0">
              <a:buNone/>
            </a:pPr>
            <a:r>
              <a:rPr lang="en-US" dirty="0"/>
              <a:t>        ON </a:t>
            </a:r>
            <a:r>
              <a:rPr lang="en-US" dirty="0" err="1"/>
              <a:t>f.film_id</a:t>
            </a:r>
            <a:r>
              <a:rPr lang="en-US" dirty="0"/>
              <a:t> = fa1.film_id</a:t>
            </a:r>
          </a:p>
          <a:p>
            <a:pPr marL="0" indent="0">
              <a:buNone/>
            </a:pPr>
            <a:r>
              <a:rPr lang="en-US" dirty="0"/>
              <a:t>        INNER JOIN actor a1</a:t>
            </a:r>
          </a:p>
          <a:p>
            <a:pPr marL="0" indent="0">
              <a:buNone/>
            </a:pPr>
            <a:r>
              <a:rPr lang="en-US" dirty="0"/>
              <a:t>        ON fa1.actor_id = a1.actor_id</a:t>
            </a:r>
          </a:p>
          <a:p>
            <a:pPr marL="0" indent="0">
              <a:buNone/>
            </a:pPr>
            <a:r>
              <a:rPr lang="en-US" dirty="0"/>
              <a:t>       INNER JOIN </a:t>
            </a:r>
            <a:r>
              <a:rPr lang="en-US" dirty="0" err="1"/>
              <a:t>film_actor</a:t>
            </a:r>
            <a:r>
              <a:rPr lang="en-US" dirty="0"/>
              <a:t> fa2</a:t>
            </a:r>
          </a:p>
          <a:p>
            <a:pPr marL="0" indent="0">
              <a:buNone/>
            </a:pPr>
            <a:r>
              <a:rPr lang="en-US" dirty="0"/>
              <a:t>        ON </a:t>
            </a:r>
            <a:r>
              <a:rPr lang="en-US" dirty="0" err="1"/>
              <a:t>f.film_id</a:t>
            </a:r>
            <a:r>
              <a:rPr lang="en-US" dirty="0"/>
              <a:t> = fa2.film_id</a:t>
            </a:r>
          </a:p>
          <a:p>
            <a:pPr marL="0" indent="0">
              <a:buNone/>
            </a:pPr>
            <a:r>
              <a:rPr lang="en-US" dirty="0"/>
              <a:t>        INNER JOIN actor a2</a:t>
            </a:r>
          </a:p>
          <a:p>
            <a:pPr marL="0" indent="0">
              <a:buNone/>
            </a:pPr>
            <a:r>
              <a:rPr lang="en-US" dirty="0"/>
              <a:t>        ON fa2.actor_id = a2.actor_id</a:t>
            </a:r>
          </a:p>
          <a:p>
            <a:pPr marL="0" indent="0">
              <a:buNone/>
            </a:pPr>
            <a:r>
              <a:rPr lang="en-US" dirty="0"/>
              <a:t>     WHERE (a1.first_name = 'CATE' AND a1.last_name = 'MCQUEEN')</a:t>
            </a:r>
          </a:p>
          <a:p>
            <a:pPr marL="0" indent="0">
              <a:buNone/>
            </a:pPr>
            <a:r>
              <a:rPr lang="en-US" dirty="0"/>
              <a:t>       AND (a2.first_name = 'CUBA' AND a2.last_name = 'BIRCH');</a:t>
            </a:r>
          </a:p>
        </p:txBody>
      </p:sp>
    </p:spTree>
    <p:extLst>
      <p:ext uri="{BB962C8B-B14F-4D97-AF65-F5344CB8AC3E}">
        <p14:creationId xmlns:p14="http://schemas.microsoft.com/office/powerpoint/2010/main" val="179174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Self-joins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self-referencing foreign key</a:t>
            </a:r>
            <a:br>
              <a:rPr lang="lt-LT" dirty="0"/>
            </a:br>
            <a:r>
              <a:rPr lang="lt-LT" dirty="0"/>
              <a:t>	https://pencilprogrammer.com/self-referencing-foreign-key-in-mysql/</a:t>
            </a:r>
            <a:br>
              <a:rPr lang="lt-LT" dirty="0"/>
            </a:br>
            <a:endParaRPr lang="lt-LT" dirty="0"/>
          </a:p>
          <a:p>
            <a:r>
              <a:rPr lang="en-US" dirty="0"/>
              <a:t>film </a:t>
            </a:r>
            <a:r>
              <a:rPr lang="lt-LT" dirty="0"/>
              <a:t>lentelė turėtų stulpelį </a:t>
            </a:r>
            <a:r>
              <a:rPr lang="en-US" dirty="0" err="1"/>
              <a:t>prequel_film_id</a:t>
            </a:r>
            <a:endParaRPr lang="lt-LT" dirty="0"/>
          </a:p>
          <a:p>
            <a:pPr lvl="1"/>
            <a:r>
              <a:rPr lang="lt-LT" dirty="0"/>
              <a:t>FIDDLER LOST II – title, FIDDLER LOST - prequel</a:t>
            </a:r>
            <a:br>
              <a:rPr lang="lt-LT" dirty="0"/>
            </a:b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f.title</a:t>
            </a:r>
            <a:r>
              <a:rPr lang="en-US" dirty="0"/>
              <a:t>, </a:t>
            </a:r>
            <a:r>
              <a:rPr lang="en-US" dirty="0" err="1"/>
              <a:t>f_prnt.title</a:t>
            </a:r>
            <a:r>
              <a:rPr lang="en-US" dirty="0"/>
              <a:t> prequel</a:t>
            </a:r>
          </a:p>
          <a:p>
            <a:pPr marL="0" indent="0">
              <a:buNone/>
            </a:pPr>
            <a:r>
              <a:rPr lang="en-US" dirty="0"/>
              <a:t>     FROM film f</a:t>
            </a:r>
          </a:p>
          <a:p>
            <a:pPr marL="0" indent="0">
              <a:buNone/>
            </a:pPr>
            <a:r>
              <a:rPr lang="en-US" dirty="0"/>
              <a:t>      INNER JOIN film </a:t>
            </a:r>
            <a:r>
              <a:rPr lang="en-US" dirty="0" err="1"/>
              <a:t>f_prnt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f_prnt.film_id</a:t>
            </a:r>
            <a:r>
              <a:rPr lang="en-US" dirty="0"/>
              <a:t> = </a:t>
            </a:r>
            <a:r>
              <a:rPr lang="en-US" dirty="0" err="1"/>
              <a:t>f.prequel_film_id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f.prequel_film_id</a:t>
            </a:r>
            <a:r>
              <a:rPr lang="en-US" dirty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337284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Pratimai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Parašykite užklausą, kuri gražintų filmo pavadinimą ir jame vaidinusius aktorius, kurių vardai yra JOHN.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Parašykite užklausą, kuri gražina adresus, kurie yra tame pačiame mieste.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Outer joins (išoriniai jungimai)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Inventory lentelė – 958 filmai.</a:t>
            </a:r>
          </a:p>
          <a:p>
            <a:r>
              <a:rPr lang="lt-LT" dirty="0"/>
              <a:t>Film lentelė – 1000 filmų.</a:t>
            </a:r>
          </a:p>
          <a:p>
            <a:pPr marL="0" indent="0">
              <a:buNone/>
            </a:pPr>
            <a:r>
              <a:rPr lang="lt-LT" dirty="0"/>
              <a:t>SELECT f.film_id, f.title, </a:t>
            </a:r>
            <a:r>
              <a:rPr lang="lt-LT" dirty="0">
                <a:solidFill>
                  <a:schemeClr val="accent1"/>
                </a:solidFill>
              </a:rPr>
              <a:t>count(*) </a:t>
            </a:r>
            <a:r>
              <a:rPr lang="lt-LT" dirty="0"/>
              <a:t>num_copies</a:t>
            </a:r>
          </a:p>
          <a:p>
            <a:pPr marL="0" indent="0">
              <a:buNone/>
            </a:pPr>
            <a:r>
              <a:rPr lang="lt-LT" dirty="0"/>
              <a:t>     FROM film f</a:t>
            </a:r>
          </a:p>
          <a:p>
            <a:pPr marL="0" indent="0">
              <a:buNone/>
            </a:pPr>
            <a:r>
              <a:rPr lang="lt-LT" dirty="0"/>
              <a:t>       </a:t>
            </a:r>
            <a:r>
              <a:rPr lang="lt-LT" dirty="0">
                <a:solidFill>
                  <a:schemeClr val="accent1"/>
                </a:solidFill>
              </a:rPr>
              <a:t>INNER JOIN </a:t>
            </a:r>
            <a:r>
              <a:rPr lang="lt-LT" dirty="0"/>
              <a:t>inventory i</a:t>
            </a:r>
          </a:p>
          <a:p>
            <a:pPr marL="0" indent="0">
              <a:buNone/>
            </a:pPr>
            <a:r>
              <a:rPr lang="lt-LT" dirty="0"/>
              <a:t>       ON f.film_id = i.film_id</a:t>
            </a:r>
          </a:p>
          <a:p>
            <a:pPr marL="0" indent="0">
              <a:buNone/>
            </a:pPr>
            <a:r>
              <a:rPr lang="lt-LT" dirty="0"/>
              <a:t>    GROUP BY f.film_id, f.title;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3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Outer joins (išoriniai jungimai)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f.film_id</a:t>
            </a:r>
            <a:r>
              <a:rPr lang="en-US" dirty="0"/>
              <a:t>, </a:t>
            </a:r>
            <a:r>
              <a:rPr lang="en-US" dirty="0" err="1"/>
              <a:t>f.title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count(</a:t>
            </a:r>
            <a:r>
              <a:rPr lang="en-US" dirty="0" err="1">
                <a:solidFill>
                  <a:schemeClr val="accent1"/>
                </a:solidFill>
              </a:rPr>
              <a:t>i.inventory_id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/>
              <a:t>num_copies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film f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chemeClr val="accent1"/>
                </a:solidFill>
              </a:rPr>
              <a:t>LEFT OUTER JOIN </a:t>
            </a:r>
            <a:r>
              <a:rPr lang="en-US" dirty="0"/>
              <a:t>inventory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i.film_id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GROUP BY </a:t>
            </a:r>
            <a:r>
              <a:rPr lang="en-US" dirty="0" err="1"/>
              <a:t>f.film_id</a:t>
            </a:r>
            <a:r>
              <a:rPr lang="en-US" dirty="0"/>
              <a:t>, </a:t>
            </a:r>
            <a:r>
              <a:rPr lang="en-US" dirty="0" err="1"/>
              <a:t>f.title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4416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EC88-67A2-465A-BADE-CE2E357D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Outer joins (išoriniai jungimai)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7519-84BD-4773-B7F2-E03F0DFA3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ELECT </a:t>
            </a:r>
            <a:r>
              <a:rPr lang="en-US" dirty="0" err="1"/>
              <a:t>f.film_id</a:t>
            </a:r>
            <a:r>
              <a:rPr lang="en-US" dirty="0"/>
              <a:t>, </a:t>
            </a:r>
            <a:r>
              <a:rPr lang="en-US" dirty="0" err="1"/>
              <a:t>f.title</a:t>
            </a:r>
            <a:r>
              <a:rPr lang="en-US" dirty="0"/>
              <a:t>, </a:t>
            </a:r>
            <a:r>
              <a:rPr lang="en-US" dirty="0" err="1"/>
              <a:t>i.inventory_id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film f</a:t>
            </a:r>
          </a:p>
          <a:p>
            <a:pPr marL="0" indent="0">
              <a:buNone/>
            </a:pPr>
            <a:r>
              <a:rPr lang="en-US" dirty="0"/>
              <a:t>      INNER JOIN inventory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i.film_id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f.film_id</a:t>
            </a:r>
            <a:r>
              <a:rPr lang="en-US" dirty="0"/>
              <a:t> BETWEEN 13 AND 15;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VS. 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f.film_id</a:t>
            </a:r>
            <a:r>
              <a:rPr lang="en-US" dirty="0"/>
              <a:t>, </a:t>
            </a:r>
            <a:r>
              <a:rPr lang="en-US" dirty="0" err="1"/>
              <a:t>f.title</a:t>
            </a:r>
            <a:r>
              <a:rPr lang="en-US" dirty="0"/>
              <a:t>, </a:t>
            </a:r>
            <a:r>
              <a:rPr lang="en-US" dirty="0" err="1"/>
              <a:t>i.inventory_id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FROM film f</a:t>
            </a:r>
          </a:p>
          <a:p>
            <a:pPr marL="0" indent="0">
              <a:buNone/>
            </a:pPr>
            <a:r>
              <a:rPr lang="en-US" dirty="0"/>
              <a:t>       LEFT OUTER JOIN inventory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i.film_id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f.film_id</a:t>
            </a:r>
            <a:r>
              <a:rPr lang="en-US" dirty="0"/>
              <a:t> BETWEEN 13 AND 15;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26184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13-16EB-4515-8B44-38B1ED4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Left vs. Righ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AD5-0BB2-437B-9458-A982A55C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Nusako, kuri lentelė atsakinga sprendžiant, kiek eilučių bus gražinta.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Visada naudokite left outer join.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13-16EB-4515-8B44-38B1ED4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3+ lentelės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AD5-0BB2-437B-9458-A982A55C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f.film_id</a:t>
            </a:r>
            <a:r>
              <a:rPr lang="en-US" dirty="0"/>
              <a:t>, </a:t>
            </a:r>
            <a:r>
              <a:rPr lang="en-US" dirty="0" err="1"/>
              <a:t>f.title</a:t>
            </a:r>
            <a:r>
              <a:rPr lang="en-US" dirty="0"/>
              <a:t>, </a:t>
            </a:r>
            <a:r>
              <a:rPr lang="en-US" dirty="0" err="1"/>
              <a:t>i.inventory_id</a:t>
            </a:r>
            <a:r>
              <a:rPr lang="en-US" dirty="0"/>
              <a:t>, </a:t>
            </a:r>
            <a:r>
              <a:rPr lang="en-US" dirty="0" err="1"/>
              <a:t>r.rental_date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film f</a:t>
            </a:r>
          </a:p>
          <a:p>
            <a:pPr marL="0" indent="0">
              <a:buNone/>
            </a:pPr>
            <a:r>
              <a:rPr lang="en-US" dirty="0"/>
              <a:t>       LEFT OUTER JOIN inventory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i.film_id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LEFT OUTER JOIN rental r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i.inventory_id</a:t>
            </a:r>
            <a:r>
              <a:rPr lang="en-US" dirty="0"/>
              <a:t> = </a:t>
            </a:r>
            <a:r>
              <a:rPr lang="en-US" dirty="0" err="1"/>
              <a:t>r.inventory_id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f.film_id</a:t>
            </a:r>
            <a:r>
              <a:rPr lang="en-US" dirty="0"/>
              <a:t> BETWEEN 13 AND 15</a:t>
            </a:r>
          </a:p>
        </p:txBody>
      </p:sp>
    </p:spTree>
    <p:extLst>
      <p:ext uri="{BB962C8B-B14F-4D97-AF65-F5344CB8AC3E}">
        <p14:creationId xmlns:p14="http://schemas.microsoft.com/office/powerpoint/2010/main" val="284037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13-16EB-4515-8B44-38B1ED4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Cross joins – dekarto sandauga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AD5-0BB2-437B-9458-A982A55C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c.name </a:t>
            </a:r>
            <a:r>
              <a:rPr lang="en-US" dirty="0" err="1"/>
              <a:t>category_name</a:t>
            </a:r>
            <a:r>
              <a:rPr lang="en-US" dirty="0"/>
              <a:t>, l.name </a:t>
            </a:r>
            <a:r>
              <a:rPr lang="en-US" dirty="0" err="1"/>
              <a:t>language_name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category c</a:t>
            </a:r>
          </a:p>
          <a:p>
            <a:pPr marL="0" indent="0">
              <a:buNone/>
            </a:pPr>
            <a:r>
              <a:rPr lang="en-US" dirty="0"/>
              <a:t>       CROSS JOIN language l;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96 </a:t>
            </a:r>
            <a:r>
              <a:rPr lang="lt-LT" dirty="0"/>
              <a:t>eilutės</a:t>
            </a:r>
            <a:r>
              <a:rPr lang="en-US" dirty="0"/>
              <a:t> (16 category </a:t>
            </a:r>
            <a:r>
              <a:rPr lang="lt-LT" dirty="0"/>
              <a:t>lentelės eilučių </a:t>
            </a:r>
            <a:r>
              <a:rPr lang="en-US" dirty="0"/>
              <a:t>× 6 language </a:t>
            </a:r>
            <a:r>
              <a:rPr lang="lt-LT" dirty="0"/>
              <a:t>lentelės eilutės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499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F686-1D51-4D13-B26B-3C4044D2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/>
              <a:t>Cross joins panaudojimas</a:t>
            </a:r>
            <a:br>
              <a:rPr lang="lt-LT" dirty="0"/>
            </a:br>
            <a:r>
              <a:rPr lang="lt-LT" sz="2200" dirty="0"/>
              <a:t>Norite sugeneruoti lentelę, kuri turėtų visas 2020 metų dienas.</a:t>
            </a:r>
            <a:br>
              <a:rPr lang="lt-LT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FADB-037D-49C5-8D22-A5EF0D4B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days.dt</a:t>
            </a:r>
            <a:r>
              <a:rPr lang="en-US" dirty="0"/>
              <a:t>, COUNT(</a:t>
            </a:r>
            <a:r>
              <a:rPr lang="en-US" dirty="0" err="1"/>
              <a:t>r.rental_id</a:t>
            </a:r>
            <a:r>
              <a:rPr lang="en-US" dirty="0"/>
              <a:t>) </a:t>
            </a:r>
            <a:r>
              <a:rPr lang="en-US" dirty="0" err="1"/>
              <a:t>num_rentals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rental r</a:t>
            </a:r>
          </a:p>
          <a:p>
            <a:pPr marL="0" indent="0">
              <a:buNone/>
            </a:pPr>
            <a:r>
              <a:rPr lang="en-US" dirty="0"/>
              <a:t>       RIGHT OUTER JOIN</a:t>
            </a:r>
          </a:p>
          <a:p>
            <a:pPr marL="0" indent="0">
              <a:buNone/>
            </a:pPr>
            <a:r>
              <a:rPr lang="en-US" dirty="0"/>
              <a:t>      (SELECT DATE_ADD('2005-01-01',</a:t>
            </a:r>
          </a:p>
          <a:p>
            <a:pPr marL="0" indent="0">
              <a:buNone/>
            </a:pPr>
            <a:r>
              <a:rPr lang="en-US" dirty="0"/>
              <a:t>        INTERVAL (</a:t>
            </a:r>
            <a:r>
              <a:rPr lang="en-US" dirty="0" err="1"/>
              <a:t>ones.num</a:t>
            </a:r>
            <a:r>
              <a:rPr lang="en-US" dirty="0"/>
              <a:t> + </a:t>
            </a:r>
            <a:r>
              <a:rPr lang="en-US" dirty="0" err="1"/>
              <a:t>tens.num</a:t>
            </a:r>
            <a:r>
              <a:rPr lang="en-US" dirty="0"/>
              <a:t> + </a:t>
            </a:r>
            <a:r>
              <a:rPr lang="en-US" dirty="0" err="1"/>
              <a:t>hundreds.num</a:t>
            </a:r>
            <a:r>
              <a:rPr lang="en-US" dirty="0"/>
              <a:t>) DAY) dt</a:t>
            </a:r>
          </a:p>
          <a:p>
            <a:pPr marL="0" indent="0">
              <a:buNone/>
            </a:pPr>
            <a:r>
              <a:rPr lang="en-US" dirty="0"/>
              <a:t>       FROM</a:t>
            </a:r>
          </a:p>
          <a:p>
            <a:pPr marL="0" indent="0">
              <a:buNone/>
            </a:pPr>
            <a:r>
              <a:rPr lang="en-US" dirty="0"/>
              <a:t>        (SELECT 0 num UNION ALL</a:t>
            </a:r>
          </a:p>
          <a:p>
            <a:pPr marL="0" indent="0">
              <a:buNone/>
            </a:pPr>
            <a:r>
              <a:rPr lang="en-US" dirty="0"/>
              <a:t>         SELECT 1 num UNION ALL</a:t>
            </a:r>
          </a:p>
          <a:p>
            <a:pPr marL="0" indent="0">
              <a:buNone/>
            </a:pPr>
            <a:r>
              <a:rPr lang="en-US" dirty="0"/>
              <a:t>         SELECT 2 num UNION ALL</a:t>
            </a:r>
          </a:p>
          <a:p>
            <a:pPr marL="0" indent="0">
              <a:buNone/>
            </a:pPr>
            <a:r>
              <a:rPr lang="en-US" dirty="0"/>
              <a:t>         SELECT 3 num UNION ALL</a:t>
            </a:r>
          </a:p>
          <a:p>
            <a:pPr marL="0" indent="0">
              <a:buNone/>
            </a:pPr>
            <a:r>
              <a:rPr lang="en-US" dirty="0"/>
              <a:t>       SELECT 4 num UNION ALL</a:t>
            </a:r>
          </a:p>
          <a:p>
            <a:pPr marL="0" indent="0">
              <a:buNone/>
            </a:pPr>
            <a:r>
              <a:rPr lang="en-US" dirty="0"/>
              <a:t>         SELECT 5 num UNION ALL</a:t>
            </a:r>
          </a:p>
          <a:p>
            <a:pPr marL="0" indent="0">
              <a:buNone/>
            </a:pPr>
            <a:r>
              <a:rPr lang="en-US" dirty="0"/>
              <a:t>         SELECT 6 num UNION ALL</a:t>
            </a:r>
          </a:p>
          <a:p>
            <a:pPr marL="0" indent="0">
              <a:buNone/>
            </a:pPr>
            <a:r>
              <a:rPr lang="en-US" dirty="0"/>
              <a:t>        SELECT 7 num UNION ALL</a:t>
            </a:r>
          </a:p>
          <a:p>
            <a:pPr marL="0" indent="0">
              <a:buNone/>
            </a:pPr>
            <a:r>
              <a:rPr lang="en-US" dirty="0"/>
              <a:t>        SELECT 8 num UNION ALL</a:t>
            </a:r>
          </a:p>
          <a:p>
            <a:pPr marL="0" indent="0">
              <a:buNone/>
            </a:pPr>
            <a:r>
              <a:rPr lang="en-US" dirty="0"/>
              <a:t>         SELECT 9 num) ones</a:t>
            </a:r>
          </a:p>
          <a:p>
            <a:pPr marL="0" indent="0">
              <a:buNone/>
            </a:pPr>
            <a:r>
              <a:rPr lang="en-US" dirty="0"/>
              <a:t>         CROSS JOIN</a:t>
            </a:r>
            <a:endParaRPr lang="lt-LT" dirty="0"/>
          </a:p>
          <a:p>
            <a:pPr marL="0" indent="0">
              <a:buNone/>
            </a:pPr>
            <a:r>
              <a:rPr lang="en-US" dirty="0"/>
              <a:t> (SELECT 0 num UNION ALL</a:t>
            </a:r>
          </a:p>
          <a:p>
            <a:pPr marL="0" indent="0">
              <a:buNone/>
            </a:pPr>
            <a:r>
              <a:rPr lang="en-US" dirty="0"/>
              <a:t>         SELECT 10 num UNION ALL</a:t>
            </a:r>
          </a:p>
          <a:p>
            <a:pPr marL="0" indent="0">
              <a:buNone/>
            </a:pPr>
            <a:r>
              <a:rPr lang="en-US" dirty="0"/>
              <a:t>        SELECT 20 num UNION ALL</a:t>
            </a:r>
          </a:p>
          <a:p>
            <a:pPr marL="0" indent="0">
              <a:buNone/>
            </a:pPr>
            <a:r>
              <a:rPr lang="en-US" dirty="0"/>
              <a:t>         SELECT 30 num UNION ALL</a:t>
            </a:r>
          </a:p>
          <a:p>
            <a:pPr marL="0" indent="0">
              <a:buNone/>
            </a:pPr>
            <a:r>
              <a:rPr lang="en-US" dirty="0"/>
              <a:t>         SELECT 40 num UNION ALL</a:t>
            </a:r>
          </a:p>
          <a:p>
            <a:pPr marL="0" indent="0">
              <a:buNone/>
            </a:pPr>
            <a:r>
              <a:rPr lang="en-US" dirty="0"/>
              <a:t>         SELECT 50 num UNION ALL</a:t>
            </a:r>
          </a:p>
          <a:p>
            <a:pPr marL="0" indent="0">
              <a:buNone/>
            </a:pPr>
            <a:r>
              <a:rPr lang="en-US" dirty="0"/>
              <a:t>         SELECT 60 num UNION ALL</a:t>
            </a:r>
          </a:p>
          <a:p>
            <a:pPr marL="0" indent="0">
              <a:buNone/>
            </a:pPr>
            <a:r>
              <a:rPr lang="en-US" dirty="0"/>
              <a:t>         SELECT 70 num UNION ALL</a:t>
            </a:r>
          </a:p>
          <a:p>
            <a:pPr marL="0" indent="0">
              <a:buNone/>
            </a:pPr>
            <a:r>
              <a:rPr lang="en-US" dirty="0"/>
              <a:t>         SELECT 80 num UNION ALL</a:t>
            </a:r>
          </a:p>
          <a:p>
            <a:pPr marL="0" indent="0">
              <a:buNone/>
            </a:pPr>
            <a:r>
              <a:rPr lang="en-US" dirty="0"/>
              <a:t>         SELECT 90 num) tens</a:t>
            </a:r>
          </a:p>
          <a:p>
            <a:pPr marL="0" indent="0">
              <a:buNone/>
            </a:pPr>
            <a:r>
              <a:rPr lang="en-US" dirty="0"/>
              <a:t>         CROSS JOIN</a:t>
            </a:r>
          </a:p>
          <a:p>
            <a:pPr marL="0" indent="0">
              <a:buNone/>
            </a:pPr>
            <a:r>
              <a:rPr lang="en-US" dirty="0"/>
              <a:t>        (SELECT 0 num UNION ALL</a:t>
            </a:r>
          </a:p>
          <a:p>
            <a:pPr marL="0" indent="0">
              <a:buNone/>
            </a:pPr>
            <a:r>
              <a:rPr lang="en-US" dirty="0"/>
              <a:t>         SELECT 100 num UNION ALL</a:t>
            </a:r>
          </a:p>
          <a:p>
            <a:pPr marL="0" indent="0">
              <a:buNone/>
            </a:pPr>
            <a:r>
              <a:rPr lang="en-US" dirty="0"/>
              <a:t>         SELECT 200 num UNION ALL</a:t>
            </a:r>
          </a:p>
          <a:p>
            <a:pPr marL="0" indent="0">
              <a:buNone/>
            </a:pPr>
            <a:r>
              <a:rPr lang="en-US" dirty="0"/>
              <a:t>         SELECT 300 num) hundreds</a:t>
            </a:r>
          </a:p>
          <a:p>
            <a:pPr marL="0" indent="0">
              <a:buNone/>
            </a:pPr>
            <a:r>
              <a:rPr lang="en-US" dirty="0"/>
              <a:t>       WHERE DATE_ADD('2005-01-01',</a:t>
            </a:r>
          </a:p>
          <a:p>
            <a:pPr marL="0" indent="0">
              <a:buNone/>
            </a:pPr>
            <a:r>
              <a:rPr lang="en-US" dirty="0"/>
              <a:t>         INTERVAL (</a:t>
            </a:r>
            <a:r>
              <a:rPr lang="en-US" dirty="0" err="1"/>
              <a:t>ones.num</a:t>
            </a:r>
            <a:r>
              <a:rPr lang="en-US" dirty="0"/>
              <a:t> + </a:t>
            </a:r>
            <a:r>
              <a:rPr lang="en-US" dirty="0" err="1"/>
              <a:t>tens.num</a:t>
            </a:r>
            <a:r>
              <a:rPr lang="en-US" dirty="0"/>
              <a:t> + </a:t>
            </a:r>
            <a:r>
              <a:rPr lang="en-US" dirty="0" err="1"/>
              <a:t>hundreds.num</a:t>
            </a:r>
            <a:r>
              <a:rPr lang="en-US" dirty="0"/>
              <a:t>) DAY) </a:t>
            </a:r>
          </a:p>
          <a:p>
            <a:pPr marL="0" indent="0">
              <a:buNone/>
            </a:pPr>
            <a:r>
              <a:rPr lang="en-US" dirty="0"/>
              <a:t>           &lt; '2006-01-01'</a:t>
            </a:r>
          </a:p>
          <a:p>
            <a:pPr marL="0" indent="0">
              <a:buNone/>
            </a:pPr>
            <a:r>
              <a:rPr lang="en-US" dirty="0"/>
              <a:t>      ) days</a:t>
            </a:r>
          </a:p>
          <a:p>
            <a:pPr marL="0" indent="0">
              <a:buNone/>
            </a:pPr>
            <a:r>
              <a:rPr lang="en-US" dirty="0"/>
              <a:t>     ON </a:t>
            </a:r>
            <a:r>
              <a:rPr lang="en-US" dirty="0" err="1"/>
              <a:t>days.dt</a:t>
            </a:r>
            <a:r>
              <a:rPr lang="en-US" dirty="0"/>
              <a:t> = date(</a:t>
            </a:r>
            <a:r>
              <a:rPr lang="en-US" dirty="0" err="1"/>
              <a:t>r.rental_date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GROUP BY </a:t>
            </a:r>
            <a:r>
              <a:rPr lang="en-US" dirty="0" err="1"/>
              <a:t>days.dt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 BY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Kas  </a:t>
            </a:r>
            <a:r>
              <a:rPr lang="en-US" dirty="0" err="1"/>
              <a:t>yra</a:t>
            </a:r>
            <a:r>
              <a:rPr lang="en-US" dirty="0"/>
              <a:t> join?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 customer;</a:t>
            </a:r>
          </a:p>
          <a:p>
            <a:r>
              <a:rPr lang="en-US" dirty="0"/>
              <a:t>desc address;</a:t>
            </a:r>
          </a:p>
          <a:p>
            <a:r>
              <a:rPr lang="en-US" dirty="0" err="1"/>
              <a:t>Norime</a:t>
            </a:r>
            <a:r>
              <a:rPr lang="en-US" dirty="0"/>
              <a:t> </a:t>
            </a:r>
            <a:r>
              <a:rPr lang="lt-LT" dirty="0"/>
              <a:t>pamatyti </a:t>
            </a:r>
            <a:r>
              <a:rPr lang="en-US" dirty="0" err="1"/>
              <a:t>kliento</a:t>
            </a:r>
            <a:r>
              <a:rPr lang="en-US" dirty="0"/>
              <a:t> </a:t>
            </a:r>
            <a:r>
              <a:rPr lang="en-US" dirty="0" err="1"/>
              <a:t>vard</a:t>
            </a:r>
            <a:r>
              <a:rPr lang="lt-LT" dirty="0"/>
              <a:t>ą, pavardę ir adresą vienoje eilutėje.</a:t>
            </a:r>
          </a:p>
          <a:p>
            <a:endParaRPr lang="lt-LT" dirty="0"/>
          </a:p>
          <a:p>
            <a:r>
              <a:rPr lang="lt-LT" dirty="0"/>
              <a:t>Foreign key constrain – jį galima naudoti, norint užtikrinti, kad customer lentelėje įvesti adresai egzistuotų address lentelėje. </a:t>
            </a:r>
          </a:p>
          <a:p>
            <a:endParaRPr lang="lt-L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6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13-16EB-4515-8B44-38B1ED4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Natural 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AD5-0BB2-437B-9458-A982A55C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lt-LT" dirty="0"/>
              <a:t>Duomenų bazės serveris pats nusprendžia, kokį sujungimo būdą naudoti.</a:t>
            </a:r>
          </a:p>
          <a:p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date(</a:t>
            </a:r>
            <a:r>
              <a:rPr lang="en-US" dirty="0" err="1"/>
              <a:t>r.rental_date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FROM customer c</a:t>
            </a:r>
          </a:p>
          <a:p>
            <a:pPr marL="0" indent="0">
              <a:buNone/>
            </a:pPr>
            <a:r>
              <a:rPr lang="en-US" dirty="0"/>
              <a:t>       NATURAL JOIN rental r;</a:t>
            </a:r>
            <a:endParaRPr lang="lt-LT" dirty="0"/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cust.first_name</a:t>
            </a:r>
            <a:r>
              <a:rPr lang="en-US" dirty="0"/>
              <a:t>, </a:t>
            </a:r>
            <a:r>
              <a:rPr lang="en-US" dirty="0" err="1"/>
              <a:t>cust.last_name</a:t>
            </a:r>
            <a:r>
              <a:rPr lang="en-US" dirty="0"/>
              <a:t>, date(</a:t>
            </a:r>
            <a:r>
              <a:rPr lang="en-US" dirty="0" err="1"/>
              <a:t>r.rental_date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FROM</a:t>
            </a:r>
          </a:p>
          <a:p>
            <a:pPr marL="0" indent="0">
              <a:buNone/>
            </a:pPr>
            <a:r>
              <a:rPr lang="en-US" dirty="0"/>
              <a:t>      (SELECT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customer</a:t>
            </a:r>
          </a:p>
          <a:p>
            <a:pPr marL="0" indent="0">
              <a:buNone/>
            </a:pPr>
            <a:r>
              <a:rPr lang="en-US" dirty="0"/>
              <a:t>      ) </a:t>
            </a:r>
            <a:r>
              <a:rPr lang="en-US" dirty="0" err="1"/>
              <a:t>cust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NATURAL JOIN rental r;</a:t>
            </a:r>
          </a:p>
        </p:txBody>
      </p:sp>
    </p:spTree>
    <p:extLst>
      <p:ext uri="{BB962C8B-B14F-4D97-AF65-F5344CB8AC3E}">
        <p14:creationId xmlns:p14="http://schemas.microsoft.com/office/powerpoint/2010/main" val="29283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3413-16EB-4515-8B44-38B1ED4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Užduotys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9AD5-0BB2-437B-9458-A982A55C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dirty="0"/>
              <a:t>Naudodamiesi Customer ir Payment lentele parašykite užklausą, kuri gražintų kiekvieno kliento mokėjimų sumą.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Perrašykite pirmos užduoties užklausą naudodami right outer join.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/>
              <a:t>Parašykite užklausą, kuri sugeneruotų skaičių aibę nuo 1 iki 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Dekarto sandauga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a.address</a:t>
            </a:r>
            <a:r>
              <a:rPr lang="lt-LT" dirty="0"/>
              <a:t> </a:t>
            </a:r>
            <a:r>
              <a:rPr lang="en-US" dirty="0"/>
              <a:t>FROM customer c JOIN address a;</a:t>
            </a:r>
            <a:br>
              <a:rPr lang="lt-LT" dirty="0"/>
            </a:br>
            <a:br>
              <a:rPr lang="lt-LT" dirty="0"/>
            </a:br>
            <a:r>
              <a:rPr lang="lt-LT" dirty="0"/>
              <a:t>Jeigu nenurodome kaip jungiame lenteles, duomenų bazės serveris gražina dekarto sandaugą, dar vadinama kaip </a:t>
            </a:r>
            <a:r>
              <a:rPr lang="lt-LT" i="1" dirty="0"/>
              <a:t>cross join.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Inner 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a.address</a:t>
            </a:r>
            <a:r>
              <a:rPr lang="lt-LT" dirty="0"/>
              <a:t> </a:t>
            </a:r>
            <a:r>
              <a:rPr lang="en-US" dirty="0"/>
              <a:t>FROM customer c JOIN address a</a:t>
            </a:r>
            <a:r>
              <a:rPr lang="lt-LT" dirty="0"/>
              <a:t> </a:t>
            </a:r>
            <a:r>
              <a:rPr lang="en-US" dirty="0">
                <a:solidFill>
                  <a:schemeClr val="accent1"/>
                </a:solidFill>
              </a:rPr>
              <a:t>ON </a:t>
            </a:r>
            <a:r>
              <a:rPr lang="en-US" dirty="0" err="1">
                <a:solidFill>
                  <a:schemeClr val="accent1"/>
                </a:solidFill>
              </a:rPr>
              <a:t>c.address_id</a:t>
            </a:r>
            <a:r>
              <a:rPr lang="en-US" dirty="0">
                <a:solidFill>
                  <a:schemeClr val="accent1"/>
                </a:solidFill>
              </a:rPr>
              <a:t> = </a:t>
            </a:r>
            <a:r>
              <a:rPr lang="en-US" dirty="0" err="1">
                <a:solidFill>
                  <a:schemeClr val="accent1"/>
                </a:solidFill>
              </a:rPr>
              <a:t>a.address_id</a:t>
            </a:r>
            <a:r>
              <a:rPr lang="lt-LT" dirty="0">
                <a:solidFill>
                  <a:schemeClr val="accent1"/>
                </a:solidFill>
              </a:rPr>
              <a:t> </a:t>
            </a:r>
            <a:r>
              <a:rPr lang="en-US" dirty="0"/>
              <a:t>;</a:t>
            </a:r>
            <a:endParaRPr lang="lt-LT" dirty="0"/>
          </a:p>
          <a:p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a.address</a:t>
            </a:r>
            <a:r>
              <a:rPr lang="lt-LT" dirty="0"/>
              <a:t> </a:t>
            </a:r>
            <a:r>
              <a:rPr lang="en-US" dirty="0"/>
              <a:t>FROM customer c </a:t>
            </a:r>
            <a:br>
              <a:rPr lang="lt-LT" dirty="0"/>
            </a:br>
            <a:r>
              <a:rPr lang="en-US" dirty="0">
                <a:solidFill>
                  <a:schemeClr val="accent1"/>
                </a:solidFill>
              </a:rPr>
              <a:t>INNER JOIN</a:t>
            </a:r>
            <a:r>
              <a:rPr lang="en-US" dirty="0"/>
              <a:t> address a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r>
              <a:rPr lang="en-US" dirty="0"/>
              <a:t>;</a:t>
            </a:r>
            <a:endParaRPr lang="lt-LT" dirty="0"/>
          </a:p>
          <a:p>
            <a:r>
              <a:rPr lang="lt-LT" dirty="0"/>
              <a:t>JOIN = INNER JOIN </a:t>
            </a:r>
          </a:p>
          <a:p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a.address</a:t>
            </a:r>
            <a:r>
              <a:rPr lang="lt-LT" dirty="0"/>
              <a:t> </a:t>
            </a:r>
            <a:r>
              <a:rPr lang="en-US" dirty="0"/>
              <a:t>FROM customer c INNER JOIN address a </a:t>
            </a:r>
            <a:r>
              <a:rPr lang="en-US" dirty="0">
                <a:solidFill>
                  <a:schemeClr val="accent1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 err="1"/>
              <a:t>address_id</a:t>
            </a:r>
            <a:r>
              <a:rPr lang="en-US" dirty="0"/>
              <a:t>);</a:t>
            </a:r>
            <a:r>
              <a:rPr lang="lt-LT" dirty="0"/>
              <a:t> </a:t>
            </a:r>
          </a:p>
          <a:p>
            <a:r>
              <a:rPr lang="lt-LT" dirty="0"/>
              <a:t>Jeigu stulpelių vardai sutampa galime naudoti USING.</a:t>
            </a:r>
          </a:p>
        </p:txBody>
      </p:sp>
    </p:spTree>
    <p:extLst>
      <p:ext uri="{BB962C8B-B14F-4D97-AF65-F5344CB8AC3E}">
        <p14:creationId xmlns:p14="http://schemas.microsoft.com/office/powerpoint/2010/main" val="31816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Join 3+ lenteles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t-LT" dirty="0"/>
              <a:t>Desc address;</a:t>
            </a:r>
          </a:p>
          <a:p>
            <a:r>
              <a:rPr lang="lt-LT" dirty="0"/>
              <a:t>Desc city;</a:t>
            </a:r>
          </a:p>
          <a:p>
            <a:r>
              <a:rPr lang="lt-LT" dirty="0"/>
              <a:t>Prie klientų vardų, pavardžių ir adreso prijungsime miestą.</a:t>
            </a:r>
          </a:p>
          <a:p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ct.city</a:t>
            </a:r>
            <a:r>
              <a:rPr lang="lt-LT" dirty="0"/>
              <a:t> </a:t>
            </a:r>
            <a:br>
              <a:rPr lang="lt-LT" dirty="0"/>
            </a:br>
            <a:r>
              <a:rPr lang="lt-LT" dirty="0"/>
              <a:t>     </a:t>
            </a:r>
            <a:r>
              <a:rPr lang="en-US" dirty="0"/>
              <a:t>FROM customer c</a:t>
            </a:r>
            <a:r>
              <a:rPr lang="lt-LT" dirty="0"/>
              <a:t> </a:t>
            </a:r>
            <a:br>
              <a:rPr lang="lt-LT" dirty="0"/>
            </a:br>
            <a:r>
              <a:rPr lang="lt-LT" dirty="0"/>
              <a:t>           </a:t>
            </a:r>
            <a:r>
              <a:rPr lang="en-US" dirty="0"/>
              <a:t>INNER JOIN address a</a:t>
            </a:r>
            <a:r>
              <a:rPr lang="lt-LT" dirty="0"/>
              <a:t> </a:t>
            </a:r>
            <a:r>
              <a:rPr lang="en-US" dirty="0"/>
              <a:t>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r>
              <a:rPr lang="lt-LT" dirty="0"/>
              <a:t> </a:t>
            </a:r>
            <a:br>
              <a:rPr lang="lt-LT" dirty="0"/>
            </a:br>
            <a:r>
              <a:rPr lang="lt-LT" dirty="0"/>
              <a:t>           </a:t>
            </a:r>
            <a:r>
              <a:rPr lang="en-US" dirty="0"/>
              <a:t>INNER JOIN city </a:t>
            </a:r>
            <a:r>
              <a:rPr lang="en-US" dirty="0" err="1"/>
              <a:t>ct</a:t>
            </a:r>
            <a:r>
              <a:rPr lang="lt-LT" dirty="0"/>
              <a:t> </a:t>
            </a:r>
            <a:r>
              <a:rPr lang="en-US" dirty="0"/>
              <a:t>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r>
              <a:rPr lang="en-US" dirty="0"/>
              <a:t>;</a:t>
            </a:r>
            <a:endParaRPr lang="lt-LT" dirty="0"/>
          </a:p>
          <a:p>
            <a:r>
              <a:rPr lang="lt-LT" dirty="0"/>
              <a:t>Jungimo eiliškumas nėra svarbus!</a:t>
            </a:r>
          </a:p>
          <a:p>
            <a:r>
              <a:rPr lang="lt-LT" dirty="0"/>
              <a:t>Galimas skirtumas, kurį pastebėsite, eilučių gražinimo eiliškumas.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Lentelių jungimas norimu eiliškumu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STRAIGHT_JOIN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ct.city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INNER JOIN address a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INNER JOIN customer c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a.address_id</a:t>
            </a:r>
            <a:r>
              <a:rPr lang="lt-LT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6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Subquery prijungimas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c.first_name</a:t>
            </a:r>
            <a:r>
              <a:rPr lang="en-US" dirty="0"/>
              <a:t>, </a:t>
            </a:r>
            <a:r>
              <a:rPr lang="en-US" dirty="0" err="1"/>
              <a:t>c.last_name</a:t>
            </a:r>
            <a:r>
              <a:rPr lang="en-US" dirty="0"/>
              <a:t>, </a:t>
            </a:r>
            <a:r>
              <a:rPr lang="en-US" dirty="0" err="1"/>
              <a:t>addr.address</a:t>
            </a:r>
            <a:r>
              <a:rPr lang="en-US" dirty="0"/>
              <a:t>, </a:t>
            </a:r>
            <a:r>
              <a:rPr lang="en-US" dirty="0" err="1"/>
              <a:t>addr.city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FROM customer c</a:t>
            </a:r>
          </a:p>
          <a:p>
            <a:pPr marL="0" indent="0">
              <a:buNone/>
            </a:pPr>
            <a:r>
              <a:rPr lang="en-US" dirty="0"/>
              <a:t>       INNER JOIN</a:t>
            </a:r>
          </a:p>
          <a:p>
            <a:pPr marL="0" indent="0">
              <a:buNone/>
            </a:pPr>
            <a:r>
              <a:rPr lang="en-US" dirty="0"/>
              <a:t>        (SELECT </a:t>
            </a:r>
            <a:r>
              <a:rPr lang="en-US" dirty="0" err="1"/>
              <a:t>a.address_id</a:t>
            </a:r>
            <a:r>
              <a:rPr lang="en-US" dirty="0"/>
              <a:t>, </a:t>
            </a:r>
            <a:r>
              <a:rPr lang="en-US" dirty="0" err="1"/>
              <a:t>a.address</a:t>
            </a:r>
            <a:r>
              <a:rPr lang="en-US" dirty="0"/>
              <a:t>, </a:t>
            </a:r>
            <a:r>
              <a:rPr lang="en-US" dirty="0" err="1"/>
              <a:t>ct.city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FROM address a</a:t>
            </a:r>
          </a:p>
          <a:p>
            <a:pPr marL="0" indent="0">
              <a:buNone/>
            </a:pPr>
            <a:r>
              <a:rPr lang="en-US" dirty="0"/>
              <a:t>           INNER JOIN city </a:t>
            </a:r>
            <a:r>
              <a:rPr lang="en-US" dirty="0" err="1"/>
              <a:t>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ON </a:t>
            </a:r>
            <a:r>
              <a:rPr lang="en-US" dirty="0" err="1"/>
              <a:t>a.city_id</a:t>
            </a:r>
            <a:r>
              <a:rPr lang="en-US" dirty="0"/>
              <a:t> = </a:t>
            </a:r>
            <a:r>
              <a:rPr lang="en-US" dirty="0" err="1"/>
              <a:t>ct.city_id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WHERE </a:t>
            </a:r>
            <a:r>
              <a:rPr lang="en-US" dirty="0" err="1"/>
              <a:t>a.district</a:t>
            </a:r>
            <a:r>
              <a:rPr lang="en-US" dirty="0"/>
              <a:t> = 'California'</a:t>
            </a:r>
          </a:p>
          <a:p>
            <a:pPr marL="0" indent="0">
              <a:buNone/>
            </a:pPr>
            <a:r>
              <a:rPr lang="en-US" dirty="0"/>
              <a:t>        ) </a:t>
            </a:r>
            <a:r>
              <a:rPr lang="en-US" dirty="0" err="1"/>
              <a:t>addr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c.address_id</a:t>
            </a:r>
            <a:r>
              <a:rPr lang="en-US" dirty="0"/>
              <a:t> = </a:t>
            </a:r>
            <a:r>
              <a:rPr lang="en-US" dirty="0" err="1"/>
              <a:t>addr.address_id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026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Subquery prijungimas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Gali būti naudingas</a:t>
            </a:r>
          </a:p>
          <a:p>
            <a:pPr lvl="1"/>
            <a:r>
              <a:rPr lang="lt-LT" dirty="0"/>
              <a:t>Skaitomumui </a:t>
            </a:r>
          </a:p>
          <a:p>
            <a:pPr lvl="1"/>
            <a:r>
              <a:rPr lang="lt-LT" dirty="0"/>
              <a:t>Vykdymo trukmei sumažinti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4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04B-8624-442D-951E-D0D8842F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Tos pačios lentelės prijungimas kelis kartus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11F8-8797-47CA-9640-BEA50E4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t-LT" dirty="0"/>
              <a:t>Norite sužinoti filmus, kur vaidino du konkretūs aktoriai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Užklausa gražina filmus, kur vaidino vienas arba kitas aktorius: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f.title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FROM film f</a:t>
            </a:r>
          </a:p>
          <a:p>
            <a:pPr marL="0" indent="0">
              <a:buNone/>
            </a:pPr>
            <a:r>
              <a:rPr lang="en-US" dirty="0"/>
              <a:t>       INNER JOIN </a:t>
            </a:r>
            <a:r>
              <a:rPr lang="en-US" dirty="0" err="1"/>
              <a:t>film_actor</a:t>
            </a:r>
            <a:r>
              <a:rPr lang="en-US" dirty="0"/>
              <a:t> fa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f.film_id</a:t>
            </a:r>
            <a:r>
              <a:rPr lang="en-US" dirty="0"/>
              <a:t> = </a:t>
            </a:r>
            <a:r>
              <a:rPr lang="en-US" dirty="0" err="1"/>
              <a:t>fa.film_id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INNER JOIN actor a</a:t>
            </a:r>
          </a:p>
          <a:p>
            <a:pPr marL="0" indent="0">
              <a:buNone/>
            </a:pPr>
            <a:r>
              <a:rPr lang="en-US" dirty="0"/>
              <a:t>       ON </a:t>
            </a:r>
            <a:r>
              <a:rPr lang="en-US" dirty="0" err="1"/>
              <a:t>fa.actor_id</a:t>
            </a:r>
            <a:r>
              <a:rPr lang="en-US" dirty="0"/>
              <a:t> = </a:t>
            </a:r>
            <a:r>
              <a:rPr lang="en-US" dirty="0" err="1"/>
              <a:t>a.actor_id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WHERE ((</a:t>
            </a:r>
            <a:r>
              <a:rPr lang="en-US" dirty="0" err="1"/>
              <a:t>a.first_name</a:t>
            </a:r>
            <a:r>
              <a:rPr lang="en-US" dirty="0"/>
              <a:t> = 'CATE' AND </a:t>
            </a:r>
            <a:r>
              <a:rPr lang="en-US" dirty="0" err="1"/>
              <a:t>a.last_name</a:t>
            </a:r>
            <a:r>
              <a:rPr lang="en-US" dirty="0"/>
              <a:t> = 'MCQUEEN')</a:t>
            </a:r>
          </a:p>
          <a:p>
            <a:pPr marL="0" indent="0">
              <a:buNone/>
            </a:pPr>
            <a:r>
              <a:rPr lang="en-US" dirty="0"/>
              <a:t>        OR (</a:t>
            </a:r>
            <a:r>
              <a:rPr lang="en-US" dirty="0" err="1"/>
              <a:t>a.first_name</a:t>
            </a:r>
            <a:r>
              <a:rPr lang="en-US" dirty="0"/>
              <a:t> = 'CUBA' AND </a:t>
            </a:r>
            <a:r>
              <a:rPr lang="en-US" dirty="0" err="1"/>
              <a:t>a.last_name</a:t>
            </a:r>
            <a:r>
              <a:rPr lang="en-US" dirty="0"/>
              <a:t> = 'BIRCH'));</a:t>
            </a:r>
          </a:p>
        </p:txBody>
      </p:sp>
    </p:spTree>
    <p:extLst>
      <p:ext uri="{BB962C8B-B14F-4D97-AF65-F5344CB8AC3E}">
        <p14:creationId xmlns:p14="http://schemas.microsoft.com/office/powerpoint/2010/main" val="16711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1626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Darbas su duomenimis</vt:lpstr>
      <vt:lpstr>Kas  yra join? </vt:lpstr>
      <vt:lpstr>Dekarto sandauga</vt:lpstr>
      <vt:lpstr>Inner join</vt:lpstr>
      <vt:lpstr>Join 3+ lenteles</vt:lpstr>
      <vt:lpstr>Lentelių jungimas norimu eiliškumu</vt:lpstr>
      <vt:lpstr>Subquery prijungimas</vt:lpstr>
      <vt:lpstr>Subquery prijungimas</vt:lpstr>
      <vt:lpstr>Tos pačios lentelės prijungimas kelis kartus</vt:lpstr>
      <vt:lpstr>Tos pačios lentelės prijungimas kelis kartus</vt:lpstr>
      <vt:lpstr>Self-joins</vt:lpstr>
      <vt:lpstr>Pratimai</vt:lpstr>
      <vt:lpstr>Outer joins (išoriniai jungimai)</vt:lpstr>
      <vt:lpstr>Outer joins (išoriniai jungimai)</vt:lpstr>
      <vt:lpstr>Outer joins (išoriniai jungimai)</vt:lpstr>
      <vt:lpstr>Left vs. Righ join</vt:lpstr>
      <vt:lpstr>3+ lentelės</vt:lpstr>
      <vt:lpstr>Cross joins – dekarto sandauga</vt:lpstr>
      <vt:lpstr>Cross joins panaudojimas Norite sugeneruoti lentelę, kuri turėtų visas 2020 metų dienas. </vt:lpstr>
      <vt:lpstr>Natural joins</vt:lpstr>
      <vt:lpstr>Užduotys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Darbas su duomenimis</dc:title>
  <dc:creator>Justas Kalpokas</dc:creator>
  <cp:lastModifiedBy>Justas Kalpokas</cp:lastModifiedBy>
  <cp:revision>1</cp:revision>
  <dcterms:created xsi:type="dcterms:W3CDTF">2021-12-15T06:35:13Z</dcterms:created>
  <dcterms:modified xsi:type="dcterms:W3CDTF">2021-12-15T07:37:08Z</dcterms:modified>
</cp:coreProperties>
</file>