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78D90-207A-492D-A288-53F3C7E386D3}" v="29" dt="2021-12-15T08:19:3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as Kalpokas" userId="df383992dd094b12" providerId="LiveId" clId="{DB078D90-207A-492D-A288-53F3C7E386D3}"/>
    <pc:docChg chg="undo custSel addSld delSld modSld">
      <pc:chgData name="Justas Kalpokas" userId="df383992dd094b12" providerId="LiveId" clId="{DB078D90-207A-492D-A288-53F3C7E386D3}" dt="2021-12-20T14:38:01.732" v="1135"/>
      <pc:docMkLst>
        <pc:docMk/>
      </pc:docMkLst>
      <pc:sldChg chg="addSp modSp new mod">
        <pc:chgData name="Justas Kalpokas" userId="df383992dd094b12" providerId="LiveId" clId="{DB078D90-207A-492D-A288-53F3C7E386D3}" dt="2021-12-15T08:04:22.085" v="26" actId="20577"/>
        <pc:sldMkLst>
          <pc:docMk/>
          <pc:sldMk cId="2902595407" sldId="257"/>
        </pc:sldMkLst>
        <pc:spChg chg="mod">
          <ac:chgData name="Justas Kalpokas" userId="df383992dd094b12" providerId="LiveId" clId="{DB078D90-207A-492D-A288-53F3C7E386D3}" dt="2021-12-15T08:04:22.085" v="26" actId="20577"/>
          <ac:spMkLst>
            <pc:docMk/>
            <pc:sldMk cId="2902595407" sldId="257"/>
            <ac:spMk id="2" creationId="{B0C86D25-540B-4F6A-97E1-989AB93C9527}"/>
          </ac:spMkLst>
        </pc:spChg>
        <pc:picChg chg="add mod">
          <ac:chgData name="Justas Kalpokas" userId="df383992dd094b12" providerId="LiveId" clId="{DB078D90-207A-492D-A288-53F3C7E386D3}" dt="2021-12-15T08:04:15.523" v="13" actId="1076"/>
          <ac:picMkLst>
            <pc:docMk/>
            <pc:sldMk cId="2902595407" sldId="257"/>
            <ac:picMk id="5" creationId="{05E03002-5F58-417C-AD17-2A9CD1C9B9AB}"/>
          </ac:picMkLst>
        </pc:picChg>
      </pc:sldChg>
      <pc:sldChg chg="addSp delSp modSp add mod">
        <pc:chgData name="Justas Kalpokas" userId="df383992dd094b12" providerId="LiveId" clId="{DB078D90-207A-492D-A288-53F3C7E386D3}" dt="2021-12-15T08:04:48.879" v="36" actId="1076"/>
        <pc:sldMkLst>
          <pc:docMk/>
          <pc:sldMk cId="354788385" sldId="258"/>
        </pc:sldMkLst>
        <pc:spChg chg="mod">
          <ac:chgData name="Justas Kalpokas" userId="df383992dd094b12" providerId="LiveId" clId="{DB078D90-207A-492D-A288-53F3C7E386D3}" dt="2021-12-15T08:04:32.797" v="34" actId="20577"/>
          <ac:spMkLst>
            <pc:docMk/>
            <pc:sldMk cId="354788385" sldId="258"/>
            <ac:spMk id="2" creationId="{B0C86D25-540B-4F6A-97E1-989AB93C9527}"/>
          </ac:spMkLst>
        </pc:spChg>
        <pc:spChg chg="del">
          <ac:chgData name="Justas Kalpokas" userId="df383992dd094b12" providerId="LiveId" clId="{DB078D90-207A-492D-A288-53F3C7E386D3}" dt="2021-12-15T08:04:46.430" v="35" actId="22"/>
          <ac:spMkLst>
            <pc:docMk/>
            <pc:sldMk cId="354788385" sldId="258"/>
            <ac:spMk id="3" creationId="{FC4834D7-68AA-4834-A56D-427E694B4D3C}"/>
          </ac:spMkLst>
        </pc:spChg>
        <pc:picChg chg="add mod ord">
          <ac:chgData name="Justas Kalpokas" userId="df383992dd094b12" providerId="LiveId" clId="{DB078D90-207A-492D-A288-53F3C7E386D3}" dt="2021-12-15T08:04:48.879" v="36" actId="1076"/>
          <ac:picMkLst>
            <pc:docMk/>
            <pc:sldMk cId="354788385" sldId="258"/>
            <ac:picMk id="5" creationId="{58E4D4FD-7C52-4810-B1C0-72B6852266E6}"/>
          </ac:picMkLst>
        </pc:picChg>
      </pc:sldChg>
      <pc:sldChg chg="addSp delSp modSp add mod">
        <pc:chgData name="Justas Kalpokas" userId="df383992dd094b12" providerId="LiveId" clId="{DB078D90-207A-492D-A288-53F3C7E386D3}" dt="2021-12-15T08:05:16.839" v="47" actId="20577"/>
        <pc:sldMkLst>
          <pc:docMk/>
          <pc:sldMk cId="602073974" sldId="259"/>
        </pc:sldMkLst>
        <pc:spChg chg="mod">
          <ac:chgData name="Justas Kalpokas" userId="df383992dd094b12" providerId="LiveId" clId="{DB078D90-207A-492D-A288-53F3C7E386D3}" dt="2021-12-15T08:05:16.839" v="47" actId="20577"/>
          <ac:spMkLst>
            <pc:docMk/>
            <pc:sldMk cId="602073974" sldId="259"/>
            <ac:spMk id="2" creationId="{B0C86D25-540B-4F6A-97E1-989AB93C9527}"/>
          </ac:spMkLst>
        </pc:spChg>
        <pc:spChg chg="del">
          <ac:chgData name="Justas Kalpokas" userId="df383992dd094b12" providerId="LiveId" clId="{DB078D90-207A-492D-A288-53F3C7E386D3}" dt="2021-12-15T08:05:06.225" v="37" actId="22"/>
          <ac:spMkLst>
            <pc:docMk/>
            <pc:sldMk cId="602073974" sldId="259"/>
            <ac:spMk id="3" creationId="{FC4834D7-68AA-4834-A56D-427E694B4D3C}"/>
          </ac:spMkLst>
        </pc:spChg>
        <pc:picChg chg="add mod ord">
          <ac:chgData name="Justas Kalpokas" userId="df383992dd094b12" providerId="LiveId" clId="{DB078D90-207A-492D-A288-53F3C7E386D3}" dt="2021-12-15T08:05:08.594" v="38" actId="1076"/>
          <ac:picMkLst>
            <pc:docMk/>
            <pc:sldMk cId="602073974" sldId="259"/>
            <ac:picMk id="5" creationId="{EA19A22C-028F-4EA1-BB4F-2BE3F6A254E0}"/>
          </ac:picMkLst>
        </pc:picChg>
      </pc:sldChg>
      <pc:sldChg chg="addSp delSp modSp add mod">
        <pc:chgData name="Justas Kalpokas" userId="df383992dd094b12" providerId="LiveId" clId="{DB078D90-207A-492D-A288-53F3C7E386D3}" dt="2021-12-15T08:06:11.494" v="98" actId="255"/>
        <pc:sldMkLst>
          <pc:docMk/>
          <pc:sldMk cId="3240874070" sldId="260"/>
        </pc:sldMkLst>
        <pc:spChg chg="mod">
          <ac:chgData name="Justas Kalpokas" userId="df383992dd094b12" providerId="LiveId" clId="{DB078D90-207A-492D-A288-53F3C7E386D3}" dt="2021-12-15T08:06:11.494" v="98" actId="255"/>
          <ac:spMkLst>
            <pc:docMk/>
            <pc:sldMk cId="3240874070" sldId="260"/>
            <ac:spMk id="2" creationId="{B0C86D25-540B-4F6A-97E1-989AB93C9527}"/>
          </ac:spMkLst>
        </pc:spChg>
        <pc:spChg chg="del">
          <ac:chgData name="Justas Kalpokas" userId="df383992dd094b12" providerId="LiveId" clId="{DB078D90-207A-492D-A288-53F3C7E386D3}" dt="2021-12-15T08:05:37.463" v="48" actId="22"/>
          <ac:spMkLst>
            <pc:docMk/>
            <pc:sldMk cId="3240874070" sldId="260"/>
            <ac:spMk id="3" creationId="{FC4834D7-68AA-4834-A56D-427E694B4D3C}"/>
          </ac:spMkLst>
        </pc:spChg>
        <pc:spChg chg="add del">
          <ac:chgData name="Justas Kalpokas" userId="df383992dd094b12" providerId="LiveId" clId="{DB078D90-207A-492D-A288-53F3C7E386D3}" dt="2021-12-15T08:06:04.900" v="95"/>
          <ac:spMkLst>
            <pc:docMk/>
            <pc:sldMk cId="3240874070" sldId="260"/>
            <ac:spMk id="6" creationId="{9B9BEAA4-FC7A-421B-ADE1-446B0BDD8D64}"/>
          </ac:spMkLst>
        </pc:spChg>
        <pc:picChg chg="add mod ord">
          <ac:chgData name="Justas Kalpokas" userId="df383992dd094b12" providerId="LiveId" clId="{DB078D90-207A-492D-A288-53F3C7E386D3}" dt="2021-12-15T08:05:39.983" v="49" actId="1076"/>
          <ac:picMkLst>
            <pc:docMk/>
            <pc:sldMk cId="3240874070" sldId="260"/>
            <ac:picMk id="5" creationId="{76FFAF33-1D4E-4B07-A539-CD126F0DDE53}"/>
          </ac:picMkLst>
        </pc:picChg>
      </pc:sldChg>
      <pc:sldChg chg="modSp add mod">
        <pc:chgData name="Justas Kalpokas" userId="df383992dd094b12" providerId="LiveId" clId="{DB078D90-207A-492D-A288-53F3C7E386D3}" dt="2021-12-15T08:07:37.685" v="271" actId="20577"/>
        <pc:sldMkLst>
          <pc:docMk/>
          <pc:sldMk cId="962555834" sldId="261"/>
        </pc:sldMkLst>
        <pc:spChg chg="mod">
          <ac:chgData name="Justas Kalpokas" userId="df383992dd094b12" providerId="LiveId" clId="{DB078D90-207A-492D-A288-53F3C7E386D3}" dt="2021-12-15T08:06:35.290" v="126" actId="20577"/>
          <ac:spMkLst>
            <pc:docMk/>
            <pc:sldMk cId="962555834" sldId="261"/>
            <ac:spMk id="2" creationId="{B0C86D25-540B-4F6A-97E1-989AB93C9527}"/>
          </ac:spMkLst>
        </pc:spChg>
        <pc:spChg chg="mod">
          <ac:chgData name="Justas Kalpokas" userId="df383992dd094b12" providerId="LiveId" clId="{DB078D90-207A-492D-A288-53F3C7E386D3}" dt="2021-12-15T08:07:37.685" v="271" actId="20577"/>
          <ac:spMkLst>
            <pc:docMk/>
            <pc:sldMk cId="962555834" sldId="261"/>
            <ac:spMk id="3" creationId="{FC4834D7-68AA-4834-A56D-427E694B4D3C}"/>
          </ac:spMkLst>
        </pc:spChg>
      </pc:sldChg>
      <pc:sldChg chg="modSp add mod">
        <pc:chgData name="Justas Kalpokas" userId="df383992dd094b12" providerId="LiveId" clId="{DB078D90-207A-492D-A288-53F3C7E386D3}" dt="2021-12-15T08:09:30.802" v="521" actId="5793"/>
        <pc:sldMkLst>
          <pc:docMk/>
          <pc:sldMk cId="1355593286" sldId="262"/>
        </pc:sldMkLst>
        <pc:spChg chg="mod">
          <ac:chgData name="Justas Kalpokas" userId="df383992dd094b12" providerId="LiveId" clId="{DB078D90-207A-492D-A288-53F3C7E386D3}" dt="2021-12-15T08:08:03.269" v="307" actId="20577"/>
          <ac:spMkLst>
            <pc:docMk/>
            <pc:sldMk cId="1355593286" sldId="262"/>
            <ac:spMk id="2" creationId="{B0C86D25-540B-4F6A-97E1-989AB93C9527}"/>
          </ac:spMkLst>
        </pc:spChg>
        <pc:spChg chg="mod">
          <ac:chgData name="Justas Kalpokas" userId="df383992dd094b12" providerId="LiveId" clId="{DB078D90-207A-492D-A288-53F3C7E386D3}" dt="2021-12-15T08:09:30.802" v="521" actId="5793"/>
          <ac:spMkLst>
            <pc:docMk/>
            <pc:sldMk cId="1355593286" sldId="262"/>
            <ac:spMk id="3" creationId="{FC4834D7-68AA-4834-A56D-427E694B4D3C}"/>
          </ac:spMkLst>
        </pc:spChg>
      </pc:sldChg>
      <pc:sldChg chg="modSp add mod">
        <pc:chgData name="Justas Kalpokas" userId="df383992dd094b12" providerId="LiveId" clId="{DB078D90-207A-492D-A288-53F3C7E386D3}" dt="2021-12-15T08:11:02.821" v="563" actId="20577"/>
        <pc:sldMkLst>
          <pc:docMk/>
          <pc:sldMk cId="110168862" sldId="263"/>
        </pc:sldMkLst>
        <pc:spChg chg="mod">
          <ac:chgData name="Justas Kalpokas" userId="df383992dd094b12" providerId="LiveId" clId="{DB078D90-207A-492D-A288-53F3C7E386D3}" dt="2021-12-15T08:11:02.821" v="563" actId="20577"/>
          <ac:spMkLst>
            <pc:docMk/>
            <pc:sldMk cId="110168862" sldId="263"/>
            <ac:spMk id="2" creationId="{B0C86D25-540B-4F6A-97E1-989AB93C9527}"/>
          </ac:spMkLst>
        </pc:spChg>
        <pc:spChg chg="mod">
          <ac:chgData name="Justas Kalpokas" userId="df383992dd094b12" providerId="LiveId" clId="{DB078D90-207A-492D-A288-53F3C7E386D3}" dt="2021-12-15T08:10:54.991" v="556" actId="21"/>
          <ac:spMkLst>
            <pc:docMk/>
            <pc:sldMk cId="110168862" sldId="263"/>
            <ac:spMk id="3" creationId="{FC4834D7-68AA-4834-A56D-427E694B4D3C}"/>
          </ac:spMkLst>
        </pc:spChg>
      </pc:sldChg>
      <pc:sldChg chg="modSp add mod">
        <pc:chgData name="Justas Kalpokas" userId="df383992dd094b12" providerId="LiveId" clId="{DB078D90-207A-492D-A288-53F3C7E386D3}" dt="2021-12-15T08:11:12.650" v="578" actId="20577"/>
        <pc:sldMkLst>
          <pc:docMk/>
          <pc:sldMk cId="3906809685" sldId="264"/>
        </pc:sldMkLst>
        <pc:spChg chg="mod">
          <ac:chgData name="Justas Kalpokas" userId="df383992dd094b12" providerId="LiveId" clId="{DB078D90-207A-492D-A288-53F3C7E386D3}" dt="2021-12-15T08:11:08.548" v="575" actId="20577"/>
          <ac:spMkLst>
            <pc:docMk/>
            <pc:sldMk cId="3906809685" sldId="264"/>
            <ac:spMk id="2" creationId="{B0C86D25-540B-4F6A-97E1-989AB93C9527}"/>
          </ac:spMkLst>
        </pc:spChg>
        <pc:spChg chg="mod">
          <ac:chgData name="Justas Kalpokas" userId="df383992dd094b12" providerId="LiveId" clId="{DB078D90-207A-492D-A288-53F3C7E386D3}" dt="2021-12-15T08:11:12.650" v="578" actId="20577"/>
          <ac:spMkLst>
            <pc:docMk/>
            <pc:sldMk cId="3906809685" sldId="264"/>
            <ac:spMk id="3" creationId="{FC4834D7-68AA-4834-A56D-427E694B4D3C}"/>
          </ac:spMkLst>
        </pc:spChg>
      </pc:sldChg>
      <pc:sldChg chg="addSp delSp modSp add mod">
        <pc:chgData name="Justas Kalpokas" userId="df383992dd094b12" providerId="LiveId" clId="{DB078D90-207A-492D-A288-53F3C7E386D3}" dt="2021-12-20T14:37:50.135" v="1134" actId="20577"/>
        <pc:sldMkLst>
          <pc:docMk/>
          <pc:sldMk cId="3655228686" sldId="265"/>
        </pc:sldMkLst>
        <pc:spChg chg="mod">
          <ac:chgData name="Justas Kalpokas" userId="df383992dd094b12" providerId="LiveId" clId="{DB078D90-207A-492D-A288-53F3C7E386D3}" dt="2021-12-20T14:37:50.135" v="1134" actId="20577"/>
          <ac:spMkLst>
            <pc:docMk/>
            <pc:sldMk cId="3655228686" sldId="265"/>
            <ac:spMk id="2" creationId="{B0C86D25-540B-4F6A-97E1-989AB93C9527}"/>
          </ac:spMkLst>
        </pc:spChg>
        <pc:spChg chg="mod">
          <ac:chgData name="Justas Kalpokas" userId="df383992dd094b12" providerId="LiveId" clId="{DB078D90-207A-492D-A288-53F3C7E386D3}" dt="2021-12-15T08:13:31.204" v="651" actId="27636"/>
          <ac:spMkLst>
            <pc:docMk/>
            <pc:sldMk cId="3655228686" sldId="265"/>
            <ac:spMk id="3" creationId="{FC4834D7-68AA-4834-A56D-427E694B4D3C}"/>
          </ac:spMkLst>
        </pc:spChg>
        <pc:spChg chg="add del">
          <ac:chgData name="Justas Kalpokas" userId="df383992dd094b12" providerId="LiveId" clId="{DB078D90-207A-492D-A288-53F3C7E386D3}" dt="2021-12-15T08:12:09.776" v="634"/>
          <ac:spMkLst>
            <pc:docMk/>
            <pc:sldMk cId="3655228686" sldId="265"/>
            <ac:spMk id="4" creationId="{49FC8CD2-BF55-4086-9EAE-99104A91ECEA}"/>
          </ac:spMkLst>
        </pc:spChg>
      </pc:sldChg>
      <pc:sldChg chg="modSp add mod">
        <pc:chgData name="Justas Kalpokas" userId="df383992dd094b12" providerId="LiveId" clId="{DB078D90-207A-492D-A288-53F3C7E386D3}" dt="2021-12-20T14:38:01.732" v="1135"/>
        <pc:sldMkLst>
          <pc:docMk/>
          <pc:sldMk cId="3417350693" sldId="266"/>
        </pc:sldMkLst>
        <pc:spChg chg="mod">
          <ac:chgData name="Justas Kalpokas" userId="df383992dd094b12" providerId="LiveId" clId="{DB078D90-207A-492D-A288-53F3C7E386D3}" dt="2021-12-20T14:38:01.732" v="1135"/>
          <ac:spMkLst>
            <pc:docMk/>
            <pc:sldMk cId="3417350693" sldId="266"/>
            <ac:spMk id="2" creationId="{B0C86D25-540B-4F6A-97E1-989AB93C9527}"/>
          </ac:spMkLst>
        </pc:spChg>
        <pc:spChg chg="mod">
          <ac:chgData name="Justas Kalpokas" userId="df383992dd094b12" providerId="LiveId" clId="{DB078D90-207A-492D-A288-53F3C7E386D3}" dt="2021-12-15T08:15:36.179" v="685" actId="207"/>
          <ac:spMkLst>
            <pc:docMk/>
            <pc:sldMk cId="3417350693" sldId="266"/>
            <ac:spMk id="3" creationId="{FC4834D7-68AA-4834-A56D-427E694B4D3C}"/>
          </ac:spMkLst>
        </pc:spChg>
      </pc:sldChg>
      <pc:sldChg chg="modSp add mod">
        <pc:chgData name="Justas Kalpokas" userId="df383992dd094b12" providerId="LiveId" clId="{DB078D90-207A-492D-A288-53F3C7E386D3}" dt="2021-12-15T08:17:20.572" v="760" actId="20577"/>
        <pc:sldMkLst>
          <pc:docMk/>
          <pc:sldMk cId="3561637961" sldId="267"/>
        </pc:sldMkLst>
        <pc:spChg chg="mod">
          <ac:chgData name="Justas Kalpokas" userId="df383992dd094b12" providerId="LiveId" clId="{DB078D90-207A-492D-A288-53F3C7E386D3}" dt="2021-12-15T08:16:27.601" v="711" actId="20577"/>
          <ac:spMkLst>
            <pc:docMk/>
            <pc:sldMk cId="3561637961" sldId="267"/>
            <ac:spMk id="2" creationId="{B0C86D25-540B-4F6A-97E1-989AB93C9527}"/>
          </ac:spMkLst>
        </pc:spChg>
        <pc:spChg chg="mod">
          <ac:chgData name="Justas Kalpokas" userId="df383992dd094b12" providerId="LiveId" clId="{DB078D90-207A-492D-A288-53F3C7E386D3}" dt="2021-12-15T08:17:20.572" v="760" actId="20577"/>
          <ac:spMkLst>
            <pc:docMk/>
            <pc:sldMk cId="3561637961" sldId="267"/>
            <ac:spMk id="3" creationId="{FC4834D7-68AA-4834-A56D-427E694B4D3C}"/>
          </ac:spMkLst>
        </pc:spChg>
      </pc:sldChg>
      <pc:sldChg chg="modSp new mod">
        <pc:chgData name="Justas Kalpokas" userId="df383992dd094b12" providerId="LiveId" clId="{DB078D90-207A-492D-A288-53F3C7E386D3}" dt="2021-12-15T08:18:56.960" v="852" actId="20577"/>
        <pc:sldMkLst>
          <pc:docMk/>
          <pc:sldMk cId="2397031800" sldId="268"/>
        </pc:sldMkLst>
        <pc:spChg chg="mod">
          <ac:chgData name="Justas Kalpokas" userId="df383992dd094b12" providerId="LiveId" clId="{DB078D90-207A-492D-A288-53F3C7E386D3}" dt="2021-12-15T08:18:33.301" v="773" actId="20577"/>
          <ac:spMkLst>
            <pc:docMk/>
            <pc:sldMk cId="2397031800" sldId="268"/>
            <ac:spMk id="2" creationId="{557D1128-450D-4358-897A-19D1D7CB45A3}"/>
          </ac:spMkLst>
        </pc:spChg>
        <pc:spChg chg="mod">
          <ac:chgData name="Justas Kalpokas" userId="df383992dd094b12" providerId="LiveId" clId="{DB078D90-207A-492D-A288-53F3C7E386D3}" dt="2021-12-15T08:18:56.960" v="852" actId="20577"/>
          <ac:spMkLst>
            <pc:docMk/>
            <pc:sldMk cId="2397031800" sldId="268"/>
            <ac:spMk id="3" creationId="{6E119A2D-B17A-4E36-952D-F88FDE42851F}"/>
          </ac:spMkLst>
        </pc:spChg>
      </pc:sldChg>
      <pc:sldChg chg="modSp add mod">
        <pc:chgData name="Justas Kalpokas" userId="df383992dd094b12" providerId="LiveId" clId="{DB078D90-207A-492D-A288-53F3C7E386D3}" dt="2021-12-15T08:21:02.885" v="1081" actId="20577"/>
        <pc:sldMkLst>
          <pc:docMk/>
          <pc:sldMk cId="4276198390" sldId="269"/>
        </pc:sldMkLst>
        <pc:spChg chg="mod">
          <ac:chgData name="Justas Kalpokas" userId="df383992dd094b12" providerId="LiveId" clId="{DB078D90-207A-492D-A288-53F3C7E386D3}" dt="2021-12-15T08:19:02.118" v="862" actId="20577"/>
          <ac:spMkLst>
            <pc:docMk/>
            <pc:sldMk cId="4276198390" sldId="269"/>
            <ac:spMk id="2" creationId="{557D1128-450D-4358-897A-19D1D7CB45A3}"/>
          </ac:spMkLst>
        </pc:spChg>
        <pc:spChg chg="mod">
          <ac:chgData name="Justas Kalpokas" userId="df383992dd094b12" providerId="LiveId" clId="{DB078D90-207A-492D-A288-53F3C7E386D3}" dt="2021-12-15T08:21:02.885" v="1081" actId="20577"/>
          <ac:spMkLst>
            <pc:docMk/>
            <pc:sldMk cId="4276198390" sldId="269"/>
            <ac:spMk id="3" creationId="{6E119A2D-B17A-4E36-952D-F88FDE42851F}"/>
          </ac:spMkLst>
        </pc:spChg>
      </pc:sldChg>
      <pc:sldChg chg="add del">
        <pc:chgData name="Justas Kalpokas" userId="df383992dd094b12" providerId="LiveId" clId="{DB078D90-207A-492D-A288-53F3C7E386D3}" dt="2021-12-15T08:21:06.066" v="1082" actId="47"/>
        <pc:sldMkLst>
          <pc:docMk/>
          <pc:sldMk cId="1500134114" sldId="270"/>
        </pc:sldMkLst>
      </pc:sldChg>
      <pc:sldChg chg="add del">
        <pc:chgData name="Justas Kalpokas" userId="df383992dd094b12" providerId="LiveId" clId="{DB078D90-207A-492D-A288-53F3C7E386D3}" dt="2021-12-15T08:21:07.134" v="1083" actId="47"/>
        <pc:sldMkLst>
          <pc:docMk/>
          <pc:sldMk cId="43329842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A644-0DC1-4D81-926C-AE039DE1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58008-3AA9-4CAC-BABB-8C97E79EA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C4B4-8824-4C03-9BEA-E3744F8F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101F-19CB-4727-802B-567CCB11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CB0E-F5B6-4F82-89DC-0605F10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7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92F3-0C1D-4D08-8C28-A906291D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E4DA3-CFBF-48CD-805B-83964876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798F-E624-4DF7-A246-29D80738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E904-CF38-4979-9E3F-7CB9F8C4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95A4-296F-40C7-AF26-80A0132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9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F385B-7555-444B-9774-2812D917B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8AB8-C816-4135-B3D9-F39F635A0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5116-1DF9-46F4-86C9-23DC9BA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4CDA-E2ED-437C-B61B-4BE316DD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E85E-7C65-4A38-AFE3-778A0494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2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2130-EFD4-4A34-B310-199ADB28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B116-956B-4FCE-B145-93674F94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0674-C191-401B-B86C-3A11B1A6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AB66-70D7-4084-B7DF-15FE1C21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4662-F1F3-453D-B044-4D170B4A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9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83C7-0C6B-4A21-AE18-B1EA71BC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5ADA3-056B-43CE-852E-B5B0452B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CDDA1-7FEA-441A-A10E-5908C872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82AE-0A23-43AD-B252-932EE84F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C0C0-B175-447F-A843-26DD7C89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6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5551-978E-4B90-9018-33EE1DCF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C342-EAD3-48DF-A626-5F7003B15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D9069-F237-4688-B4B6-C077878A4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06DFD-9F8B-4121-AC12-B97E4714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6E06B-0222-47DD-AC23-1A0087FC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DA420-E1D4-4FCA-94B3-809354E8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A693-1E1C-4F6E-B5A8-776F237D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4ED8-8E6B-42E5-9570-A3660CF2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B1EEB-4AD8-4406-B82F-72911AE10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4C221-DBF9-4A75-AFF0-46F811FB6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E0CA1-7120-481C-9360-FB5525E31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70FF8-7B25-4817-9B61-3183D3B8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E7D93-B886-4BF7-B928-91DEF890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CB88B-3C95-40FE-B630-4CD108A3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6AA9-2CF5-4B10-A985-428BD9BA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8E302-5F4D-4F18-83C1-DBEE679A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33F6A-DDB3-4113-B167-F0A39519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AE0D9-D45A-473F-AEBC-9E20833C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3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089CB-12D2-4FCB-807D-498E78B6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ED9C1-922F-442E-98B5-4B87A19A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005F2-195D-42C2-9C3F-05CAF4C0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BAA2-A9DC-4040-82B1-9910DBD8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21CC-A276-4E8D-8A3E-BAF51D82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6BA5-E015-4656-AA10-5E0C1FD60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6D986-0A32-4C7F-9350-8627C636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1E330-CE50-4EA7-B07B-6372CC4F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9D04-FA29-4CA7-99D5-1EF273C9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8748-813A-43BD-9776-F2C7EE0D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6760F-3450-41B0-8DE2-8531952C1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05146-03CE-4B38-9203-4068C800B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331F-4795-4BCC-A1DC-66726DDC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70122-EC82-46A8-B99B-54347D35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66061-1E95-4A45-B82B-71E2DF3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211F3-8F8F-4D03-8853-DC93E24E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AD823-5639-42AC-B7E5-14930A961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C3BD-9697-4A81-A327-AE0DF5D42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ED9C-905D-49D3-8B27-A1FD02C187F4}" type="datetimeFigureOut">
              <a:rPr lang="en-US" smtClean="0"/>
              <a:t>2021-12-20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8A02-E5FC-474E-8711-E884E100B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FAF5-2BF1-4E45-A63F-041040F1D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B4D7-67E6-45AC-93B2-44EE0F25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8C68-A418-4D23-A681-A491638FD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B3F79-5249-4928-B279-4EC17B20A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6. Aibės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2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D25-540B-4F6A-97E1-989AB93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INTERSECT operatorius</a:t>
            </a:r>
            <a:r>
              <a:rPr lang="en-US" dirty="0"/>
              <a:t> n</a:t>
            </a:r>
            <a:r>
              <a:rPr lang="lt-LT" dirty="0"/>
              <a:t>ėra palaikomas MySQL. Jį palaiko MS-SQL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34D7-68AA-4834-A56D-427E694B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customer c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c.first_name</a:t>
            </a:r>
            <a:r>
              <a:rPr lang="en-US" dirty="0"/>
              <a:t> LIKE 'D%' AND </a:t>
            </a:r>
            <a:r>
              <a:rPr lang="en-US" dirty="0" err="1"/>
              <a:t>c.last_name</a:t>
            </a:r>
            <a:r>
              <a:rPr lang="en-US" dirty="0"/>
              <a:t> LIKE 'T%'</a:t>
            </a:r>
          </a:p>
          <a:p>
            <a:pPr marL="0" indent="0">
              <a:buNone/>
            </a:pPr>
            <a:r>
              <a:rPr lang="en-US" dirty="0"/>
              <a:t>INTERSECT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actor a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a.first_name</a:t>
            </a:r>
            <a:r>
              <a:rPr lang="en-US" dirty="0"/>
              <a:t> LIKE 'D%' AND </a:t>
            </a:r>
            <a:r>
              <a:rPr lang="en-US" dirty="0" err="1"/>
              <a:t>a.last_name</a:t>
            </a:r>
            <a:r>
              <a:rPr lang="en-US" dirty="0"/>
              <a:t> LIKE 'T%‘;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customer c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c.first_name</a:t>
            </a:r>
            <a:r>
              <a:rPr lang="en-US" dirty="0"/>
              <a:t> LIKE 'J%' AND </a:t>
            </a:r>
            <a:r>
              <a:rPr lang="en-US" dirty="0" err="1"/>
              <a:t>c.last_name</a:t>
            </a:r>
            <a:r>
              <a:rPr lang="en-US" dirty="0"/>
              <a:t> LIKE 'D%'</a:t>
            </a:r>
          </a:p>
          <a:p>
            <a:pPr marL="0" indent="0">
              <a:buNone/>
            </a:pPr>
            <a:r>
              <a:rPr lang="en-US" dirty="0"/>
              <a:t>INTERSECT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actor a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a.first_name</a:t>
            </a:r>
            <a:r>
              <a:rPr lang="en-US" dirty="0"/>
              <a:t> LIKE 'J%' AND </a:t>
            </a:r>
            <a:r>
              <a:rPr lang="en-US" dirty="0" err="1"/>
              <a:t>a.last_name</a:t>
            </a:r>
            <a:r>
              <a:rPr lang="en-US" dirty="0"/>
              <a:t> LIKE 'D%';</a:t>
            </a:r>
          </a:p>
        </p:txBody>
      </p:sp>
    </p:spTree>
    <p:extLst>
      <p:ext uri="{BB962C8B-B14F-4D97-AF65-F5344CB8AC3E}">
        <p14:creationId xmlns:p14="http://schemas.microsoft.com/office/powerpoint/2010/main" val="365522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D25-540B-4F6A-97E1-989AB93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EXCEPT operatorius</a:t>
            </a:r>
            <a:r>
              <a:rPr lang="en-US" dirty="0"/>
              <a:t> n</a:t>
            </a:r>
            <a:r>
              <a:rPr lang="lt-LT" dirty="0"/>
              <a:t>ėra palaikomas MySQL. Jį palaiko MS-SQL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34D7-68AA-4834-A56D-427E694B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actor a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a.first_name</a:t>
            </a:r>
            <a:r>
              <a:rPr lang="en-US" dirty="0"/>
              <a:t> LIKE 'J%' AND </a:t>
            </a:r>
            <a:r>
              <a:rPr lang="en-US" dirty="0" err="1"/>
              <a:t>a.last_name</a:t>
            </a:r>
            <a:r>
              <a:rPr lang="en-US" dirty="0"/>
              <a:t> LIKE 'D%'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EXCEPT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customer c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c.first_name</a:t>
            </a:r>
            <a:r>
              <a:rPr lang="en-US" dirty="0"/>
              <a:t> LIKE 'J%' AND </a:t>
            </a:r>
            <a:r>
              <a:rPr lang="en-US" dirty="0" err="1"/>
              <a:t>c.last_name</a:t>
            </a:r>
            <a:r>
              <a:rPr lang="en-US" dirty="0"/>
              <a:t> LIKE 'D%';</a:t>
            </a:r>
          </a:p>
        </p:txBody>
      </p:sp>
    </p:spTree>
    <p:extLst>
      <p:ext uri="{BB962C8B-B14F-4D97-AF65-F5344CB8AC3E}">
        <p14:creationId xmlns:p14="http://schemas.microsoft.com/office/powerpoint/2010/main" val="341735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D25-540B-4F6A-97E1-989AB93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Eiliškumas yra svarbu!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34D7-68AA-4834-A56D-427E694B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actor a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a.first_name</a:t>
            </a:r>
            <a:r>
              <a:rPr lang="en-US" dirty="0"/>
              <a:t> LIKE 'J%' AND </a:t>
            </a:r>
            <a:r>
              <a:rPr lang="en-US" dirty="0" err="1"/>
              <a:t>a.last_name</a:t>
            </a:r>
            <a:r>
              <a:rPr lang="en-US" dirty="0"/>
              <a:t> LIKE 'D%'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UNION ALL</a:t>
            </a:r>
          </a:p>
          <a:p>
            <a:pPr marL="0" indent="0">
              <a:buNone/>
            </a:pPr>
            <a:r>
              <a:rPr lang="en-US" dirty="0"/>
              <a:t>     SELECT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actor a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a.first_name</a:t>
            </a:r>
            <a:r>
              <a:rPr lang="en-US" dirty="0"/>
              <a:t> LIKE 'M%' AND </a:t>
            </a:r>
            <a:r>
              <a:rPr lang="en-US" dirty="0" err="1"/>
              <a:t>a.last_name</a:t>
            </a:r>
            <a:r>
              <a:rPr lang="en-US" dirty="0"/>
              <a:t> LIKE 'T%'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dirty="0"/>
              <a:t>     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customer c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c.first_name</a:t>
            </a:r>
            <a:r>
              <a:rPr lang="en-US" dirty="0"/>
              <a:t> LIKE 'J%' AND </a:t>
            </a:r>
            <a:r>
              <a:rPr lang="en-US" dirty="0" err="1"/>
              <a:t>c.last_name</a:t>
            </a:r>
            <a:r>
              <a:rPr lang="en-US" dirty="0"/>
              <a:t> LIKE 'D%‘;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actor a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a.first_name</a:t>
            </a:r>
            <a:r>
              <a:rPr lang="en-US" dirty="0"/>
              <a:t> LIKE 'J%' AND </a:t>
            </a:r>
            <a:r>
              <a:rPr lang="en-US" dirty="0" err="1"/>
              <a:t>a.last_name</a:t>
            </a:r>
            <a:r>
              <a:rPr lang="en-US" dirty="0"/>
              <a:t> LIKE 'D%'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dirty="0"/>
              <a:t>     SELECT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actor a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a.first_name</a:t>
            </a:r>
            <a:r>
              <a:rPr lang="en-US" dirty="0"/>
              <a:t> LIKE 'M%' AND </a:t>
            </a:r>
            <a:r>
              <a:rPr lang="en-US" dirty="0" err="1"/>
              <a:t>a.last_name</a:t>
            </a:r>
            <a:r>
              <a:rPr lang="en-US" dirty="0"/>
              <a:t> LIKE 'T%'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UNION</a:t>
            </a:r>
            <a:r>
              <a:rPr lang="lt-LT" dirty="0">
                <a:solidFill>
                  <a:schemeClr val="accent1"/>
                </a:solidFill>
              </a:rPr>
              <a:t> ALL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    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customer c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c.first_name</a:t>
            </a:r>
            <a:r>
              <a:rPr lang="en-US" dirty="0"/>
              <a:t> LIKE 'J%' AND </a:t>
            </a:r>
            <a:r>
              <a:rPr lang="en-US" dirty="0" err="1"/>
              <a:t>c.last_name</a:t>
            </a:r>
            <a:r>
              <a:rPr lang="en-US" dirty="0"/>
              <a:t> LIKE 'D%‘;</a:t>
            </a: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3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1128-450D-4358-897A-19D1D7CB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Eilškumas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9A2D-B17A-4E36-952D-F88FDE42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Intersect vykdomas pirmas</a:t>
            </a:r>
          </a:p>
          <a:p>
            <a:r>
              <a:rPr lang="lt-LT" dirty="0"/>
              <a:t>Union operacijos vykdomos iš viršaus į apačią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3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1128-450D-4358-897A-19D1D7CB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9A2D-B17A-4E36-952D-F88FDE42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A = {L M N O P}</a:t>
            </a:r>
            <a:r>
              <a:rPr lang="lt-LT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pt-BR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 = {P Q R S T}</a:t>
            </a:r>
            <a:endParaRPr lang="lt-LT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971550" lvl="1" indent="-514350">
              <a:buAutoNum type="arabicPeriod"/>
            </a:pPr>
            <a:r>
              <a:rPr lang="en-US" dirty="0"/>
              <a:t>A union B</a:t>
            </a:r>
          </a:p>
          <a:p>
            <a:pPr marL="971550" lvl="1" indent="-514350">
              <a:buAutoNum type="arabicPeriod"/>
            </a:pPr>
            <a:r>
              <a:rPr lang="en-US" dirty="0"/>
              <a:t>A union all B</a:t>
            </a:r>
          </a:p>
          <a:p>
            <a:pPr marL="971550" lvl="1" indent="-514350">
              <a:buAutoNum type="arabicPeriod"/>
            </a:pPr>
            <a:r>
              <a:rPr lang="en-US" dirty="0"/>
              <a:t>A intersect B</a:t>
            </a:r>
          </a:p>
          <a:p>
            <a:pPr marL="971550" lvl="1" indent="-514350">
              <a:buAutoNum type="arabicPeriod"/>
            </a:pPr>
            <a:r>
              <a:rPr lang="en-US" dirty="0"/>
              <a:t>A except B</a:t>
            </a:r>
          </a:p>
          <a:p>
            <a:pPr marL="514350" indent="-514350">
              <a:buAutoNum type="arabicPeriod"/>
            </a:pPr>
            <a:r>
              <a:rPr lang="lt-LT" dirty="0"/>
              <a:t>Raskite visus aktorių ir klientų vardus ir pavardes, kur pavardė prasideda L raide.</a:t>
            </a:r>
          </a:p>
          <a:p>
            <a:pPr marL="514350" indent="-514350">
              <a:buAutoNum type="arabicPeriod"/>
            </a:pPr>
            <a:r>
              <a:rPr lang="lt-LT" dirty="0"/>
              <a:t>Surikiuokite rezultatus pagal last_name stulpelį.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9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D25-540B-4F6A-97E1-989AB93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lt-LT" dirty="0"/>
              <a:t>ąjunga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34D7-68AA-4834-A56D-427E694B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03002-5F58-417C-AD17-2A9CD1C9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07985" cy="39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9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D25-540B-4F6A-97E1-989AB93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Sankirta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4D4FD-7C52-4810-B1C0-72B685226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28967" cy="4351338"/>
          </a:xfrm>
        </p:spPr>
      </p:pic>
    </p:spTree>
    <p:extLst>
      <p:ext uri="{BB962C8B-B14F-4D97-AF65-F5344CB8AC3E}">
        <p14:creationId xmlns:p14="http://schemas.microsoft.com/office/powerpoint/2010/main" val="35478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D25-540B-4F6A-97E1-989AB93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 minus 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9A22C-028F-4EA1-BB4F-2BE3F6A25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7593"/>
            <a:ext cx="5392405" cy="4351338"/>
          </a:xfrm>
        </p:spPr>
      </p:pic>
    </p:spTree>
    <p:extLst>
      <p:ext uri="{BB962C8B-B14F-4D97-AF65-F5344CB8AC3E}">
        <p14:creationId xmlns:p14="http://schemas.microsoft.com/office/powerpoint/2010/main" val="60207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D25-540B-4F6A-97E1-989AB93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 plius B minus A ir B sankirta</a:t>
            </a:r>
            <a:br>
              <a:rPr lang="lt-LT" dirty="0"/>
            </a:br>
            <a:r>
              <a:rPr lang="en-US" sz="1800" dirty="0"/>
              <a:t>(A union B) except (A intersect 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FAF33-1D4E-4B07-A539-CD126F0DD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3494"/>
            <a:ext cx="6058472" cy="4351338"/>
          </a:xfrm>
        </p:spPr>
      </p:pic>
    </p:spTree>
    <p:extLst>
      <p:ext uri="{BB962C8B-B14F-4D97-AF65-F5344CB8AC3E}">
        <p14:creationId xmlns:p14="http://schemas.microsoft.com/office/powerpoint/2010/main" val="32408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D25-540B-4F6A-97E1-989AB93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Lentelės eilučių sąjunga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34D7-68AA-4834-A56D-427E694B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1 num, '</a:t>
            </a:r>
            <a:r>
              <a:rPr lang="en-US" dirty="0" err="1"/>
              <a:t>abc</a:t>
            </a:r>
            <a:r>
              <a:rPr lang="en-US" dirty="0"/>
              <a:t>' str</a:t>
            </a:r>
          </a:p>
          <a:p>
            <a:pPr marL="0" indent="0">
              <a:buNone/>
            </a:pPr>
            <a:r>
              <a:rPr lang="en-US" dirty="0"/>
              <a:t>     UNION</a:t>
            </a:r>
          </a:p>
          <a:p>
            <a:pPr marL="0" indent="0">
              <a:buNone/>
            </a:pPr>
            <a:r>
              <a:rPr lang="en-US" dirty="0"/>
              <a:t>     SELECT 9 num, '</a:t>
            </a:r>
            <a:r>
              <a:rPr lang="en-US" dirty="0" err="1"/>
              <a:t>xyz</a:t>
            </a:r>
            <a:r>
              <a:rPr lang="en-US" dirty="0"/>
              <a:t>' str;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r>
              <a:rPr lang="lt-LT" dirty="0"/>
              <a:t>Abiejų lentelių stulpelių skaičius turi būti vienodas</a:t>
            </a:r>
          </a:p>
          <a:p>
            <a:r>
              <a:rPr lang="lt-LT" dirty="0"/>
              <a:t>Stulpelių duomenų tipai turi sutapti arba būti konvertuojami iš vieno į kitą.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5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D25-540B-4F6A-97E1-989AB93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UNION ir UNION ALL operatoriai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34D7-68AA-4834-A56D-427E694B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/>
              <a:t>UNION – surikiuoja gautas eilutes ir pašalina dublikatus.</a:t>
            </a:r>
          </a:p>
          <a:p>
            <a:r>
              <a:rPr lang="lt-LT" dirty="0"/>
              <a:t>UNION ALL – rezultato eilučių skaičius bus lygus sujungtų lentelių eilučių sumai.</a:t>
            </a:r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 SELECT 'CUST' </a:t>
            </a:r>
            <a:r>
              <a:rPr lang="en-US" dirty="0" err="1"/>
              <a:t>typ</a:t>
            </a:r>
            <a:r>
              <a:rPr lang="en-US" dirty="0"/>
              <a:t>,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customer c</a:t>
            </a:r>
          </a:p>
          <a:p>
            <a:pPr marL="0" indent="0">
              <a:buNone/>
            </a:pPr>
            <a:r>
              <a:rPr lang="en-US" dirty="0"/>
              <a:t>     UNION ALL</a:t>
            </a:r>
          </a:p>
          <a:p>
            <a:pPr marL="0" indent="0">
              <a:buNone/>
            </a:pPr>
            <a:r>
              <a:rPr lang="en-US" dirty="0"/>
              <a:t>     SELECT 'ACTR' </a:t>
            </a:r>
            <a:r>
              <a:rPr lang="en-US" dirty="0" err="1"/>
              <a:t>typ</a:t>
            </a:r>
            <a:r>
              <a:rPr lang="en-US" dirty="0"/>
              <a:t>,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actor a;</a:t>
            </a:r>
          </a:p>
        </p:txBody>
      </p:sp>
    </p:spTree>
    <p:extLst>
      <p:ext uri="{BB962C8B-B14F-4D97-AF65-F5344CB8AC3E}">
        <p14:creationId xmlns:p14="http://schemas.microsoft.com/office/powerpoint/2010/main" val="135559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D25-540B-4F6A-97E1-989AB93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 dublikatais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34D7-68AA-4834-A56D-427E694B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customer c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c.first_name</a:t>
            </a:r>
            <a:r>
              <a:rPr lang="en-US" dirty="0"/>
              <a:t> LIKE 'J%' AND </a:t>
            </a:r>
            <a:r>
              <a:rPr lang="en-US" dirty="0" err="1"/>
              <a:t>c.last_name</a:t>
            </a:r>
            <a:r>
              <a:rPr lang="en-US" dirty="0"/>
              <a:t> LIKE 'D%'</a:t>
            </a:r>
          </a:p>
          <a:p>
            <a:pPr marL="0" indent="0">
              <a:buNone/>
            </a:pPr>
            <a:r>
              <a:rPr lang="en-US" dirty="0"/>
              <a:t>    UNION ALL</a:t>
            </a:r>
          </a:p>
          <a:p>
            <a:pPr marL="0" indent="0">
              <a:buNone/>
            </a:pPr>
            <a:r>
              <a:rPr lang="en-US" dirty="0"/>
              <a:t>     SELECT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actor a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a.first_name</a:t>
            </a:r>
            <a:r>
              <a:rPr lang="en-US" dirty="0"/>
              <a:t> LIKE 'J%' AND </a:t>
            </a:r>
            <a:r>
              <a:rPr lang="en-US" dirty="0" err="1"/>
              <a:t>a.last_name</a:t>
            </a:r>
            <a:r>
              <a:rPr lang="en-US" dirty="0"/>
              <a:t> LIKE 'D%';</a:t>
            </a:r>
          </a:p>
        </p:txBody>
      </p:sp>
    </p:spTree>
    <p:extLst>
      <p:ext uri="{BB962C8B-B14F-4D97-AF65-F5344CB8AC3E}">
        <p14:creationId xmlns:p14="http://schemas.microsoft.com/office/powerpoint/2010/main" val="1101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D25-540B-4F6A-97E1-989AB93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Be dublikatų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34D7-68AA-4834-A56D-427E694B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customer c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c.first_name</a:t>
            </a:r>
            <a:r>
              <a:rPr lang="en-US" dirty="0"/>
              <a:t> LIKE 'J%' AND </a:t>
            </a:r>
            <a:r>
              <a:rPr lang="en-US" dirty="0" err="1"/>
              <a:t>c.last_name</a:t>
            </a:r>
            <a:r>
              <a:rPr lang="en-US" dirty="0"/>
              <a:t> LIKE 'D%'</a:t>
            </a:r>
          </a:p>
          <a:p>
            <a:pPr marL="0" indent="0">
              <a:buNone/>
            </a:pPr>
            <a:r>
              <a:rPr lang="en-US" dirty="0"/>
              <a:t>    UNION</a:t>
            </a:r>
          </a:p>
          <a:p>
            <a:pPr marL="0" indent="0">
              <a:buNone/>
            </a:pPr>
            <a:r>
              <a:rPr lang="en-US" dirty="0"/>
              <a:t>     SELECT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actor a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a.first_name</a:t>
            </a:r>
            <a:r>
              <a:rPr lang="en-US" dirty="0"/>
              <a:t> LIKE 'J%' AND </a:t>
            </a:r>
            <a:r>
              <a:rPr lang="en-US" dirty="0" err="1"/>
              <a:t>a.last_name</a:t>
            </a:r>
            <a:r>
              <a:rPr lang="en-US" dirty="0"/>
              <a:t> LIKE 'D%';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0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814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Noto serif</vt:lpstr>
      <vt:lpstr>Office Theme</vt:lpstr>
      <vt:lpstr> Darbas su duomenimis</vt:lpstr>
      <vt:lpstr>Sąjunga</vt:lpstr>
      <vt:lpstr>Sankirta</vt:lpstr>
      <vt:lpstr>A minus B</vt:lpstr>
      <vt:lpstr>A plius B minus A ir B sankirta (A union B) except (A intersect B)</vt:lpstr>
      <vt:lpstr>Lentelės eilučių sąjunga</vt:lpstr>
      <vt:lpstr>UNION ir UNION ALL operatoriai</vt:lpstr>
      <vt:lpstr>Su dublikatais</vt:lpstr>
      <vt:lpstr>Be dublikatų</vt:lpstr>
      <vt:lpstr>INTERSECT operatorius nėra palaikomas MySQL. Jį palaiko MS-SQL</vt:lpstr>
      <vt:lpstr>EXCEPT operatorius nėra palaikomas MySQL. Jį palaiko MS-SQL</vt:lpstr>
      <vt:lpstr>Eiliškumas yra svarbu!</vt:lpstr>
      <vt:lpstr>Eilškumas</vt:lpstr>
      <vt:lpstr>Užduotys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Darbas su duomenimis</dc:title>
  <dc:creator>Justas Kalpokas</dc:creator>
  <cp:lastModifiedBy>Justas Kalpokas</cp:lastModifiedBy>
  <cp:revision>1</cp:revision>
  <dcterms:created xsi:type="dcterms:W3CDTF">2021-12-15T07:38:16Z</dcterms:created>
  <dcterms:modified xsi:type="dcterms:W3CDTF">2021-12-20T14:38:23Z</dcterms:modified>
</cp:coreProperties>
</file>