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86B81-0974-474B-82FE-CEACFE7EF08A}" v="75" dt="2021-12-20T15:18:2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22E86B81-0974-474B-82FE-CEACFE7EF08A}"/>
    <pc:docChg chg="undo custSel delSld modSld sldOrd">
      <pc:chgData name="Justas Kalpokas" userId="df383992dd094b12" providerId="LiveId" clId="{22E86B81-0974-474B-82FE-CEACFE7EF08A}" dt="2021-12-20T15:22:33.050" v="1615" actId="47"/>
      <pc:docMkLst>
        <pc:docMk/>
      </pc:docMkLst>
      <pc:sldChg chg="addSp delSp modSp mod">
        <pc:chgData name="Justas Kalpokas" userId="df383992dd094b12" providerId="LiveId" clId="{22E86B81-0974-474B-82FE-CEACFE7EF08A}" dt="2021-12-20T14:50:17.031" v="72"/>
        <pc:sldMkLst>
          <pc:docMk/>
          <pc:sldMk cId="4024729450" sldId="258"/>
        </pc:sldMkLst>
        <pc:spChg chg="mod">
          <ac:chgData name="Justas Kalpokas" userId="df383992dd094b12" providerId="LiveId" clId="{22E86B81-0974-474B-82FE-CEACFE7EF08A}" dt="2021-12-20T14:49:58.059" v="59"/>
          <ac:spMkLst>
            <pc:docMk/>
            <pc:sldMk cId="4024729450" sldId="258"/>
            <ac:spMk id="2" creationId="{DF5E5636-E927-4194-A651-7E84EA052EA0}"/>
          </ac:spMkLst>
        </pc:spChg>
        <pc:spChg chg="add del mod">
          <ac:chgData name="Justas Kalpokas" userId="df383992dd094b12" providerId="LiveId" clId="{22E86B81-0974-474B-82FE-CEACFE7EF08A}" dt="2021-12-20T14:50:17.031" v="72"/>
          <ac:spMkLst>
            <pc:docMk/>
            <pc:sldMk cId="4024729450" sldId="258"/>
            <ac:spMk id="3" creationId="{1E5CC44E-6587-456E-8CC2-B9B224E0587E}"/>
          </ac:spMkLst>
        </pc:spChg>
        <pc:spChg chg="add del mod">
          <ac:chgData name="Justas Kalpokas" userId="df383992dd094b12" providerId="LiveId" clId="{22E86B81-0974-474B-82FE-CEACFE7EF08A}" dt="2021-12-20T14:50:04.496" v="62"/>
          <ac:spMkLst>
            <pc:docMk/>
            <pc:sldMk cId="4024729450" sldId="258"/>
            <ac:spMk id="4" creationId="{29FE426F-C7E5-4B9C-B9B5-28D17AEE7E54}"/>
          </ac:spMkLst>
        </pc:spChg>
        <pc:spChg chg="add del">
          <ac:chgData name="Justas Kalpokas" userId="df383992dd094b12" providerId="LiveId" clId="{22E86B81-0974-474B-82FE-CEACFE7EF08A}" dt="2021-12-20T14:50:14.950" v="70"/>
          <ac:spMkLst>
            <pc:docMk/>
            <pc:sldMk cId="4024729450" sldId="258"/>
            <ac:spMk id="5" creationId="{37E66A14-8BDE-427D-926D-9E67970718E0}"/>
          </ac:spMkLst>
        </pc:spChg>
      </pc:sldChg>
      <pc:sldChg chg="modSp mod">
        <pc:chgData name="Justas Kalpokas" userId="df383992dd094b12" providerId="LiveId" clId="{22E86B81-0974-474B-82FE-CEACFE7EF08A}" dt="2021-12-20T14:52:10.970" v="105" actId="20577"/>
        <pc:sldMkLst>
          <pc:docMk/>
          <pc:sldMk cId="1498243754" sldId="259"/>
        </pc:sldMkLst>
        <pc:spChg chg="mod">
          <ac:chgData name="Justas Kalpokas" userId="df383992dd094b12" providerId="LiveId" clId="{22E86B81-0974-474B-82FE-CEACFE7EF08A}" dt="2021-12-20T14:51:26.758" v="89" actId="20577"/>
          <ac:spMkLst>
            <pc:docMk/>
            <pc:sldMk cId="1498243754" sldId="259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4:52:10.970" v="105" actId="20577"/>
          <ac:spMkLst>
            <pc:docMk/>
            <pc:sldMk cId="1498243754" sldId="259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4:52:52.796" v="133"/>
        <pc:sldMkLst>
          <pc:docMk/>
          <pc:sldMk cId="278321681" sldId="260"/>
        </pc:sldMkLst>
        <pc:spChg chg="mod">
          <ac:chgData name="Justas Kalpokas" userId="df383992dd094b12" providerId="LiveId" clId="{22E86B81-0974-474B-82FE-CEACFE7EF08A}" dt="2021-12-20T14:52:35.570" v="126" actId="20577"/>
          <ac:spMkLst>
            <pc:docMk/>
            <pc:sldMk cId="278321681" sldId="260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4:52:52.796" v="133"/>
          <ac:spMkLst>
            <pc:docMk/>
            <pc:sldMk cId="278321681" sldId="260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4:53:45.198" v="175" actId="20577"/>
        <pc:sldMkLst>
          <pc:docMk/>
          <pc:sldMk cId="3764956772" sldId="261"/>
        </pc:sldMkLst>
        <pc:spChg chg="mod">
          <ac:chgData name="Justas Kalpokas" userId="df383992dd094b12" providerId="LiveId" clId="{22E86B81-0974-474B-82FE-CEACFE7EF08A}" dt="2021-12-20T14:53:19.092" v="157" actId="20577"/>
          <ac:spMkLst>
            <pc:docMk/>
            <pc:sldMk cId="3764956772" sldId="261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4:53:45.198" v="175" actId="20577"/>
          <ac:spMkLst>
            <pc:docMk/>
            <pc:sldMk cId="3764956772" sldId="261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4:55:58.202" v="366" actId="14"/>
        <pc:sldMkLst>
          <pc:docMk/>
          <pc:sldMk cId="1769920475" sldId="262"/>
        </pc:sldMkLst>
        <pc:spChg chg="mod">
          <ac:chgData name="Justas Kalpokas" userId="df383992dd094b12" providerId="LiveId" clId="{22E86B81-0974-474B-82FE-CEACFE7EF08A}" dt="2021-12-20T14:54:10.359" v="229" actId="20577"/>
          <ac:spMkLst>
            <pc:docMk/>
            <pc:sldMk cId="1769920475" sldId="262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4:55:58.202" v="366" actId="14"/>
          <ac:spMkLst>
            <pc:docMk/>
            <pc:sldMk cId="1769920475" sldId="262"/>
            <ac:spMk id="3" creationId="{1E5CC44E-6587-456E-8CC2-B9B224E0587E}"/>
          </ac:spMkLst>
        </pc:spChg>
      </pc:sldChg>
      <pc:sldChg chg="addSp delSp modSp mod">
        <pc:chgData name="Justas Kalpokas" userId="df383992dd094b12" providerId="LiveId" clId="{22E86B81-0974-474B-82FE-CEACFE7EF08A}" dt="2021-12-20T14:57:47.256" v="452" actId="5793"/>
        <pc:sldMkLst>
          <pc:docMk/>
          <pc:sldMk cId="2139826309" sldId="263"/>
        </pc:sldMkLst>
        <pc:spChg chg="mod">
          <ac:chgData name="Justas Kalpokas" userId="df383992dd094b12" providerId="LiveId" clId="{22E86B81-0974-474B-82FE-CEACFE7EF08A}" dt="2021-12-20T14:56:36.244" v="391" actId="20577"/>
          <ac:spMkLst>
            <pc:docMk/>
            <pc:sldMk cId="2139826309" sldId="263"/>
            <ac:spMk id="2" creationId="{DF5E5636-E927-4194-A651-7E84EA052EA0}"/>
          </ac:spMkLst>
        </pc:spChg>
        <pc:spChg chg="add del mod">
          <ac:chgData name="Justas Kalpokas" userId="df383992dd094b12" providerId="LiveId" clId="{22E86B81-0974-474B-82FE-CEACFE7EF08A}" dt="2021-12-20T14:57:47.256" v="452" actId="5793"/>
          <ac:spMkLst>
            <pc:docMk/>
            <pc:sldMk cId="2139826309" sldId="263"/>
            <ac:spMk id="3" creationId="{1E5CC44E-6587-456E-8CC2-B9B224E0587E}"/>
          </ac:spMkLst>
        </pc:spChg>
        <pc:spChg chg="add del mod">
          <ac:chgData name="Justas Kalpokas" userId="df383992dd094b12" providerId="LiveId" clId="{22E86B81-0974-474B-82FE-CEACFE7EF08A}" dt="2021-12-20T14:56:38.278" v="393"/>
          <ac:spMkLst>
            <pc:docMk/>
            <pc:sldMk cId="2139826309" sldId="263"/>
            <ac:spMk id="4" creationId="{C3FE124F-15F5-41F3-BF64-4B8ABA8202A0}"/>
          </ac:spMkLst>
        </pc:spChg>
      </pc:sldChg>
      <pc:sldChg chg="modSp mod">
        <pc:chgData name="Justas Kalpokas" userId="df383992dd094b12" providerId="LiveId" clId="{22E86B81-0974-474B-82FE-CEACFE7EF08A}" dt="2021-12-20T14:58:23.064" v="457" actId="20577"/>
        <pc:sldMkLst>
          <pc:docMk/>
          <pc:sldMk cId="1483657335" sldId="264"/>
        </pc:sldMkLst>
        <pc:spChg chg="mod">
          <ac:chgData name="Justas Kalpokas" userId="df383992dd094b12" providerId="LiveId" clId="{22E86B81-0974-474B-82FE-CEACFE7EF08A}" dt="2021-12-20T14:58:23.064" v="457" actId="20577"/>
          <ac:spMkLst>
            <pc:docMk/>
            <pc:sldMk cId="1483657335" sldId="264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5:00:18.821" v="527" actId="20577"/>
        <pc:sldMkLst>
          <pc:docMk/>
          <pc:sldMk cId="1572253539" sldId="265"/>
        </pc:sldMkLst>
        <pc:spChg chg="mod">
          <ac:chgData name="Justas Kalpokas" userId="df383992dd094b12" providerId="LiveId" clId="{22E86B81-0974-474B-82FE-CEACFE7EF08A}" dt="2021-12-20T14:58:56.402" v="500" actId="20577"/>
          <ac:spMkLst>
            <pc:docMk/>
            <pc:sldMk cId="1572253539" sldId="265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00:18.821" v="527" actId="20577"/>
          <ac:spMkLst>
            <pc:docMk/>
            <pc:sldMk cId="1572253539" sldId="265"/>
            <ac:spMk id="3" creationId="{1E5CC44E-6587-456E-8CC2-B9B224E0587E}"/>
          </ac:spMkLst>
        </pc:spChg>
      </pc:sldChg>
      <pc:sldChg chg="addSp delSp modSp mod">
        <pc:chgData name="Justas Kalpokas" userId="df383992dd094b12" providerId="LiveId" clId="{22E86B81-0974-474B-82FE-CEACFE7EF08A}" dt="2021-12-20T15:03:35.005" v="565" actId="20577"/>
        <pc:sldMkLst>
          <pc:docMk/>
          <pc:sldMk cId="1763680015" sldId="266"/>
        </pc:sldMkLst>
        <pc:spChg chg="mod">
          <ac:chgData name="Justas Kalpokas" userId="df383992dd094b12" providerId="LiveId" clId="{22E86B81-0974-474B-82FE-CEACFE7EF08A}" dt="2021-12-20T15:00:56.466" v="532"/>
          <ac:spMkLst>
            <pc:docMk/>
            <pc:sldMk cId="1763680015" sldId="266"/>
            <ac:spMk id="2" creationId="{DF5E5636-E927-4194-A651-7E84EA052EA0}"/>
          </ac:spMkLst>
        </pc:spChg>
        <pc:spChg chg="add del mod">
          <ac:chgData name="Justas Kalpokas" userId="df383992dd094b12" providerId="LiveId" clId="{22E86B81-0974-474B-82FE-CEACFE7EF08A}" dt="2021-12-20T15:03:35.005" v="565" actId="20577"/>
          <ac:spMkLst>
            <pc:docMk/>
            <pc:sldMk cId="1763680015" sldId="266"/>
            <ac:spMk id="3" creationId="{1E5CC44E-6587-456E-8CC2-B9B224E0587E}"/>
          </ac:spMkLst>
        </pc:spChg>
        <pc:spChg chg="add del mod">
          <ac:chgData name="Justas Kalpokas" userId="df383992dd094b12" providerId="LiveId" clId="{22E86B81-0974-474B-82FE-CEACFE7EF08A}" dt="2021-12-20T15:00:40.584" v="530"/>
          <ac:spMkLst>
            <pc:docMk/>
            <pc:sldMk cId="1763680015" sldId="266"/>
            <ac:spMk id="4" creationId="{E2743882-3F4F-44BC-B9B4-AB2006BF48D8}"/>
          </ac:spMkLst>
        </pc:spChg>
      </pc:sldChg>
      <pc:sldChg chg="addSp delSp modSp mod">
        <pc:chgData name="Justas Kalpokas" userId="df383992dd094b12" providerId="LiveId" clId="{22E86B81-0974-474B-82FE-CEACFE7EF08A}" dt="2021-12-20T15:07:52.158" v="721" actId="20577"/>
        <pc:sldMkLst>
          <pc:docMk/>
          <pc:sldMk cId="1208366621" sldId="267"/>
        </pc:sldMkLst>
        <pc:spChg chg="mod">
          <ac:chgData name="Justas Kalpokas" userId="df383992dd094b12" providerId="LiveId" clId="{22E86B81-0974-474B-82FE-CEACFE7EF08A}" dt="2021-12-20T15:07:15.516" v="700" actId="20577"/>
          <ac:spMkLst>
            <pc:docMk/>
            <pc:sldMk cId="1208366621" sldId="267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07:52.158" v="721" actId="20577"/>
          <ac:spMkLst>
            <pc:docMk/>
            <pc:sldMk cId="1208366621" sldId="267"/>
            <ac:spMk id="3" creationId="{1E5CC44E-6587-456E-8CC2-B9B224E0587E}"/>
          </ac:spMkLst>
        </pc:spChg>
        <pc:spChg chg="add del">
          <ac:chgData name="Justas Kalpokas" userId="df383992dd094b12" providerId="LiveId" clId="{22E86B81-0974-474B-82FE-CEACFE7EF08A}" dt="2021-12-20T15:04:50.528" v="631"/>
          <ac:spMkLst>
            <pc:docMk/>
            <pc:sldMk cId="1208366621" sldId="267"/>
            <ac:spMk id="6" creationId="{4B3C7E47-1BEA-4DEB-8888-A168989B8E21}"/>
          </ac:spMkLst>
        </pc:spChg>
        <pc:picChg chg="add mod">
          <ac:chgData name="Justas Kalpokas" userId="df383992dd094b12" providerId="LiveId" clId="{22E86B81-0974-474B-82FE-CEACFE7EF08A}" dt="2021-12-20T15:04:28.324" v="609" actId="1076"/>
          <ac:picMkLst>
            <pc:docMk/>
            <pc:sldMk cId="1208366621" sldId="267"/>
            <ac:picMk id="5" creationId="{9E9568D1-8B75-4A2C-B6BC-A79B67D476F0}"/>
          </ac:picMkLst>
        </pc:picChg>
      </pc:sldChg>
      <pc:sldChg chg="addSp delSp modSp mod">
        <pc:chgData name="Justas Kalpokas" userId="df383992dd094b12" providerId="LiveId" clId="{22E86B81-0974-474B-82FE-CEACFE7EF08A}" dt="2021-12-20T15:09:19.590" v="742" actId="1076"/>
        <pc:sldMkLst>
          <pc:docMk/>
          <pc:sldMk cId="1970369139" sldId="268"/>
        </pc:sldMkLst>
        <pc:spChg chg="mod">
          <ac:chgData name="Justas Kalpokas" userId="df383992dd094b12" providerId="LiveId" clId="{22E86B81-0974-474B-82FE-CEACFE7EF08A}" dt="2021-12-20T15:08:00.432" v="726" actId="20577"/>
          <ac:spMkLst>
            <pc:docMk/>
            <pc:sldMk cId="1970369139" sldId="268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08:22.403" v="733" actId="313"/>
          <ac:spMkLst>
            <pc:docMk/>
            <pc:sldMk cId="1970369139" sldId="268"/>
            <ac:spMk id="3" creationId="{1E5CC44E-6587-456E-8CC2-B9B224E0587E}"/>
          </ac:spMkLst>
        </pc:spChg>
        <pc:picChg chg="add mod">
          <ac:chgData name="Justas Kalpokas" userId="df383992dd094b12" providerId="LiveId" clId="{22E86B81-0974-474B-82FE-CEACFE7EF08A}" dt="2021-12-20T15:08:49.230" v="737" actId="1076"/>
          <ac:picMkLst>
            <pc:docMk/>
            <pc:sldMk cId="1970369139" sldId="268"/>
            <ac:picMk id="5" creationId="{7F6AEA13-7554-4F0E-A771-0CDAB7D621E3}"/>
          </ac:picMkLst>
        </pc:picChg>
        <pc:picChg chg="add del mod">
          <ac:chgData name="Justas Kalpokas" userId="df383992dd094b12" providerId="LiveId" clId="{22E86B81-0974-474B-82FE-CEACFE7EF08A}" dt="2021-12-20T15:09:16.563" v="740" actId="478"/>
          <ac:picMkLst>
            <pc:docMk/>
            <pc:sldMk cId="1970369139" sldId="268"/>
            <ac:picMk id="7" creationId="{72FF449E-5EE2-430E-8E63-74A271F3502D}"/>
          </ac:picMkLst>
        </pc:picChg>
        <pc:picChg chg="add mod">
          <ac:chgData name="Justas Kalpokas" userId="df383992dd094b12" providerId="LiveId" clId="{22E86B81-0974-474B-82FE-CEACFE7EF08A}" dt="2021-12-20T15:09:19.590" v="742" actId="1076"/>
          <ac:picMkLst>
            <pc:docMk/>
            <pc:sldMk cId="1970369139" sldId="268"/>
            <ac:picMk id="9" creationId="{3F4B9734-595E-4122-8670-424634937AC3}"/>
          </ac:picMkLst>
        </pc:picChg>
      </pc:sldChg>
      <pc:sldChg chg="modSp mod">
        <pc:chgData name="Justas Kalpokas" userId="df383992dd094b12" providerId="LiveId" clId="{22E86B81-0974-474B-82FE-CEACFE7EF08A}" dt="2021-12-20T15:11:26.368" v="932" actId="20577"/>
        <pc:sldMkLst>
          <pc:docMk/>
          <pc:sldMk cId="3208975053" sldId="269"/>
        </pc:sldMkLst>
        <pc:spChg chg="mod">
          <ac:chgData name="Justas Kalpokas" userId="df383992dd094b12" providerId="LiveId" clId="{22E86B81-0974-474B-82FE-CEACFE7EF08A}" dt="2021-12-20T15:11:07.010" v="923"/>
          <ac:spMkLst>
            <pc:docMk/>
            <pc:sldMk cId="3208975053" sldId="269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11:26.368" v="932" actId="20577"/>
          <ac:spMkLst>
            <pc:docMk/>
            <pc:sldMk cId="3208975053" sldId="269"/>
            <ac:spMk id="3" creationId="{1E5CC44E-6587-456E-8CC2-B9B224E0587E}"/>
          </ac:spMkLst>
        </pc:spChg>
      </pc:sldChg>
      <pc:sldChg chg="addSp modSp mod">
        <pc:chgData name="Justas Kalpokas" userId="df383992dd094b12" providerId="LiveId" clId="{22E86B81-0974-474B-82FE-CEACFE7EF08A}" dt="2021-12-20T15:13:30.124" v="952" actId="20577"/>
        <pc:sldMkLst>
          <pc:docMk/>
          <pc:sldMk cId="2360592670" sldId="270"/>
        </pc:sldMkLst>
        <pc:spChg chg="mod">
          <ac:chgData name="Justas Kalpokas" userId="df383992dd094b12" providerId="LiveId" clId="{22E86B81-0974-474B-82FE-CEACFE7EF08A}" dt="2021-12-20T15:11:43.279" v="937" actId="20577"/>
          <ac:spMkLst>
            <pc:docMk/>
            <pc:sldMk cId="2360592670" sldId="270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13:30.124" v="952" actId="20577"/>
          <ac:spMkLst>
            <pc:docMk/>
            <pc:sldMk cId="2360592670" sldId="270"/>
            <ac:spMk id="3" creationId="{1E5CC44E-6587-456E-8CC2-B9B224E0587E}"/>
          </ac:spMkLst>
        </pc:spChg>
        <pc:picChg chg="add mod">
          <ac:chgData name="Justas Kalpokas" userId="df383992dd094b12" providerId="LiveId" clId="{22E86B81-0974-474B-82FE-CEACFE7EF08A}" dt="2021-12-20T15:12:22.273" v="943" actId="1076"/>
          <ac:picMkLst>
            <pc:docMk/>
            <pc:sldMk cId="2360592670" sldId="270"/>
            <ac:picMk id="5" creationId="{78BBF26F-50D5-4B87-96D7-7FB6415A507B}"/>
          </ac:picMkLst>
        </pc:picChg>
      </pc:sldChg>
      <pc:sldChg chg="addSp modSp mod">
        <pc:chgData name="Justas Kalpokas" userId="df383992dd094b12" providerId="LiveId" clId="{22E86B81-0974-474B-82FE-CEACFE7EF08A}" dt="2021-12-20T15:15:00.281" v="998" actId="20577"/>
        <pc:sldMkLst>
          <pc:docMk/>
          <pc:sldMk cId="3365001397" sldId="271"/>
        </pc:sldMkLst>
        <pc:spChg chg="mod">
          <ac:chgData name="Justas Kalpokas" userId="df383992dd094b12" providerId="LiveId" clId="{22E86B81-0974-474B-82FE-CEACFE7EF08A}" dt="2021-12-20T15:13:40.526" v="977" actId="20577"/>
          <ac:spMkLst>
            <pc:docMk/>
            <pc:sldMk cId="3365001397" sldId="271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15:00.281" v="998" actId="20577"/>
          <ac:spMkLst>
            <pc:docMk/>
            <pc:sldMk cId="3365001397" sldId="271"/>
            <ac:spMk id="3" creationId="{1E5CC44E-6587-456E-8CC2-B9B224E0587E}"/>
          </ac:spMkLst>
        </pc:spChg>
        <pc:picChg chg="add mod">
          <ac:chgData name="Justas Kalpokas" userId="df383992dd094b12" providerId="LiveId" clId="{22E86B81-0974-474B-82FE-CEACFE7EF08A}" dt="2021-12-20T15:14:25.228" v="985" actId="1076"/>
          <ac:picMkLst>
            <pc:docMk/>
            <pc:sldMk cId="3365001397" sldId="271"/>
            <ac:picMk id="5" creationId="{23A8FA25-5393-4ED0-A6A9-F473AB556A69}"/>
          </ac:picMkLst>
        </pc:picChg>
      </pc:sldChg>
      <pc:sldChg chg="modSp mod">
        <pc:chgData name="Justas Kalpokas" userId="df383992dd094b12" providerId="LiveId" clId="{22E86B81-0974-474B-82FE-CEACFE7EF08A}" dt="2021-12-20T15:17:43.808" v="1086" actId="313"/>
        <pc:sldMkLst>
          <pc:docMk/>
          <pc:sldMk cId="365437217" sldId="272"/>
        </pc:sldMkLst>
        <pc:spChg chg="mod">
          <ac:chgData name="Justas Kalpokas" userId="df383992dd094b12" providerId="LiveId" clId="{22E86B81-0974-474B-82FE-CEACFE7EF08A}" dt="2021-12-20T15:15:17.079" v="1017" actId="20577"/>
          <ac:spMkLst>
            <pc:docMk/>
            <pc:sldMk cId="365437217" sldId="272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17:43.808" v="1086" actId="313"/>
          <ac:spMkLst>
            <pc:docMk/>
            <pc:sldMk cId="365437217" sldId="272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5:18:26.182" v="1125"/>
        <pc:sldMkLst>
          <pc:docMk/>
          <pc:sldMk cId="603667022" sldId="273"/>
        </pc:sldMkLst>
        <pc:spChg chg="mod">
          <ac:chgData name="Justas Kalpokas" userId="df383992dd094b12" providerId="LiveId" clId="{22E86B81-0974-474B-82FE-CEACFE7EF08A}" dt="2021-12-20T15:17:58.744" v="1119" actId="20577"/>
          <ac:spMkLst>
            <pc:docMk/>
            <pc:sldMk cId="603667022" sldId="273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18:26.182" v="1125"/>
          <ac:spMkLst>
            <pc:docMk/>
            <pc:sldMk cId="603667022" sldId="273"/>
            <ac:spMk id="3" creationId="{1E5CC44E-6587-456E-8CC2-B9B224E0587E}"/>
          </ac:spMkLst>
        </pc:spChg>
      </pc:sldChg>
      <pc:sldChg chg="modSp mod">
        <pc:chgData name="Justas Kalpokas" userId="df383992dd094b12" providerId="LiveId" clId="{22E86B81-0974-474B-82FE-CEACFE7EF08A}" dt="2021-12-20T15:22:11.641" v="1611" actId="20577"/>
        <pc:sldMkLst>
          <pc:docMk/>
          <pc:sldMk cId="3546444792" sldId="274"/>
        </pc:sldMkLst>
        <pc:spChg chg="mod">
          <ac:chgData name="Justas Kalpokas" userId="df383992dd094b12" providerId="LiveId" clId="{22E86B81-0974-474B-82FE-CEACFE7EF08A}" dt="2021-12-20T15:18:37.848" v="1133" actId="20577"/>
          <ac:spMkLst>
            <pc:docMk/>
            <pc:sldMk cId="3546444792" sldId="274"/>
            <ac:spMk id="2" creationId="{DF5E5636-E927-4194-A651-7E84EA052EA0}"/>
          </ac:spMkLst>
        </pc:spChg>
        <pc:spChg chg="mod">
          <ac:chgData name="Justas Kalpokas" userId="df383992dd094b12" providerId="LiveId" clId="{22E86B81-0974-474B-82FE-CEACFE7EF08A}" dt="2021-12-20T15:22:11.641" v="1611" actId="20577"/>
          <ac:spMkLst>
            <pc:docMk/>
            <pc:sldMk cId="3546444792" sldId="274"/>
            <ac:spMk id="3" creationId="{1E5CC44E-6587-456E-8CC2-B9B224E0587E}"/>
          </ac:spMkLst>
        </pc:spChg>
      </pc:sldChg>
      <pc:sldChg chg="del">
        <pc:chgData name="Justas Kalpokas" userId="df383992dd094b12" providerId="LiveId" clId="{22E86B81-0974-474B-82FE-CEACFE7EF08A}" dt="2021-12-20T15:22:30.985" v="1612" actId="47"/>
        <pc:sldMkLst>
          <pc:docMk/>
          <pc:sldMk cId="3835022477" sldId="275"/>
        </pc:sldMkLst>
      </pc:sldChg>
      <pc:sldChg chg="del">
        <pc:chgData name="Justas Kalpokas" userId="df383992dd094b12" providerId="LiveId" clId="{22E86B81-0974-474B-82FE-CEACFE7EF08A}" dt="2021-12-20T15:22:31.815" v="1613" actId="47"/>
        <pc:sldMkLst>
          <pc:docMk/>
          <pc:sldMk cId="4045289987" sldId="276"/>
        </pc:sldMkLst>
      </pc:sldChg>
      <pc:sldChg chg="del">
        <pc:chgData name="Justas Kalpokas" userId="df383992dd094b12" providerId="LiveId" clId="{22E86B81-0974-474B-82FE-CEACFE7EF08A}" dt="2021-12-20T15:22:32.543" v="1614" actId="47"/>
        <pc:sldMkLst>
          <pc:docMk/>
          <pc:sldMk cId="3350059875" sldId="277"/>
        </pc:sldMkLst>
      </pc:sldChg>
      <pc:sldChg chg="del">
        <pc:chgData name="Justas Kalpokas" userId="df383992dd094b12" providerId="LiveId" clId="{22E86B81-0974-474B-82FE-CEACFE7EF08A}" dt="2021-12-20T15:22:33.050" v="1615" actId="47"/>
        <pc:sldMkLst>
          <pc:docMk/>
          <pc:sldMk cId="1155972799" sldId="278"/>
        </pc:sldMkLst>
      </pc:sldChg>
      <pc:sldChg chg="modSp mod ord">
        <pc:chgData name="Justas Kalpokas" userId="df383992dd094b12" providerId="LiveId" clId="{22E86B81-0974-474B-82FE-CEACFE7EF08A}" dt="2021-12-20T14:49:17.332" v="30" actId="20577"/>
        <pc:sldMkLst>
          <pc:docMk/>
          <pc:sldMk cId="3921833085" sldId="279"/>
        </pc:sldMkLst>
        <pc:spChg chg="mod">
          <ac:chgData name="Justas Kalpokas" userId="df383992dd094b12" providerId="LiveId" clId="{22E86B81-0974-474B-82FE-CEACFE7EF08A}" dt="2021-12-20T14:49:17.332" v="30" actId="20577"/>
          <ac:spMkLst>
            <pc:docMk/>
            <pc:sldMk cId="3921833085" sldId="279"/>
            <ac:spMk id="3" creationId="{1E5CC44E-6587-456E-8CC2-B9B224E058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792-4E55-4537-9CC2-5C1576E8C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2AD8-9957-4B4C-82C6-538E7795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AA9A-C97E-48F4-941E-0BF194B7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7D85-1E9C-4CC1-B293-92D2C4E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CF7A-8332-4939-A015-2A182EA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958D-536A-464A-A2D9-F118EF7C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D538D-FD2A-45A6-A541-B4AD89E2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E956-D8F4-48F6-83E5-21606125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B6C2-605E-4913-A402-93B12BFA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2B2E-51F2-44E4-8F59-ED534B4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4C468-FA8E-4BF6-A460-B5A3CA74E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F3C73-E8B5-47BE-8904-0E656178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37D6-EBE7-42EF-AECC-5062C7C6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291F-6CB4-4B7A-84F4-C56A75B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B0D-1998-45D6-9A96-34AA91E7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EF96-F049-4A41-A2C8-E8E51427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966E-A065-4ED3-A073-F9FAD9D8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0945-8B7E-4B6D-9A7D-E40FF61E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EB42-049B-4E98-ADC5-23A2A1C6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328B-725D-4486-BD11-E1BBF54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6B06-94B1-416A-802D-61CDB96C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CFB9-6920-4DAA-982E-B90181A7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3CB3-B269-4812-9F92-24D4CD91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19D1-5283-441B-9E65-48F77051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71A3-5753-4D74-B3D6-6D90D950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4471-9408-417A-A75E-0EABA27D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173D-3713-4022-B5EF-F3637D97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2332-42DD-4849-B4A2-2F214733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89EE-71E2-427B-BF23-81BDC0DB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3064-40DB-45DA-8677-A07B229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E4A3E-2B83-4FC6-82C4-92A59BF5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4D87-1D6D-43AE-8630-FA279EC7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74CEA-9920-469B-AAE7-F479FEEF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6992E-5614-43C9-8F86-26740751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58C8-44C2-4B56-A95D-64E0DB1E0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8EA0F-1876-4568-97CC-39486B084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088C9-68B4-4A3C-81EC-A06316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4A60B-9F00-4474-A596-6908CCA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67615-EBF1-4C3C-ACCE-268CB05F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895B-D5A2-4D35-B5F0-8FDF5DC6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278BD-BAF5-4B7D-AF96-B768C5C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D3284-3C19-491F-A920-E41FB3B8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94785-7D61-4B28-809F-5FC73E1F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FD57D-1AC1-44E4-A293-21C39ABD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04B17-8F47-4B56-8F8A-89415240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24E2-F2E4-42D0-A7AD-8D846BC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BEE0-4CE8-400E-939A-8B63C38F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7B6F-5D70-4351-833F-71331CCD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35FD-E16E-4E82-9B8B-3B83B25C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2A3C-C9B0-43EE-9BD2-81C4E52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1D51-D113-4366-90EA-FC3F4DE0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0BE8-B1F0-4B81-9374-FA8FA9D0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05D3-B3CE-467F-A024-E743B5F0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57DAC-9DC2-43C1-A9ED-D7E6BA28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AABAB-3316-41EE-A760-87047079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A371-27E4-4647-A574-61341E8A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CBA5-C5E7-48AC-874B-D68F254E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5C86-EF67-4CD3-A224-FF5DD89D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10B5B-7A46-42D6-B9E8-40B4DF2B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DE85-06BE-4549-AE13-68C84957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CFCC-24B8-4F1F-ACD0-7FF33DA79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F512-D902-4413-9A6B-F2E3E6163D65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8677-9C41-4E57-B912-3846E8D8A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26C4-C00D-4730-8F8B-1F5D2CF2C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19BC-DAFA-4FCA-9EDA-04EDDC48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8C68-A418-4D23-A681-A491638FD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B3F79-5249-4928-B279-4EC17B20A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7. Duomenų generavimas, manipuliavimas ir konvertavimas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Komandos, kurios gražina eilutę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string_tbl</a:t>
            </a:r>
            <a:r>
              <a:rPr lang="en-US" dirty="0"/>
              <a:t> (</a:t>
            </a:r>
            <a:r>
              <a:rPr lang="en-US" dirty="0" err="1"/>
              <a:t>text_fld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VALUES ('This string was 29 characters');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SET </a:t>
            </a:r>
            <a:r>
              <a:rPr lang="en-US" dirty="0" err="1"/>
              <a:t>text_fld</a:t>
            </a:r>
            <a:r>
              <a:rPr lang="en-US" dirty="0"/>
              <a:t> = CONCAT(</a:t>
            </a:r>
            <a:r>
              <a:rPr lang="en-US" dirty="0" err="1"/>
              <a:t>text_fld</a:t>
            </a:r>
            <a:r>
              <a:rPr lang="en-US" dirty="0"/>
              <a:t>, ', but now it is longer‘);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, ' ',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' has been a customer since ', date(</a:t>
            </a:r>
            <a:r>
              <a:rPr lang="en-US" dirty="0" err="1"/>
              <a:t>create_date</a:t>
            </a:r>
            <a:r>
              <a:rPr lang="en-US" dirty="0"/>
              <a:t>)) </a:t>
            </a:r>
            <a:r>
              <a:rPr lang="en-US" dirty="0" err="1"/>
              <a:t>cust_narrative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157225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Komandos, kurios gražina eilutę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INSERT('goodbye world', 9, 0, 'cruel ') string;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INSERT('goodbye world', 1, 7, 'hello') string;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SUBSTRING('goodbye cruel world', 9, 5);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6368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Skaičiai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/>
              <a:t>Aritmetinės operacijos +-/*</a:t>
            </a:r>
          </a:p>
          <a:p>
            <a:r>
              <a:rPr lang="lt-LT" dirty="0"/>
              <a:t>SELECT MOD(10,4);</a:t>
            </a:r>
          </a:p>
          <a:p>
            <a:r>
              <a:rPr lang="lt-LT" dirty="0"/>
              <a:t>SELECT MOD(22.75, 5);</a:t>
            </a:r>
          </a:p>
          <a:p>
            <a:r>
              <a:rPr lang="lt-LT" dirty="0"/>
              <a:t>SELECT POW(2,8);</a:t>
            </a:r>
          </a:p>
          <a:p>
            <a:r>
              <a:rPr lang="lt-LT" dirty="0"/>
              <a:t>SELECT POW(2,10) kilobyte, POW(2,20) megabyte,</a:t>
            </a:r>
            <a:br>
              <a:rPr lang="lt-LT" dirty="0"/>
            </a:br>
            <a:r>
              <a:rPr lang="lt-LT" dirty="0"/>
              <a:t>  POW(2,30) gigabyte, POW(2,40) terabyte;</a:t>
            </a:r>
          </a:p>
          <a:p>
            <a:r>
              <a:rPr lang="en-US" dirty="0"/>
              <a:t>SELECT CEIL(72.445), FLOOR(72.445);</a:t>
            </a:r>
            <a:endParaRPr lang="lt-LT" dirty="0"/>
          </a:p>
          <a:p>
            <a:r>
              <a:rPr lang="en-US" dirty="0"/>
              <a:t>SELECT ROUND(72.49999), ROUND(72.5), </a:t>
            </a:r>
            <a:br>
              <a:rPr lang="lt-LT" dirty="0"/>
            </a:br>
            <a:r>
              <a:rPr lang="en-US" dirty="0"/>
              <a:t>ROUND(72.50001);</a:t>
            </a:r>
            <a:endParaRPr lang="lt-LT" dirty="0"/>
          </a:p>
          <a:p>
            <a:pPr lvl="1"/>
            <a:r>
              <a:rPr lang="en-US" dirty="0"/>
              <a:t>SELECT ROUND(17, −1), TRUNCATE(17, −1);</a:t>
            </a:r>
            <a:endParaRPr lang="lt-LT" dirty="0"/>
          </a:p>
          <a:p>
            <a:r>
              <a:rPr lang="en-US" dirty="0"/>
              <a:t>SELECT TRUNCATE(72.0909, 1), TRUNCATE(72.0909, 2),</a:t>
            </a:r>
          </a:p>
          <a:p>
            <a:pPr marL="0" indent="0">
              <a:buNone/>
            </a:pPr>
            <a:r>
              <a:rPr lang="en-US" dirty="0"/>
              <a:t>  TRUNCATE(72.0909, 3);</a:t>
            </a:r>
            <a:endParaRPr lang="lt-LT" dirty="0"/>
          </a:p>
          <a:p>
            <a:r>
              <a:rPr lang="en-US" dirty="0"/>
              <a:t>SELECT </a:t>
            </a:r>
            <a:r>
              <a:rPr lang="en-US" dirty="0" err="1"/>
              <a:t>account_id</a:t>
            </a:r>
            <a:r>
              <a:rPr lang="en-US" dirty="0"/>
              <a:t>, SIGN(balance), ABS(balance)</a:t>
            </a:r>
            <a:r>
              <a:rPr lang="lt-LT" dirty="0"/>
              <a:t> </a:t>
            </a:r>
            <a:r>
              <a:rPr lang="en-US" dirty="0"/>
              <a:t>FROM account;</a:t>
            </a:r>
            <a:endParaRPr lang="lt-L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68D1-8B75-4A2C-B6BC-A79B67D4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531" y="1338778"/>
            <a:ext cx="294144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6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@@global.time_zone, @@session.time_zone;</a:t>
            </a:r>
            <a:endParaRPr lang="lt-LT" dirty="0"/>
          </a:p>
          <a:p>
            <a:r>
              <a:rPr lang="en-US" dirty="0"/>
              <a:t>SET </a:t>
            </a:r>
            <a:r>
              <a:rPr lang="en-US" dirty="0" err="1"/>
              <a:t>time_zone</a:t>
            </a:r>
            <a:r>
              <a:rPr lang="en-US" dirty="0"/>
              <a:t> = 'Europe/Zurich‘;</a:t>
            </a:r>
            <a:endParaRPr lang="lt-L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AEA13-7554-4F0E-A771-0CDAB7D6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26" y="3028133"/>
            <a:ext cx="4990270" cy="3628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B9734-595E-4122-8670-42463493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69" y="3028133"/>
            <a:ext cx="3067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6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UPDATE rental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return_date</a:t>
            </a:r>
            <a:r>
              <a:rPr lang="en-US" dirty="0"/>
              <a:t> = '2019-09-17 15:30:00'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rental_id</a:t>
            </a:r>
            <a:r>
              <a:rPr lang="en-US" dirty="0"/>
              <a:t> = 99999;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Serveris bandys suskaidyti return_date stringą į 6 komponentus.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Jeigu norime paversti stringą į datą</a:t>
            </a:r>
          </a:p>
          <a:p>
            <a:pPr marL="0" indent="0">
              <a:buNone/>
            </a:pPr>
            <a:r>
              <a:rPr lang="en-US" dirty="0"/>
              <a:t>SELECT CAST('2019-09-17 15:30:00' AS DATETIME);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CAST('2019-09-17' AS DATE) </a:t>
            </a:r>
            <a:r>
              <a:rPr lang="en-US" dirty="0" err="1"/>
              <a:t>date_field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-CAST('108:17:57' AS TIME) </a:t>
            </a:r>
            <a:r>
              <a:rPr lang="en-US" dirty="0" err="1"/>
              <a:t>time_field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rental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return_date</a:t>
            </a:r>
            <a:r>
              <a:rPr lang="en-US" dirty="0"/>
              <a:t> = </a:t>
            </a:r>
            <a:br>
              <a:rPr lang="lt-LT" dirty="0"/>
            </a:br>
            <a:r>
              <a:rPr lang="en-US" dirty="0"/>
              <a:t>STR_TO_DATE('September 17, 2019‘, </a:t>
            </a:r>
            <a:br>
              <a:rPr lang="lt-LT" dirty="0"/>
            </a:br>
            <a:r>
              <a:rPr lang="en-US" dirty="0"/>
              <a:t>'%M %d, %Y')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rental_id</a:t>
            </a:r>
            <a:r>
              <a:rPr lang="en-US" dirty="0"/>
              <a:t> = 99999;</a:t>
            </a:r>
            <a:br>
              <a:rPr lang="lt-LT" dirty="0"/>
            </a:br>
            <a:br>
              <a:rPr lang="lt-LT" dirty="0"/>
            </a:br>
            <a:r>
              <a:rPr lang="en-US" dirty="0"/>
              <a:t>SELECT CURRENT_DATE(), </a:t>
            </a:r>
            <a:br>
              <a:rPr lang="lt-LT" dirty="0"/>
            </a:br>
            <a:r>
              <a:rPr lang="en-US" dirty="0"/>
              <a:t>CURRENT_TIME(), </a:t>
            </a:r>
            <a:br>
              <a:rPr lang="lt-LT" dirty="0"/>
            </a:br>
            <a:r>
              <a:rPr lang="en-US" dirty="0"/>
              <a:t>CURRENT_TIMESTAMP();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BF26F-50D5-4B87-96D7-7FB6415A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32" y="121199"/>
            <a:ext cx="402880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Datų manipuliavimas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DATE_ADD(CURRENT_DATE(),</a:t>
            </a:r>
            <a:br>
              <a:rPr lang="lt-LT" dirty="0"/>
            </a:br>
            <a:r>
              <a:rPr lang="en-US" dirty="0"/>
              <a:t> INTERVAL 5 DAY);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UPDATE rental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return_date</a:t>
            </a:r>
            <a:r>
              <a:rPr lang="en-US" dirty="0"/>
              <a:t> = DATE_ADD(</a:t>
            </a:r>
            <a:r>
              <a:rPr lang="en-US" dirty="0" err="1"/>
              <a:t>return_date</a:t>
            </a:r>
            <a:r>
              <a:rPr lang="en-US" dirty="0"/>
              <a:t>, </a:t>
            </a:r>
            <a:br>
              <a:rPr lang="lt-LT" dirty="0"/>
            </a:br>
            <a:r>
              <a:rPr lang="en-US" dirty="0"/>
              <a:t>INTERVAL '3:27:11' HOUR_SECOND)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rental_id</a:t>
            </a:r>
            <a:r>
              <a:rPr lang="en-US" dirty="0"/>
              <a:t> = 99999;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UPDATE employee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birth_date</a:t>
            </a:r>
            <a:r>
              <a:rPr lang="en-US" dirty="0"/>
              <a:t> = DATE_ADD(</a:t>
            </a:r>
            <a:r>
              <a:rPr lang="en-US" dirty="0" err="1"/>
              <a:t>birth_date</a:t>
            </a:r>
            <a:r>
              <a:rPr lang="en-US" dirty="0"/>
              <a:t>, </a:t>
            </a:r>
            <a:br>
              <a:rPr lang="lt-LT" dirty="0"/>
            </a:br>
            <a:r>
              <a:rPr lang="en-US" dirty="0"/>
              <a:t>INTERVAL '9-11' YEAR_MONTH)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emp_id</a:t>
            </a:r>
            <a:r>
              <a:rPr lang="en-US" dirty="0"/>
              <a:t> = 4789;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8FA25-5393-4ED0-A6A9-F473AB55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78" y="1027906"/>
            <a:ext cx="4678778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Datų manipuliavimas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Paskutinė mėnesio diena </a:t>
            </a:r>
          </a:p>
          <a:p>
            <a:pPr marL="0" indent="0">
              <a:buNone/>
            </a:pPr>
            <a:r>
              <a:rPr lang="en-US" dirty="0"/>
              <a:t>SELECT LAST_DAY('2019-09-17‘);</a:t>
            </a:r>
            <a:br>
              <a:rPr lang="lt-LT" dirty="0"/>
            </a:br>
            <a:r>
              <a:rPr lang="lt-LT" dirty="0"/>
              <a:t>Savaitės diena</a:t>
            </a:r>
          </a:p>
          <a:p>
            <a:pPr marL="0" indent="0">
              <a:buNone/>
            </a:pPr>
            <a:r>
              <a:rPr lang="en-US" dirty="0"/>
              <a:t>SELECT DAYNAME('2019-09-18‘);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EXTRACT(YEAR FROM '2019-09-18 22:19:05‘);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DATEDIFF('2019-09-03', '2019-06-21‘);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DATEDIFF('2019-09-03 23:59:59', '2019-06-21 00:00:01‘);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DATEDIFF('2019-06-21', '2019-09-03‘);</a:t>
            </a: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Konvertavimas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CAST('1456328' AS SIGNED INTEGER);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SELECT CAST('999ABC111' AS UNSIGNED INTEGER);</a:t>
            </a:r>
          </a:p>
        </p:txBody>
      </p:sp>
    </p:spTree>
    <p:extLst>
      <p:ext uri="{BB962C8B-B14F-4D97-AF65-F5344CB8AC3E}">
        <p14:creationId xmlns:p14="http://schemas.microsoft.com/office/powerpoint/2010/main" val="60366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Parašykite užklausą, kuri gražina eilutės </a:t>
            </a:r>
            <a:r>
              <a:rPr lang="en-US" dirty="0"/>
              <a:t>'Please find the substring in this string‘</a:t>
            </a:r>
            <a:r>
              <a:rPr lang="lt-LT" dirty="0"/>
              <a:t> simbolius nuo 17 iki 25 pozicijos.</a:t>
            </a:r>
          </a:p>
          <a:p>
            <a:r>
              <a:rPr lang="lt-LT" dirty="0"/>
              <a:t>Parašykite užklausą, kuri gražina skaičiaus </a:t>
            </a:r>
            <a:r>
              <a:rPr lang="en-US" b="0" i="0" dirty="0">
                <a:solidFill>
                  <a:srgbClr val="3D3B49"/>
                </a:solidFill>
                <a:effectLst/>
                <a:latin typeface="Consolas" panose="020B0609020204030204" pitchFamily="49" charset="0"/>
              </a:rPr>
              <a:t>−25.76823 </a:t>
            </a:r>
            <a:r>
              <a:rPr lang="lt-LT" dirty="0"/>
              <a:t>ženklą, jo absoliučią reikšmę ir reikšmę suapvalintą iki šimtųjų dalių.</a:t>
            </a:r>
          </a:p>
          <a:p>
            <a:r>
              <a:rPr lang="lt-LT" dirty="0"/>
              <a:t>Parašykite užklausą, kuri gražina šios dienos mėnesio reikšmę.</a:t>
            </a:r>
          </a:p>
          <a:p>
            <a:r>
              <a:rPr lang="lt-LT" dirty="0"/>
              <a:t>Parašykite užklausą, kuri gražintų kūčių ir kalėdų savaitės dienos reikšmę 21 amžiuje.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Eilutės – string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lt-LT" dirty="0"/>
              <a:t>Duomenų tipai</a:t>
            </a:r>
          </a:p>
          <a:p>
            <a:pPr lvl="1"/>
            <a:r>
              <a:rPr lang="lt-LT" dirty="0"/>
              <a:t>CHAR – leidžia išsaugoti iki 255 simbolių.</a:t>
            </a:r>
          </a:p>
          <a:p>
            <a:pPr lvl="1"/>
            <a:r>
              <a:rPr lang="lt-LT" dirty="0"/>
              <a:t>Varchar – galima išsaugoti iki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65,535</a:t>
            </a:r>
            <a:r>
              <a:rPr lang="lt-LT" dirty="0">
                <a:solidFill>
                  <a:srgbClr val="3D3B49"/>
                </a:solidFill>
                <a:latin typeface="Noto serif" panose="02020600060500020200" pitchFamily="18" charset="0"/>
              </a:rPr>
              <a:t> simbolių.</a:t>
            </a:r>
            <a:endParaRPr lang="lt-LT" dirty="0"/>
          </a:p>
          <a:p>
            <a:pPr lvl="1"/>
            <a:r>
              <a:rPr lang="lt-LT" dirty="0"/>
              <a:t>Text, galimi variantai </a:t>
            </a:r>
            <a:r>
              <a:rPr lang="en-US" dirty="0" err="1"/>
              <a:t>tinytext</a:t>
            </a:r>
            <a:r>
              <a:rPr lang="en-US" dirty="0"/>
              <a:t>, text, </a:t>
            </a:r>
            <a:r>
              <a:rPr lang="en-US" dirty="0" err="1"/>
              <a:t>mediumtext</a:t>
            </a:r>
            <a:r>
              <a:rPr lang="lt-LT" dirty="0"/>
              <a:t> ir </a:t>
            </a:r>
            <a:r>
              <a:rPr lang="en-US" dirty="0" err="1"/>
              <a:t>longtext</a:t>
            </a:r>
            <a:r>
              <a:rPr lang="lt-LT" dirty="0"/>
              <a:t> (iki 4GB).</a:t>
            </a:r>
          </a:p>
          <a:p>
            <a:pPr lvl="1"/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char_fld</a:t>
            </a:r>
            <a:r>
              <a:rPr lang="en-US" dirty="0"/>
              <a:t> CHAR(30),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vchar_fld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text_fld</a:t>
            </a:r>
            <a:r>
              <a:rPr lang="en-US" dirty="0"/>
              <a:t> TEXT</a:t>
            </a:r>
          </a:p>
          <a:p>
            <a:pPr marL="0" indent="0">
              <a:buNone/>
            </a:pPr>
            <a:r>
              <a:rPr lang="en-US" dirty="0"/>
              <a:t> 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string_tbl</a:t>
            </a:r>
            <a:r>
              <a:rPr lang="en-US" dirty="0"/>
              <a:t> (</a:t>
            </a:r>
            <a:r>
              <a:rPr lang="en-US" dirty="0" err="1"/>
              <a:t>char_fld</a:t>
            </a:r>
            <a:r>
              <a:rPr lang="en-US" dirty="0"/>
              <a:t>, </a:t>
            </a:r>
            <a:r>
              <a:rPr lang="en-US" dirty="0" err="1"/>
              <a:t>vchar_fld</a:t>
            </a:r>
            <a:r>
              <a:rPr lang="en-US" dirty="0"/>
              <a:t>, </a:t>
            </a:r>
            <a:r>
              <a:rPr lang="en-US" dirty="0" err="1"/>
              <a:t>text_fld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VALUES ('This is char data',</a:t>
            </a:r>
          </a:p>
          <a:p>
            <a:pPr marL="0" indent="0">
              <a:buNone/>
            </a:pPr>
            <a:r>
              <a:rPr lang="en-US" dirty="0"/>
              <a:t>       'This is varchar data',</a:t>
            </a:r>
          </a:p>
          <a:p>
            <a:pPr marL="0" indent="0">
              <a:buNone/>
            </a:pPr>
            <a:r>
              <a:rPr lang="en-US" dirty="0"/>
              <a:t>     'This is text data‘);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vchar_fld</a:t>
            </a:r>
            <a:r>
              <a:rPr lang="en-US" dirty="0"/>
              <a:t> = 'This is a piece of extremely long varchar data';</a:t>
            </a:r>
            <a:endParaRPr lang="lt-LT" dirty="0"/>
          </a:p>
          <a:p>
            <a:pPr lvl="1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218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Eilutės – string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@@session.sql_mode;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SET sql_mode='ansi';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Kabutės tekste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text_fld</a:t>
            </a:r>
            <a:r>
              <a:rPr lang="en-US" dirty="0"/>
              <a:t> = 'This string doesn't work‘;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text_fld</a:t>
            </a:r>
            <a:r>
              <a:rPr lang="en-US" dirty="0"/>
              <a:t> = 'This string </a:t>
            </a:r>
            <a:r>
              <a:rPr lang="en-US" dirty="0" err="1"/>
              <a:t>didn</a:t>
            </a:r>
            <a:r>
              <a:rPr lang="en-US" dirty="0"/>
              <a:t>''t work, but it does now‘;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quote(</a:t>
            </a:r>
            <a:r>
              <a:rPr lang="en-US" dirty="0" err="1"/>
              <a:t>text_fld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string_tbl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824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Spec. simboliai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 CHAR(158,159,160,161,162,163,164,165);</a:t>
            </a:r>
          </a:p>
          <a:p>
            <a:r>
              <a:rPr lang="en-US" dirty="0"/>
              <a:t>SELECT CONCAT('</a:t>
            </a:r>
            <a:r>
              <a:rPr lang="en-US" dirty="0" err="1"/>
              <a:t>danke</a:t>
            </a:r>
            <a:r>
              <a:rPr lang="en-US" dirty="0"/>
              <a:t> sch', CHAR(148), 'n‘);</a:t>
            </a: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Manipuliavimas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string_tbl</a:t>
            </a:r>
            <a:r>
              <a:rPr lang="en-US" dirty="0"/>
              <a:t> (</a:t>
            </a:r>
            <a:r>
              <a:rPr lang="en-US" dirty="0" err="1"/>
              <a:t>char_fld</a:t>
            </a:r>
            <a:r>
              <a:rPr lang="en-US" dirty="0"/>
              <a:t>, </a:t>
            </a:r>
            <a:r>
              <a:rPr lang="en-US" dirty="0" err="1"/>
              <a:t>vchar_fld</a:t>
            </a:r>
            <a:r>
              <a:rPr lang="en-US" dirty="0"/>
              <a:t>, </a:t>
            </a:r>
            <a:r>
              <a:rPr lang="en-US" dirty="0" err="1"/>
              <a:t>text_fld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VALUES ('This string is 28 characters',</a:t>
            </a:r>
          </a:p>
          <a:p>
            <a:pPr marL="0" indent="0">
              <a:buNone/>
            </a:pPr>
            <a:r>
              <a:rPr lang="en-US" dirty="0"/>
              <a:t>     'This string is 28 characters',</a:t>
            </a:r>
          </a:p>
          <a:p>
            <a:pPr marL="0" indent="0">
              <a:buNone/>
            </a:pPr>
            <a:r>
              <a:rPr lang="en-US" dirty="0"/>
              <a:t>     'This string is 28 characters');</a:t>
            </a:r>
          </a:p>
        </p:txBody>
      </p:sp>
    </p:spTree>
    <p:extLst>
      <p:ext uri="{BB962C8B-B14F-4D97-AF65-F5344CB8AC3E}">
        <p14:creationId xmlns:p14="http://schemas.microsoft.com/office/powerpoint/2010/main" val="37649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Komandos, kurios gražina skaičių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LENGTH(</a:t>
            </a:r>
            <a:r>
              <a:rPr lang="en-US" dirty="0" err="1"/>
              <a:t>char_fld</a:t>
            </a:r>
            <a:r>
              <a:rPr lang="en-US" dirty="0"/>
              <a:t>)</a:t>
            </a:r>
            <a:r>
              <a:rPr lang="lt-LT" dirty="0"/>
              <a:t> </a:t>
            </a:r>
            <a:r>
              <a:rPr lang="en-US" dirty="0"/>
              <a:t>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r>
              <a:rPr lang="en-US" dirty="0"/>
              <a:t>SELECT POSITION('characters' IN </a:t>
            </a:r>
            <a:r>
              <a:rPr lang="en-US" dirty="0" err="1"/>
              <a:t>vchar_fld</a:t>
            </a:r>
            <a:r>
              <a:rPr lang="en-US" dirty="0"/>
              <a:t>) 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pPr lvl="1"/>
            <a:r>
              <a:rPr lang="lt-LT" dirty="0"/>
              <a:t>Jeigu neranda substring gražina 0.</a:t>
            </a:r>
          </a:p>
          <a:p>
            <a:r>
              <a:rPr lang="en-US" dirty="0"/>
              <a:t>SELECT LOCATE('is', </a:t>
            </a:r>
            <a:r>
              <a:rPr lang="en-US" dirty="0" err="1"/>
              <a:t>vchar_fld</a:t>
            </a:r>
            <a:r>
              <a:rPr lang="en-US" dirty="0"/>
              <a:t>, 5)</a:t>
            </a:r>
            <a:r>
              <a:rPr lang="lt-LT" dirty="0"/>
              <a:t> </a:t>
            </a:r>
            <a:r>
              <a:rPr lang="en-US" dirty="0"/>
              <a:t> 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pPr lvl="1"/>
            <a:r>
              <a:rPr lang="lt-LT" dirty="0"/>
              <a:t>Trečias parametras nusako nuo kurios pozicijos pradėti paiešką.</a:t>
            </a:r>
          </a:p>
          <a:p>
            <a:pPr lvl="1"/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2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Eilučių palyginimas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string_tbl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string_tbl</a:t>
            </a:r>
            <a:r>
              <a:rPr lang="en-US" dirty="0"/>
              <a:t>(</a:t>
            </a:r>
            <a:r>
              <a:rPr lang="en-US" dirty="0" err="1"/>
              <a:t>vchar_fld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VALUES ('</a:t>
            </a:r>
            <a:r>
              <a:rPr lang="en-US" dirty="0" err="1"/>
              <a:t>abcd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            ('</a:t>
            </a:r>
            <a:r>
              <a:rPr lang="en-US" dirty="0" err="1"/>
              <a:t>xyz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            ('QRSTUV'),</a:t>
            </a:r>
          </a:p>
          <a:p>
            <a:pPr marL="0" indent="0">
              <a:buNone/>
            </a:pPr>
            <a:r>
              <a:rPr lang="en-US" dirty="0"/>
              <a:t>            ('</a:t>
            </a:r>
            <a:r>
              <a:rPr lang="en-US" dirty="0" err="1"/>
              <a:t>qrstuv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            ('12345</a:t>
            </a:r>
            <a:r>
              <a:rPr lang="lt-LT" dirty="0"/>
              <a:t>‘</a:t>
            </a:r>
            <a:r>
              <a:rPr lang="en-US" dirty="0"/>
              <a:t>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vchar_fld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string_tbl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</a:t>
            </a:r>
            <a:r>
              <a:rPr lang="en-US" dirty="0" err="1"/>
              <a:t>vchar_fld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SELECT STRCMP('12345','12345') 12345_12345,</a:t>
            </a:r>
          </a:p>
          <a:p>
            <a:pPr marL="0" indent="0">
              <a:buNone/>
            </a:pPr>
            <a:r>
              <a:rPr lang="lt-LT" dirty="0"/>
              <a:t>     STRCMP('abcd','xyz') abcd_xyz,</a:t>
            </a:r>
          </a:p>
          <a:p>
            <a:pPr marL="0" indent="0">
              <a:buNone/>
            </a:pPr>
            <a:r>
              <a:rPr lang="lt-LT" dirty="0"/>
              <a:t>      STRCMP('abcd','QRSTUV') abcd_QRSTUV,</a:t>
            </a:r>
          </a:p>
          <a:p>
            <a:pPr marL="0" indent="0">
              <a:buNone/>
            </a:pPr>
            <a:r>
              <a:rPr lang="lt-LT" dirty="0"/>
              <a:t>      STRCMP('qrstuv','QRSTUV') qrstuv_QRSTUV,</a:t>
            </a:r>
          </a:p>
          <a:p>
            <a:pPr marL="0" indent="0">
              <a:buNone/>
            </a:pPr>
            <a:r>
              <a:rPr lang="lt-LT" dirty="0"/>
              <a:t>      STRCMP('12345','xyz') 12345_xyz,</a:t>
            </a:r>
          </a:p>
          <a:p>
            <a:pPr marL="0" indent="0">
              <a:buNone/>
            </a:pPr>
            <a:r>
              <a:rPr lang="lt-LT" dirty="0"/>
              <a:t>      STRCMP('xyz','qrstuv') xyz_qrstuv;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636-E927-4194-A651-7E84EA0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C44E-6587-456E-8CC2-B9B224E0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name LIKE '%y' </a:t>
            </a:r>
            <a:r>
              <a:rPr lang="en-US" dirty="0" err="1"/>
              <a:t>ends_in_y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category;</a:t>
            </a:r>
          </a:p>
        </p:txBody>
      </p:sp>
    </p:spTree>
    <p:extLst>
      <p:ext uri="{BB962C8B-B14F-4D97-AF65-F5344CB8AC3E}">
        <p14:creationId xmlns:p14="http://schemas.microsoft.com/office/powerpoint/2010/main" val="148365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1086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Noto Serif</vt:lpstr>
      <vt:lpstr>Office Theme</vt:lpstr>
      <vt:lpstr> Darbas su duomenimis</vt:lpstr>
      <vt:lpstr>Eilutės – string Data</vt:lpstr>
      <vt:lpstr>Eilutės – string Data</vt:lpstr>
      <vt:lpstr>Kabutės tekste</vt:lpstr>
      <vt:lpstr>Spec. simboliai</vt:lpstr>
      <vt:lpstr>Manipuliavimas</vt:lpstr>
      <vt:lpstr>Komandos, kurios gražina skaičių</vt:lpstr>
      <vt:lpstr>Eilučių palyginimas</vt:lpstr>
      <vt:lpstr>PowerPoint Presentation</vt:lpstr>
      <vt:lpstr>Komandos, kurios gražina eilutę</vt:lpstr>
      <vt:lpstr>Komandos, kurios gražina eilutę</vt:lpstr>
      <vt:lpstr>Skaičiai</vt:lpstr>
      <vt:lpstr>Datos</vt:lpstr>
      <vt:lpstr>Datos</vt:lpstr>
      <vt:lpstr>Datos</vt:lpstr>
      <vt:lpstr>Datų manipuliavimas </vt:lpstr>
      <vt:lpstr>Datų manipuliavimas</vt:lpstr>
      <vt:lpstr>Konvertavimas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Darbas su duomenimis</dc:title>
  <dc:creator>Justas Kalpokas</dc:creator>
  <cp:lastModifiedBy>Justas Kalpokas</cp:lastModifiedBy>
  <cp:revision>1</cp:revision>
  <dcterms:created xsi:type="dcterms:W3CDTF">2021-12-20T14:38:59Z</dcterms:created>
  <dcterms:modified xsi:type="dcterms:W3CDTF">2021-12-20T15:22:38Z</dcterms:modified>
</cp:coreProperties>
</file>