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232854-4B9B-49AD-94AD-0A35DE12B93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AC002-BFA9-4AB3-9773-C81027330E80}" v="38" dt="2021-12-22T18:20:5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14BAC002-BFA9-4AB3-9773-C81027330E80}"/>
    <pc:docChg chg="undo custSel addSld modSld modSection">
      <pc:chgData name="Justas Kalpokas" userId="df383992dd094b12" providerId="LiveId" clId="{14BAC002-BFA9-4AB3-9773-C81027330E80}" dt="2021-12-22T18:20:58.717" v="1001" actId="20577"/>
      <pc:docMkLst>
        <pc:docMk/>
      </pc:docMkLst>
      <pc:sldChg chg="modSp mod">
        <pc:chgData name="Justas Kalpokas" userId="df383992dd094b12" providerId="LiveId" clId="{14BAC002-BFA9-4AB3-9773-C81027330E80}" dt="2021-12-22T18:03:25.827" v="19" actId="20577"/>
        <pc:sldMkLst>
          <pc:docMk/>
          <pc:sldMk cId="2820725753" sldId="256"/>
        </pc:sldMkLst>
        <pc:spChg chg="mod">
          <ac:chgData name="Justas Kalpokas" userId="df383992dd094b12" providerId="LiveId" clId="{14BAC002-BFA9-4AB3-9773-C81027330E80}" dt="2021-12-22T18:03:25.827" v="19" actId="20577"/>
          <ac:spMkLst>
            <pc:docMk/>
            <pc:sldMk cId="2820725753" sldId="256"/>
            <ac:spMk id="3" creationId="{DCAE0A33-65B0-419C-B14D-A2095F5DBB17}"/>
          </ac:spMkLst>
        </pc:spChg>
      </pc:sldChg>
      <pc:sldChg chg="addSp delSp modSp mod">
        <pc:chgData name="Justas Kalpokas" userId="df383992dd094b12" providerId="LiveId" clId="{14BAC002-BFA9-4AB3-9773-C81027330E80}" dt="2021-12-22T18:04:25.773" v="128" actId="20577"/>
        <pc:sldMkLst>
          <pc:docMk/>
          <pc:sldMk cId="3963848976" sldId="270"/>
        </pc:sldMkLst>
        <pc:spChg chg="mod">
          <ac:chgData name="Justas Kalpokas" userId="df383992dd094b12" providerId="LiveId" clId="{14BAC002-BFA9-4AB3-9773-C81027330E80}" dt="2021-12-22T18:03:43.572" v="26" actId="20577"/>
          <ac:spMkLst>
            <pc:docMk/>
            <pc:sldMk cId="3963848976" sldId="270"/>
            <ac:spMk id="2" creationId="{890A2413-B975-48DF-9160-84024509D0AE}"/>
          </ac:spMkLst>
        </pc:spChg>
        <pc:spChg chg="mod">
          <ac:chgData name="Justas Kalpokas" userId="df383992dd094b12" providerId="LiveId" clId="{14BAC002-BFA9-4AB3-9773-C81027330E80}" dt="2021-12-22T18:04:25.773" v="128" actId="20577"/>
          <ac:spMkLst>
            <pc:docMk/>
            <pc:sldMk cId="3963848976" sldId="270"/>
            <ac:spMk id="3" creationId="{346F8D69-2171-4F79-A986-4A7591D4FBA6}"/>
          </ac:spMkLst>
        </pc:spChg>
        <pc:spChg chg="add del">
          <ac:chgData name="Justas Kalpokas" userId="df383992dd094b12" providerId="LiveId" clId="{14BAC002-BFA9-4AB3-9773-C81027330E80}" dt="2021-12-22T18:04:15.945" v="113"/>
          <ac:spMkLst>
            <pc:docMk/>
            <pc:sldMk cId="3963848976" sldId="270"/>
            <ac:spMk id="4" creationId="{3A5096DE-6860-4848-8CD2-9AED467B070E}"/>
          </ac:spMkLst>
        </pc:spChg>
      </pc:sldChg>
      <pc:sldChg chg="addSp delSp modSp mod">
        <pc:chgData name="Justas Kalpokas" userId="df383992dd094b12" providerId="LiveId" clId="{14BAC002-BFA9-4AB3-9773-C81027330E80}" dt="2021-12-22T18:11:46.511" v="495" actId="20577"/>
        <pc:sldMkLst>
          <pc:docMk/>
          <pc:sldMk cId="4149887039" sldId="271"/>
        </pc:sldMkLst>
        <pc:spChg chg="mod">
          <ac:chgData name="Justas Kalpokas" userId="df383992dd094b12" providerId="LiveId" clId="{14BAC002-BFA9-4AB3-9773-C81027330E80}" dt="2021-12-22T18:11:46.511" v="495" actId="20577"/>
          <ac:spMkLst>
            <pc:docMk/>
            <pc:sldMk cId="4149887039" sldId="271"/>
            <ac:spMk id="2" creationId="{890A2413-B975-48DF-9160-84024509D0AE}"/>
          </ac:spMkLst>
        </pc:spChg>
        <pc:spChg chg="add del mod">
          <ac:chgData name="Justas Kalpokas" userId="df383992dd094b12" providerId="LiveId" clId="{14BAC002-BFA9-4AB3-9773-C81027330E80}" dt="2021-12-22T18:05:07.893" v="153"/>
          <ac:spMkLst>
            <pc:docMk/>
            <pc:sldMk cId="4149887039" sldId="271"/>
            <ac:spMk id="3" creationId="{346F8D69-2171-4F79-A986-4A7591D4FBA6}"/>
          </ac:spMkLst>
        </pc:spChg>
        <pc:spChg chg="add del mod">
          <ac:chgData name="Justas Kalpokas" userId="df383992dd094b12" providerId="LiveId" clId="{14BAC002-BFA9-4AB3-9773-C81027330E80}" dt="2021-12-22T18:05:06.434" v="151"/>
          <ac:spMkLst>
            <pc:docMk/>
            <pc:sldMk cId="4149887039" sldId="271"/>
            <ac:spMk id="4" creationId="{1ED1C894-36D1-483F-BA14-05AF9B16EA76}"/>
          </ac:spMkLst>
        </pc:spChg>
      </pc:sldChg>
      <pc:sldChg chg="modSp mod">
        <pc:chgData name="Justas Kalpokas" userId="df383992dd094b12" providerId="LiveId" clId="{14BAC002-BFA9-4AB3-9773-C81027330E80}" dt="2021-12-22T18:11:53.983" v="504" actId="20577"/>
        <pc:sldMkLst>
          <pc:docMk/>
          <pc:sldMk cId="2440535723" sldId="272"/>
        </pc:sldMkLst>
        <pc:spChg chg="mod">
          <ac:chgData name="Justas Kalpokas" userId="df383992dd094b12" providerId="LiveId" clId="{14BAC002-BFA9-4AB3-9773-C81027330E80}" dt="2021-12-22T18:11:53.983" v="504" actId="20577"/>
          <ac:spMkLst>
            <pc:docMk/>
            <pc:sldMk cId="2440535723" sldId="272"/>
            <ac:spMk id="2" creationId="{890A2413-B975-48DF-9160-84024509D0AE}"/>
          </ac:spMkLst>
        </pc:spChg>
        <pc:spChg chg="mod">
          <ac:chgData name="Justas Kalpokas" userId="df383992dd094b12" providerId="LiveId" clId="{14BAC002-BFA9-4AB3-9773-C81027330E80}" dt="2021-12-22T18:06:58.916" v="188" actId="27636"/>
          <ac:spMkLst>
            <pc:docMk/>
            <pc:sldMk cId="2440535723" sldId="272"/>
            <ac:spMk id="3" creationId="{346F8D69-2171-4F79-A986-4A7591D4FBA6}"/>
          </ac:spMkLst>
        </pc:spChg>
      </pc:sldChg>
      <pc:sldChg chg="modSp mod">
        <pc:chgData name="Justas Kalpokas" userId="df383992dd094b12" providerId="LiveId" clId="{14BAC002-BFA9-4AB3-9773-C81027330E80}" dt="2021-12-22T18:08:45.586" v="430" actId="27636"/>
        <pc:sldMkLst>
          <pc:docMk/>
          <pc:sldMk cId="3060536149" sldId="273"/>
        </pc:sldMkLst>
        <pc:spChg chg="mod">
          <ac:chgData name="Justas Kalpokas" userId="df383992dd094b12" providerId="LiveId" clId="{14BAC002-BFA9-4AB3-9773-C81027330E80}" dt="2021-12-22T18:07:17.284" v="196" actId="20577"/>
          <ac:spMkLst>
            <pc:docMk/>
            <pc:sldMk cId="3060536149" sldId="273"/>
            <ac:spMk id="2" creationId="{890A2413-B975-48DF-9160-84024509D0AE}"/>
          </ac:spMkLst>
        </pc:spChg>
        <pc:spChg chg="mod">
          <ac:chgData name="Justas Kalpokas" userId="df383992dd094b12" providerId="LiveId" clId="{14BAC002-BFA9-4AB3-9773-C81027330E80}" dt="2021-12-22T18:08:45.586" v="430" actId="27636"/>
          <ac:spMkLst>
            <pc:docMk/>
            <pc:sldMk cId="3060536149" sldId="273"/>
            <ac:spMk id="3" creationId="{346F8D69-2171-4F79-A986-4A7591D4FBA6}"/>
          </ac:spMkLst>
        </pc:spChg>
      </pc:sldChg>
      <pc:sldChg chg="addSp delSp modSp mod">
        <pc:chgData name="Justas Kalpokas" userId="df383992dd094b12" providerId="LiveId" clId="{14BAC002-BFA9-4AB3-9773-C81027330E80}" dt="2021-12-22T18:11:10.526" v="486" actId="20577"/>
        <pc:sldMkLst>
          <pc:docMk/>
          <pc:sldMk cId="1461074358" sldId="274"/>
        </pc:sldMkLst>
        <pc:spChg chg="mod">
          <ac:chgData name="Justas Kalpokas" userId="df383992dd094b12" providerId="LiveId" clId="{14BAC002-BFA9-4AB3-9773-C81027330E80}" dt="2021-12-22T18:10:08.715" v="454" actId="20577"/>
          <ac:spMkLst>
            <pc:docMk/>
            <pc:sldMk cId="1461074358" sldId="274"/>
            <ac:spMk id="2" creationId="{890A2413-B975-48DF-9160-84024509D0AE}"/>
          </ac:spMkLst>
        </pc:spChg>
        <pc:spChg chg="add del mod">
          <ac:chgData name="Justas Kalpokas" userId="df383992dd094b12" providerId="LiveId" clId="{14BAC002-BFA9-4AB3-9773-C81027330E80}" dt="2021-12-22T18:11:10.526" v="486" actId="20577"/>
          <ac:spMkLst>
            <pc:docMk/>
            <pc:sldMk cId="1461074358" sldId="274"/>
            <ac:spMk id="3" creationId="{346F8D69-2171-4F79-A986-4A7591D4FBA6}"/>
          </ac:spMkLst>
        </pc:spChg>
        <pc:spChg chg="add del mod">
          <ac:chgData name="Justas Kalpokas" userId="df383992dd094b12" providerId="LiveId" clId="{14BAC002-BFA9-4AB3-9773-C81027330E80}" dt="2021-12-22T18:10:14.877" v="457"/>
          <ac:spMkLst>
            <pc:docMk/>
            <pc:sldMk cId="1461074358" sldId="274"/>
            <ac:spMk id="4" creationId="{F6E85AB3-ACD5-45F2-8705-AF94DF38F532}"/>
          </ac:spMkLst>
        </pc:spChg>
        <pc:spChg chg="add del mod">
          <ac:chgData name="Justas Kalpokas" userId="df383992dd094b12" providerId="LiveId" clId="{14BAC002-BFA9-4AB3-9773-C81027330E80}" dt="2021-12-22T18:10:51.782" v="476"/>
          <ac:spMkLst>
            <pc:docMk/>
            <pc:sldMk cId="1461074358" sldId="274"/>
            <ac:spMk id="5" creationId="{88A780D7-654B-4883-877E-43EBFD331860}"/>
          </ac:spMkLst>
        </pc:spChg>
      </pc:sldChg>
      <pc:sldChg chg="modSp mod">
        <pc:chgData name="Justas Kalpokas" userId="df383992dd094b12" providerId="LiveId" clId="{14BAC002-BFA9-4AB3-9773-C81027330E80}" dt="2021-12-22T18:13:57.259" v="570" actId="20577"/>
        <pc:sldMkLst>
          <pc:docMk/>
          <pc:sldMk cId="791857063" sldId="275"/>
        </pc:sldMkLst>
        <pc:spChg chg="mod">
          <ac:chgData name="Justas Kalpokas" userId="df383992dd094b12" providerId="LiveId" clId="{14BAC002-BFA9-4AB3-9773-C81027330E80}" dt="2021-12-22T18:13:10.635" v="530" actId="20577"/>
          <ac:spMkLst>
            <pc:docMk/>
            <pc:sldMk cId="791857063" sldId="275"/>
            <ac:spMk id="2" creationId="{890A2413-B975-48DF-9160-84024509D0AE}"/>
          </ac:spMkLst>
        </pc:spChg>
        <pc:spChg chg="mod">
          <ac:chgData name="Justas Kalpokas" userId="df383992dd094b12" providerId="LiveId" clId="{14BAC002-BFA9-4AB3-9773-C81027330E80}" dt="2021-12-22T18:13:57.259" v="570" actId="20577"/>
          <ac:spMkLst>
            <pc:docMk/>
            <pc:sldMk cId="791857063" sldId="275"/>
            <ac:spMk id="3" creationId="{346F8D69-2171-4F79-A986-4A7591D4FBA6}"/>
          </ac:spMkLst>
        </pc:spChg>
      </pc:sldChg>
      <pc:sldChg chg="modSp mod">
        <pc:chgData name="Justas Kalpokas" userId="df383992dd094b12" providerId="LiveId" clId="{14BAC002-BFA9-4AB3-9773-C81027330E80}" dt="2021-12-22T18:15:01.124" v="613" actId="20577"/>
        <pc:sldMkLst>
          <pc:docMk/>
          <pc:sldMk cId="1249989769" sldId="276"/>
        </pc:sldMkLst>
        <pc:spChg chg="mod">
          <ac:chgData name="Justas Kalpokas" userId="df383992dd094b12" providerId="LiveId" clId="{14BAC002-BFA9-4AB3-9773-C81027330E80}" dt="2021-12-22T18:14:01.303" v="571"/>
          <ac:spMkLst>
            <pc:docMk/>
            <pc:sldMk cId="1249989769" sldId="276"/>
            <ac:spMk id="2" creationId="{890A2413-B975-48DF-9160-84024509D0AE}"/>
          </ac:spMkLst>
        </pc:spChg>
        <pc:spChg chg="mod">
          <ac:chgData name="Justas Kalpokas" userId="df383992dd094b12" providerId="LiveId" clId="{14BAC002-BFA9-4AB3-9773-C81027330E80}" dt="2021-12-22T18:15:01.124" v="613" actId="20577"/>
          <ac:spMkLst>
            <pc:docMk/>
            <pc:sldMk cId="1249989769" sldId="276"/>
            <ac:spMk id="3" creationId="{346F8D69-2171-4F79-A986-4A7591D4FBA6}"/>
          </ac:spMkLst>
        </pc:spChg>
      </pc:sldChg>
      <pc:sldChg chg="modSp new mod">
        <pc:chgData name="Justas Kalpokas" userId="df383992dd094b12" providerId="LiveId" clId="{14BAC002-BFA9-4AB3-9773-C81027330E80}" dt="2021-12-22T18:16:32.964" v="651" actId="27636"/>
        <pc:sldMkLst>
          <pc:docMk/>
          <pc:sldMk cId="448337159" sldId="277"/>
        </pc:sldMkLst>
        <pc:spChg chg="mod">
          <ac:chgData name="Justas Kalpokas" userId="df383992dd094b12" providerId="LiveId" clId="{14BAC002-BFA9-4AB3-9773-C81027330E80}" dt="2021-12-22T18:16:13.093" v="619"/>
          <ac:spMkLst>
            <pc:docMk/>
            <pc:sldMk cId="448337159" sldId="277"/>
            <ac:spMk id="2" creationId="{3B07A171-4F67-4EAA-AB74-4986C3986832}"/>
          </ac:spMkLst>
        </pc:spChg>
        <pc:spChg chg="mod">
          <ac:chgData name="Justas Kalpokas" userId="df383992dd094b12" providerId="LiveId" clId="{14BAC002-BFA9-4AB3-9773-C81027330E80}" dt="2021-12-22T18:16:32.964" v="651" actId="27636"/>
          <ac:spMkLst>
            <pc:docMk/>
            <pc:sldMk cId="448337159" sldId="277"/>
            <ac:spMk id="3" creationId="{092A534D-5CD6-456B-A1B5-BC22629DF350}"/>
          </ac:spMkLst>
        </pc:spChg>
      </pc:sldChg>
      <pc:sldChg chg="addSp delSp modSp add mod">
        <pc:chgData name="Justas Kalpokas" userId="df383992dd094b12" providerId="LiveId" clId="{14BAC002-BFA9-4AB3-9773-C81027330E80}" dt="2021-12-22T18:17:34.989" v="726" actId="20577"/>
        <pc:sldMkLst>
          <pc:docMk/>
          <pc:sldMk cId="3417129948" sldId="278"/>
        </pc:sldMkLst>
        <pc:spChg chg="mod">
          <ac:chgData name="Justas Kalpokas" userId="df383992dd094b12" providerId="LiveId" clId="{14BAC002-BFA9-4AB3-9773-C81027330E80}" dt="2021-12-22T18:16:46.865" v="652"/>
          <ac:spMkLst>
            <pc:docMk/>
            <pc:sldMk cId="3417129948" sldId="278"/>
            <ac:spMk id="2" creationId="{3B07A171-4F67-4EAA-AB74-4986C3986832}"/>
          </ac:spMkLst>
        </pc:spChg>
        <pc:spChg chg="mod">
          <ac:chgData name="Justas Kalpokas" userId="df383992dd094b12" providerId="LiveId" clId="{14BAC002-BFA9-4AB3-9773-C81027330E80}" dt="2021-12-22T18:17:34.989" v="726" actId="20577"/>
          <ac:spMkLst>
            <pc:docMk/>
            <pc:sldMk cId="3417129948" sldId="278"/>
            <ac:spMk id="3" creationId="{092A534D-5CD6-456B-A1B5-BC22629DF350}"/>
          </ac:spMkLst>
        </pc:spChg>
        <pc:spChg chg="add del">
          <ac:chgData name="Justas Kalpokas" userId="df383992dd094b12" providerId="LiveId" clId="{14BAC002-BFA9-4AB3-9773-C81027330E80}" dt="2021-12-22T18:17:22.142" v="687"/>
          <ac:spMkLst>
            <pc:docMk/>
            <pc:sldMk cId="3417129948" sldId="278"/>
            <ac:spMk id="4" creationId="{A84FEFBC-721A-427C-9BA0-23E7AAE63042}"/>
          </ac:spMkLst>
        </pc:spChg>
      </pc:sldChg>
      <pc:sldChg chg="modSp add mod">
        <pc:chgData name="Justas Kalpokas" userId="df383992dd094b12" providerId="LiveId" clId="{14BAC002-BFA9-4AB3-9773-C81027330E80}" dt="2021-12-22T18:18:10.723" v="731"/>
        <pc:sldMkLst>
          <pc:docMk/>
          <pc:sldMk cId="2454499804" sldId="279"/>
        </pc:sldMkLst>
        <pc:spChg chg="mod">
          <ac:chgData name="Justas Kalpokas" userId="df383992dd094b12" providerId="LiveId" clId="{14BAC002-BFA9-4AB3-9773-C81027330E80}" dt="2021-12-22T18:18:10.723" v="731"/>
          <ac:spMkLst>
            <pc:docMk/>
            <pc:sldMk cId="2454499804" sldId="279"/>
            <ac:spMk id="2" creationId="{3B07A171-4F67-4EAA-AB74-4986C3986832}"/>
          </ac:spMkLst>
        </pc:spChg>
        <pc:spChg chg="mod">
          <ac:chgData name="Justas Kalpokas" userId="df383992dd094b12" providerId="LiveId" clId="{14BAC002-BFA9-4AB3-9773-C81027330E80}" dt="2021-12-22T18:17:52.729" v="730" actId="27636"/>
          <ac:spMkLst>
            <pc:docMk/>
            <pc:sldMk cId="2454499804" sldId="279"/>
            <ac:spMk id="3" creationId="{092A534D-5CD6-456B-A1B5-BC22629DF350}"/>
          </ac:spMkLst>
        </pc:spChg>
      </pc:sldChg>
      <pc:sldChg chg="modSp add mod">
        <pc:chgData name="Justas Kalpokas" userId="df383992dd094b12" providerId="LiveId" clId="{14BAC002-BFA9-4AB3-9773-C81027330E80}" dt="2021-12-22T18:18:45.508" v="744"/>
        <pc:sldMkLst>
          <pc:docMk/>
          <pc:sldMk cId="300638665" sldId="280"/>
        </pc:sldMkLst>
        <pc:spChg chg="mod">
          <ac:chgData name="Justas Kalpokas" userId="df383992dd094b12" providerId="LiveId" clId="{14BAC002-BFA9-4AB3-9773-C81027330E80}" dt="2021-12-22T18:18:45.508" v="744"/>
          <ac:spMkLst>
            <pc:docMk/>
            <pc:sldMk cId="300638665" sldId="280"/>
            <ac:spMk id="2" creationId="{3B07A171-4F67-4EAA-AB74-4986C3986832}"/>
          </ac:spMkLst>
        </pc:spChg>
        <pc:spChg chg="mod">
          <ac:chgData name="Justas Kalpokas" userId="df383992dd094b12" providerId="LiveId" clId="{14BAC002-BFA9-4AB3-9773-C81027330E80}" dt="2021-12-22T18:18:39.927" v="743" actId="27636"/>
          <ac:spMkLst>
            <pc:docMk/>
            <pc:sldMk cId="300638665" sldId="280"/>
            <ac:spMk id="3" creationId="{092A534D-5CD6-456B-A1B5-BC22629DF350}"/>
          </ac:spMkLst>
        </pc:spChg>
      </pc:sldChg>
      <pc:sldChg chg="addSp delSp modSp add mod">
        <pc:chgData name="Justas Kalpokas" userId="df383992dd094b12" providerId="LiveId" clId="{14BAC002-BFA9-4AB3-9773-C81027330E80}" dt="2021-12-22T18:20:07.566" v="898" actId="207"/>
        <pc:sldMkLst>
          <pc:docMk/>
          <pc:sldMk cId="3240431762" sldId="281"/>
        </pc:sldMkLst>
        <pc:spChg chg="mod">
          <ac:chgData name="Justas Kalpokas" userId="df383992dd094b12" providerId="LiveId" clId="{14BAC002-BFA9-4AB3-9773-C81027330E80}" dt="2021-12-22T18:19:06.696" v="760" actId="20577"/>
          <ac:spMkLst>
            <pc:docMk/>
            <pc:sldMk cId="3240431762" sldId="281"/>
            <ac:spMk id="2" creationId="{3B07A171-4F67-4EAA-AB74-4986C3986832}"/>
          </ac:spMkLst>
        </pc:spChg>
        <pc:spChg chg="mod">
          <ac:chgData name="Justas Kalpokas" userId="df383992dd094b12" providerId="LiveId" clId="{14BAC002-BFA9-4AB3-9773-C81027330E80}" dt="2021-12-22T18:20:07.566" v="898" actId="207"/>
          <ac:spMkLst>
            <pc:docMk/>
            <pc:sldMk cId="3240431762" sldId="281"/>
            <ac:spMk id="3" creationId="{092A534D-5CD6-456B-A1B5-BC22629DF350}"/>
          </ac:spMkLst>
        </pc:spChg>
        <pc:spChg chg="add del">
          <ac:chgData name="Justas Kalpokas" userId="df383992dd094b12" providerId="LiveId" clId="{14BAC002-BFA9-4AB3-9773-C81027330E80}" dt="2021-12-22T18:19:58.316" v="894"/>
          <ac:spMkLst>
            <pc:docMk/>
            <pc:sldMk cId="3240431762" sldId="281"/>
            <ac:spMk id="4" creationId="{3070B939-4360-4DD1-B2A0-75F7981BC327}"/>
          </ac:spMkLst>
        </pc:spChg>
      </pc:sldChg>
      <pc:sldChg chg="modSp new mod">
        <pc:chgData name="Justas Kalpokas" userId="df383992dd094b12" providerId="LiveId" clId="{14BAC002-BFA9-4AB3-9773-C81027330E80}" dt="2021-12-22T18:20:58.717" v="1001" actId="20577"/>
        <pc:sldMkLst>
          <pc:docMk/>
          <pc:sldMk cId="226564235" sldId="282"/>
        </pc:sldMkLst>
        <pc:spChg chg="mod">
          <ac:chgData name="Justas Kalpokas" userId="df383992dd094b12" providerId="LiveId" clId="{14BAC002-BFA9-4AB3-9773-C81027330E80}" dt="2021-12-22T18:20:13.483" v="907" actId="20577"/>
          <ac:spMkLst>
            <pc:docMk/>
            <pc:sldMk cId="226564235" sldId="282"/>
            <ac:spMk id="2" creationId="{4BB24CF3-EAA1-49A3-ACFA-A34672049510}"/>
          </ac:spMkLst>
        </pc:spChg>
        <pc:spChg chg="mod">
          <ac:chgData name="Justas Kalpokas" userId="df383992dd094b12" providerId="LiveId" clId="{14BAC002-BFA9-4AB3-9773-C81027330E80}" dt="2021-12-22T18:20:58.717" v="1001" actId="20577"/>
          <ac:spMkLst>
            <pc:docMk/>
            <pc:sldMk cId="226564235" sldId="282"/>
            <ac:spMk id="3" creationId="{FF450F7B-BB5C-44BE-8047-85827ED7C8EE}"/>
          </ac:spMkLst>
        </pc:spChg>
      </pc:sldChg>
    </pc:docChg>
  </pc:docChgLst>
  <pc:docChgLst>
    <pc:chgData name="Justas Kalpokas" userId="df383992dd094b12" providerId="LiveId" clId="{1747266B-803D-4A7D-9853-7E70ED5CACC2}"/>
    <pc:docChg chg="undo custSel addSld modSld addSection delSection modSection">
      <pc:chgData name="Justas Kalpokas" userId="df383992dd094b12" providerId="LiveId" clId="{1747266B-803D-4A7D-9853-7E70ED5CACC2}" dt="2021-12-20T15:39:49.770" v="1134" actId="20577"/>
      <pc:docMkLst>
        <pc:docMk/>
      </pc:docMkLst>
      <pc:sldChg chg="modSp mod">
        <pc:chgData name="Justas Kalpokas" userId="df383992dd094b12" providerId="LiveId" clId="{1747266B-803D-4A7D-9853-7E70ED5CACC2}" dt="2021-12-20T15:23:23.347" v="20" actId="20577"/>
        <pc:sldMkLst>
          <pc:docMk/>
          <pc:sldMk cId="2820725753" sldId="256"/>
        </pc:sldMkLst>
        <pc:spChg chg="mod">
          <ac:chgData name="Justas Kalpokas" userId="df383992dd094b12" providerId="LiveId" clId="{1747266B-803D-4A7D-9853-7E70ED5CACC2}" dt="2021-12-20T15:23:16.480" v="0"/>
          <ac:spMkLst>
            <pc:docMk/>
            <pc:sldMk cId="2820725753" sldId="256"/>
            <ac:spMk id="2" creationId="{6E73094F-1132-42AF-8F0F-E9A56B795880}"/>
          </ac:spMkLst>
        </pc:spChg>
        <pc:spChg chg="mod">
          <ac:chgData name="Justas Kalpokas" userId="df383992dd094b12" providerId="LiveId" clId="{1747266B-803D-4A7D-9853-7E70ED5CACC2}" dt="2021-12-20T15:23:23.347" v="20" actId="20577"/>
          <ac:spMkLst>
            <pc:docMk/>
            <pc:sldMk cId="2820725753" sldId="256"/>
            <ac:spMk id="3" creationId="{DCAE0A33-65B0-419C-B14D-A2095F5DBB17}"/>
          </ac:spMkLst>
        </pc:spChg>
      </pc:sldChg>
      <pc:sldChg chg="modSp new mod">
        <pc:chgData name="Justas Kalpokas" userId="df383992dd094b12" providerId="LiveId" clId="{1747266B-803D-4A7D-9853-7E70ED5CACC2}" dt="2021-12-20T15:24:32.111" v="81" actId="20577"/>
        <pc:sldMkLst>
          <pc:docMk/>
          <pc:sldMk cId="3972266881" sldId="257"/>
        </pc:sldMkLst>
        <pc:spChg chg="mod">
          <ac:chgData name="Justas Kalpokas" userId="df383992dd094b12" providerId="LiveId" clId="{1747266B-803D-4A7D-9853-7E70ED5CACC2}" dt="2021-12-20T15:23:33.518" v="35" actId="20577"/>
          <ac:spMkLst>
            <pc:docMk/>
            <pc:sldMk cId="3972266881" sldId="257"/>
            <ac:spMk id="2" creationId="{FD5F40F4-074C-4AA1-BC53-506EC0B0F2DE}"/>
          </ac:spMkLst>
        </pc:spChg>
        <pc:spChg chg="mod">
          <ac:chgData name="Justas Kalpokas" userId="df383992dd094b12" providerId="LiveId" clId="{1747266B-803D-4A7D-9853-7E70ED5CACC2}" dt="2021-12-20T15:24:32.111" v="81" actId="20577"/>
          <ac:spMkLst>
            <pc:docMk/>
            <pc:sldMk cId="3972266881" sldId="257"/>
            <ac:spMk id="3" creationId="{EEA79C61-4084-4E6A-BF4B-A0C57905C26D}"/>
          </ac:spMkLst>
        </pc:spChg>
      </pc:sldChg>
      <pc:sldChg chg="modSp new mod">
        <pc:chgData name="Justas Kalpokas" userId="df383992dd094b12" providerId="LiveId" clId="{1747266B-803D-4A7D-9853-7E70ED5CACC2}" dt="2021-12-20T15:25:21.382" v="127" actId="207"/>
        <pc:sldMkLst>
          <pc:docMk/>
          <pc:sldMk cId="1697930233" sldId="258"/>
        </pc:sldMkLst>
        <pc:spChg chg="mod">
          <ac:chgData name="Justas Kalpokas" userId="df383992dd094b12" providerId="LiveId" clId="{1747266B-803D-4A7D-9853-7E70ED5CACC2}" dt="2021-12-20T15:24:53.951" v="102" actId="20577"/>
          <ac:spMkLst>
            <pc:docMk/>
            <pc:sldMk cId="1697930233" sldId="258"/>
            <ac:spMk id="2" creationId="{E18C8727-845D-4067-B5CD-14D314517A24}"/>
          </ac:spMkLst>
        </pc:spChg>
        <pc:spChg chg="mod">
          <ac:chgData name="Justas Kalpokas" userId="df383992dd094b12" providerId="LiveId" clId="{1747266B-803D-4A7D-9853-7E70ED5CACC2}" dt="2021-12-20T15:25:21.382" v="127" actId="207"/>
          <ac:spMkLst>
            <pc:docMk/>
            <pc:sldMk cId="1697930233" sldId="258"/>
            <ac:spMk id="3" creationId="{F8DB1097-4AC5-47DA-86B1-063BAFBE036E}"/>
          </ac:spMkLst>
        </pc:spChg>
      </pc:sldChg>
      <pc:sldChg chg="modSp new mod">
        <pc:chgData name="Justas Kalpokas" userId="df383992dd094b12" providerId="LiveId" clId="{1747266B-803D-4A7D-9853-7E70ED5CACC2}" dt="2021-12-20T15:25:59.065" v="200" actId="5793"/>
        <pc:sldMkLst>
          <pc:docMk/>
          <pc:sldMk cId="2116019981" sldId="259"/>
        </pc:sldMkLst>
        <pc:spChg chg="mod">
          <ac:chgData name="Justas Kalpokas" userId="df383992dd094b12" providerId="LiveId" clId="{1747266B-803D-4A7D-9853-7E70ED5CACC2}" dt="2021-12-20T15:25:33.921" v="154" actId="20577"/>
          <ac:spMkLst>
            <pc:docMk/>
            <pc:sldMk cId="2116019981" sldId="259"/>
            <ac:spMk id="2" creationId="{91E6B143-E823-44B1-A582-570E1BACA354}"/>
          </ac:spMkLst>
        </pc:spChg>
        <pc:spChg chg="mod">
          <ac:chgData name="Justas Kalpokas" userId="df383992dd094b12" providerId="LiveId" clId="{1747266B-803D-4A7D-9853-7E70ED5CACC2}" dt="2021-12-20T15:25:59.065" v="200" actId="5793"/>
          <ac:spMkLst>
            <pc:docMk/>
            <pc:sldMk cId="2116019981" sldId="259"/>
            <ac:spMk id="3" creationId="{CFCA8203-757B-437A-96CA-21A848B3CA0D}"/>
          </ac:spMkLst>
        </pc:spChg>
      </pc:sldChg>
      <pc:sldChg chg="modSp new mod">
        <pc:chgData name="Justas Kalpokas" userId="df383992dd094b12" providerId="LiveId" clId="{1747266B-803D-4A7D-9853-7E70ED5CACC2}" dt="2021-12-20T15:27:33.686" v="260" actId="20577"/>
        <pc:sldMkLst>
          <pc:docMk/>
          <pc:sldMk cId="3243356916" sldId="260"/>
        </pc:sldMkLst>
        <pc:spChg chg="mod">
          <ac:chgData name="Justas Kalpokas" userId="df383992dd094b12" providerId="LiveId" clId="{1747266B-803D-4A7D-9853-7E70ED5CACC2}" dt="2021-12-20T15:27:33.686" v="260" actId="20577"/>
          <ac:spMkLst>
            <pc:docMk/>
            <pc:sldMk cId="3243356916" sldId="260"/>
            <ac:spMk id="2" creationId="{66A4A4AD-F47A-4B50-B7EF-3A861A452173}"/>
          </ac:spMkLst>
        </pc:spChg>
        <pc:spChg chg="mod">
          <ac:chgData name="Justas Kalpokas" userId="df383992dd094b12" providerId="LiveId" clId="{1747266B-803D-4A7D-9853-7E70ED5CACC2}" dt="2021-12-20T15:27:14.334" v="218" actId="20577"/>
          <ac:spMkLst>
            <pc:docMk/>
            <pc:sldMk cId="3243356916" sldId="260"/>
            <ac:spMk id="3" creationId="{826A68ED-E983-43B3-A6B8-8CDB4A491561}"/>
          </ac:spMkLst>
        </pc:spChg>
      </pc:sldChg>
      <pc:sldChg chg="modSp new mod">
        <pc:chgData name="Justas Kalpokas" userId="df383992dd094b12" providerId="LiveId" clId="{1747266B-803D-4A7D-9853-7E70ED5CACC2}" dt="2021-12-20T15:28:26.871" v="304" actId="20577"/>
        <pc:sldMkLst>
          <pc:docMk/>
          <pc:sldMk cId="2775227207" sldId="261"/>
        </pc:sldMkLst>
        <pc:spChg chg="mod">
          <ac:chgData name="Justas Kalpokas" userId="df383992dd094b12" providerId="LiveId" clId="{1747266B-803D-4A7D-9853-7E70ED5CACC2}" dt="2021-12-20T15:28:26.871" v="304" actId="20577"/>
          <ac:spMkLst>
            <pc:docMk/>
            <pc:sldMk cId="2775227207" sldId="261"/>
            <ac:spMk id="2" creationId="{F9954791-B339-4920-8E9D-2D85A8B83B80}"/>
          </ac:spMkLst>
        </pc:spChg>
        <pc:spChg chg="mod">
          <ac:chgData name="Justas Kalpokas" userId="df383992dd094b12" providerId="LiveId" clId="{1747266B-803D-4A7D-9853-7E70ED5CACC2}" dt="2021-12-20T15:28:01.111" v="269" actId="20577"/>
          <ac:spMkLst>
            <pc:docMk/>
            <pc:sldMk cId="2775227207" sldId="261"/>
            <ac:spMk id="3" creationId="{5120AEF0-9FE7-4663-A2B7-067CF7A2E4BC}"/>
          </ac:spMkLst>
        </pc:spChg>
      </pc:sldChg>
      <pc:sldChg chg="modSp new mod">
        <pc:chgData name="Justas Kalpokas" userId="df383992dd094b12" providerId="LiveId" clId="{1747266B-803D-4A7D-9853-7E70ED5CACC2}" dt="2021-12-20T15:29:10.809" v="355" actId="20577"/>
        <pc:sldMkLst>
          <pc:docMk/>
          <pc:sldMk cId="230969016" sldId="262"/>
        </pc:sldMkLst>
        <pc:spChg chg="mod">
          <ac:chgData name="Justas Kalpokas" userId="df383992dd094b12" providerId="LiveId" clId="{1747266B-803D-4A7D-9853-7E70ED5CACC2}" dt="2021-12-20T15:29:04.961" v="350" actId="20577"/>
          <ac:spMkLst>
            <pc:docMk/>
            <pc:sldMk cId="230969016" sldId="262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29:10.809" v="355" actId="20577"/>
          <ac:spMkLst>
            <pc:docMk/>
            <pc:sldMk cId="230969016" sldId="262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0:36.260" v="424" actId="27636"/>
        <pc:sldMkLst>
          <pc:docMk/>
          <pc:sldMk cId="2666368957" sldId="263"/>
        </pc:sldMkLst>
        <pc:spChg chg="mod">
          <ac:chgData name="Justas Kalpokas" userId="df383992dd094b12" providerId="LiveId" clId="{1747266B-803D-4A7D-9853-7E70ED5CACC2}" dt="2021-12-20T15:29:34.882" v="370" actId="20577"/>
          <ac:spMkLst>
            <pc:docMk/>
            <pc:sldMk cId="2666368957" sldId="263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0:36.260" v="424" actId="27636"/>
          <ac:spMkLst>
            <pc:docMk/>
            <pc:sldMk cId="2666368957" sldId="263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1:38.967" v="483" actId="20577"/>
        <pc:sldMkLst>
          <pc:docMk/>
          <pc:sldMk cId="1302891172" sldId="264"/>
        </pc:sldMkLst>
        <pc:spChg chg="mod">
          <ac:chgData name="Justas Kalpokas" userId="df383992dd094b12" providerId="LiveId" clId="{1747266B-803D-4A7D-9853-7E70ED5CACC2}" dt="2021-12-20T15:31:23.279" v="473" actId="20577"/>
          <ac:spMkLst>
            <pc:docMk/>
            <pc:sldMk cId="1302891172" sldId="264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1:38.967" v="483" actId="20577"/>
          <ac:spMkLst>
            <pc:docMk/>
            <pc:sldMk cId="1302891172" sldId="264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2:01.392" v="524" actId="20577"/>
        <pc:sldMkLst>
          <pc:docMk/>
          <pc:sldMk cId="4112026638" sldId="265"/>
        </pc:sldMkLst>
        <pc:spChg chg="mod">
          <ac:chgData name="Justas Kalpokas" userId="df383992dd094b12" providerId="LiveId" clId="{1747266B-803D-4A7D-9853-7E70ED5CACC2}" dt="2021-12-20T15:31:49.048" v="511" actId="20577"/>
          <ac:spMkLst>
            <pc:docMk/>
            <pc:sldMk cId="4112026638" sldId="265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2:01.392" v="524" actId="20577"/>
          <ac:spMkLst>
            <pc:docMk/>
            <pc:sldMk cId="4112026638" sldId="265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2:26.706" v="578" actId="20577"/>
        <pc:sldMkLst>
          <pc:docMk/>
          <pc:sldMk cId="243624824" sldId="266"/>
        </pc:sldMkLst>
        <pc:spChg chg="mod">
          <ac:chgData name="Justas Kalpokas" userId="df383992dd094b12" providerId="LiveId" clId="{1747266B-803D-4A7D-9853-7E70ED5CACC2}" dt="2021-12-20T15:32:20.105" v="569" actId="20577"/>
          <ac:spMkLst>
            <pc:docMk/>
            <pc:sldMk cId="243624824" sldId="266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2:26.706" v="578" actId="20577"/>
          <ac:spMkLst>
            <pc:docMk/>
            <pc:sldMk cId="243624824" sldId="266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6:10.090" v="687" actId="20577"/>
        <pc:sldMkLst>
          <pc:docMk/>
          <pc:sldMk cId="2402585351" sldId="267"/>
        </pc:sldMkLst>
        <pc:spChg chg="mod">
          <ac:chgData name="Justas Kalpokas" userId="df383992dd094b12" providerId="LiveId" clId="{1747266B-803D-4A7D-9853-7E70ED5CACC2}" dt="2021-12-20T15:36:10.090" v="687" actId="20577"/>
          <ac:spMkLst>
            <pc:docMk/>
            <pc:sldMk cId="2402585351" sldId="267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3:12.986" v="599" actId="20577"/>
          <ac:spMkLst>
            <pc:docMk/>
            <pc:sldMk cId="2402585351" sldId="267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7:46.240" v="777" actId="207"/>
        <pc:sldMkLst>
          <pc:docMk/>
          <pc:sldMk cId="1930322342" sldId="268"/>
        </pc:sldMkLst>
        <pc:spChg chg="mod">
          <ac:chgData name="Justas Kalpokas" userId="df383992dd094b12" providerId="LiveId" clId="{1747266B-803D-4A7D-9853-7E70ED5CACC2}" dt="2021-12-20T15:37:05.444" v="718" actId="20577"/>
          <ac:spMkLst>
            <pc:docMk/>
            <pc:sldMk cId="1930322342" sldId="268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7:46.240" v="777" actId="207"/>
          <ac:spMkLst>
            <pc:docMk/>
            <pc:sldMk cId="1930322342" sldId="268"/>
            <ac:spMk id="3" creationId="{346F8D69-2171-4F79-A986-4A7591D4FBA6}"/>
          </ac:spMkLst>
        </pc:spChg>
      </pc:sldChg>
      <pc:sldChg chg="modSp add mod">
        <pc:chgData name="Justas Kalpokas" userId="df383992dd094b12" providerId="LiveId" clId="{1747266B-803D-4A7D-9853-7E70ED5CACC2}" dt="2021-12-20T15:39:49.770" v="1134" actId="20577"/>
        <pc:sldMkLst>
          <pc:docMk/>
          <pc:sldMk cId="107135758" sldId="269"/>
        </pc:sldMkLst>
        <pc:spChg chg="mod">
          <ac:chgData name="Justas Kalpokas" userId="df383992dd094b12" providerId="LiveId" clId="{1747266B-803D-4A7D-9853-7E70ED5CACC2}" dt="2021-12-20T15:37:52.942" v="785" actId="20577"/>
          <ac:spMkLst>
            <pc:docMk/>
            <pc:sldMk cId="107135758" sldId="269"/>
            <ac:spMk id="2" creationId="{890A2413-B975-48DF-9160-84024509D0AE}"/>
          </ac:spMkLst>
        </pc:spChg>
        <pc:spChg chg="mod">
          <ac:chgData name="Justas Kalpokas" userId="df383992dd094b12" providerId="LiveId" clId="{1747266B-803D-4A7D-9853-7E70ED5CACC2}" dt="2021-12-20T15:39:49.770" v="1134" actId="20577"/>
          <ac:spMkLst>
            <pc:docMk/>
            <pc:sldMk cId="107135758" sldId="269"/>
            <ac:spMk id="3" creationId="{346F8D69-2171-4F79-A986-4A7591D4FBA6}"/>
          </ac:spMkLst>
        </pc:spChg>
      </pc:sldChg>
      <pc:sldChg chg="add">
        <pc:chgData name="Justas Kalpokas" userId="df383992dd094b12" providerId="LiveId" clId="{1747266B-803D-4A7D-9853-7E70ED5CACC2}" dt="2021-12-20T15:28:40.605" v="315"/>
        <pc:sldMkLst>
          <pc:docMk/>
          <pc:sldMk cId="3963848976" sldId="270"/>
        </pc:sldMkLst>
      </pc:sldChg>
      <pc:sldChg chg="add">
        <pc:chgData name="Justas Kalpokas" userId="df383992dd094b12" providerId="LiveId" clId="{1747266B-803D-4A7D-9853-7E70ED5CACC2}" dt="2021-12-20T15:28:40.656" v="316"/>
        <pc:sldMkLst>
          <pc:docMk/>
          <pc:sldMk cId="4149887039" sldId="271"/>
        </pc:sldMkLst>
      </pc:sldChg>
      <pc:sldChg chg="add">
        <pc:chgData name="Justas Kalpokas" userId="df383992dd094b12" providerId="LiveId" clId="{1747266B-803D-4A7D-9853-7E70ED5CACC2}" dt="2021-12-20T15:28:40.684" v="317"/>
        <pc:sldMkLst>
          <pc:docMk/>
          <pc:sldMk cId="2440535723" sldId="272"/>
        </pc:sldMkLst>
      </pc:sldChg>
      <pc:sldChg chg="add">
        <pc:chgData name="Justas Kalpokas" userId="df383992dd094b12" providerId="LiveId" clId="{1747266B-803D-4A7D-9853-7E70ED5CACC2}" dt="2021-12-20T15:28:40.715" v="318"/>
        <pc:sldMkLst>
          <pc:docMk/>
          <pc:sldMk cId="3060536149" sldId="273"/>
        </pc:sldMkLst>
      </pc:sldChg>
      <pc:sldChg chg="add">
        <pc:chgData name="Justas Kalpokas" userId="df383992dd094b12" providerId="LiveId" clId="{1747266B-803D-4A7D-9853-7E70ED5CACC2}" dt="2021-12-20T15:28:40.747" v="319"/>
        <pc:sldMkLst>
          <pc:docMk/>
          <pc:sldMk cId="1461074358" sldId="274"/>
        </pc:sldMkLst>
      </pc:sldChg>
      <pc:sldChg chg="add">
        <pc:chgData name="Justas Kalpokas" userId="df383992dd094b12" providerId="LiveId" clId="{1747266B-803D-4A7D-9853-7E70ED5CACC2}" dt="2021-12-20T15:28:40.780" v="320"/>
        <pc:sldMkLst>
          <pc:docMk/>
          <pc:sldMk cId="791857063" sldId="275"/>
        </pc:sldMkLst>
      </pc:sldChg>
      <pc:sldChg chg="add">
        <pc:chgData name="Justas Kalpokas" userId="df383992dd094b12" providerId="LiveId" clId="{1747266B-803D-4A7D-9853-7E70ED5CACC2}" dt="2021-12-20T15:28:40.808" v="321"/>
        <pc:sldMkLst>
          <pc:docMk/>
          <pc:sldMk cId="1249989769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179-8F73-4936-AFAD-A6862C05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190B-44C0-4663-972F-A63FA59B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7FAB-C08C-4800-9057-20447FCE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253E-19A1-434E-AB0D-D4B9399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0062-7C0A-4418-A8C2-A1B3235A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1EC4-D01F-4A21-BA2B-C5FC730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397C-BB47-4A15-98CB-B7C13051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F699-9027-4C90-B0B4-D66C3595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6C35-CA7B-4349-976B-27AD836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D4E0-FD42-41F8-B2A3-2F08F7B2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295D4-F2E5-49E5-85ED-BB5CF766F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C282-DBE6-49F3-9B5E-4BA766F5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08BC-BCCD-4B69-B183-D386416F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241-426B-42F2-8FCE-31AC0C5B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F4BD-F976-4347-B899-50E3D560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5061-B0C2-4C2B-A80A-FEB75A95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39E7-A29E-425F-A797-DA80454E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C8AF-19AD-41B9-BD57-8768BC24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9AC9-7723-476E-B72E-D080108C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14A7-0F37-40BF-81F6-4372FDB9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DC2-8059-4058-B1F2-A308D97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AF9E-8562-4DD0-8657-227F89455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32E3-3432-4BEF-A93D-169470F4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E563-AB6D-4D30-9A1B-DCC01C37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4573-5B0A-486E-9A8A-4686077A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8CBB-9D07-43A4-9A44-145FE7C7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A896-2F02-4A71-8A46-D207A044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E8BA-82D0-4855-932F-435A669D7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6B446-9D57-4C93-BB07-687949B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47F3-2739-4D0C-97D0-53B9836A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6BA5D-F932-423F-A465-23399A6F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F04F-D3BB-4EB8-8A66-A04A92B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2C97-9731-4D1A-851F-0B3D3FD3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20D87-5C41-4C98-B2C8-1064C4FA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3447A-AABA-4B24-A265-86A2AF36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EC6E7-957B-4417-81BB-E3A6BF52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C2C24-52C3-45A3-9241-53EC61C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8EBA1-DA89-47F1-9B4B-D340CAA7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8BA2-ACEF-457F-9703-D6EFBC3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C68D-C5F3-411A-B623-90B7ACF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8785-6755-4AED-9FA3-615DF5BE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F682D-78A1-4199-B748-4BA7A25F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5D7C7-912B-4906-9708-C31752B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DCC3A-93EF-4C05-A361-A260FAC2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B0029-DCD0-4B3A-B67A-3998341D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B738-2042-4827-8CAB-B17906C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BAED-50ED-4D94-B183-20E0B54D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7E8A-5A81-4F7D-AE40-E5CFCBF8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C251-CCB6-4E3B-8BE1-FB6348A8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D18E3-1CC4-4A74-BC47-935B1F5C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4527-D0DE-44FB-84B6-5590ECD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356D7-E99A-42FE-934C-4FAEAAB4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F3DC-6797-49F5-8A0E-565EF8A6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4899C-D43B-4C60-B0F7-F607C9B43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E9A0D-C15F-47BB-BE6C-AFD397EA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A072-30F9-4EBD-BA3E-F8983A9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6751-69B9-407F-AFEE-6063BBA4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938D-FCFD-4F93-968D-02B0FCFA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3D396-C3F7-41BC-80E0-2D6453DC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A79B-BAFA-41FF-82CF-216EE840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D42B-7C72-4D05-9891-8493EF983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88D1-C335-4199-BEC4-8DEDE988525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5BA2-A264-4947-97B2-606C1EB1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63CD-0616-4A21-9CEB-DFD58D6D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CBB3-26D0-409B-B94C-7DB02D63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094F-1132-42AF-8F0F-E9A56B795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0A33-65B0-419C-B14D-A2095F5DB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8. Grupavimas</a:t>
            </a:r>
          </a:p>
          <a:p>
            <a:r>
              <a:rPr lang="lt-LT" dirty="0"/>
              <a:t>11. Sąlygos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Kelių stulpelių grupavimas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INNER JOIN film f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1,2;</a:t>
            </a:r>
          </a:p>
        </p:txBody>
      </p:sp>
    </p:spTree>
    <p:extLst>
      <p:ext uri="{BB962C8B-B14F-4D97-AF65-F5344CB8AC3E}">
        <p14:creationId xmlns:p14="http://schemas.microsoft.com/office/powerpoint/2010/main" val="411202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Grupavimas naudojantis papildoma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extract(YEAR FROM </a:t>
            </a:r>
            <a:r>
              <a:rPr lang="en-US" dirty="0" err="1"/>
              <a:t>rental_date</a:t>
            </a:r>
            <a:r>
              <a:rPr lang="en-US" dirty="0"/>
              <a:t>) year,</a:t>
            </a:r>
          </a:p>
          <a:p>
            <a:pPr marL="0" indent="0">
              <a:buNone/>
            </a:pPr>
            <a:r>
              <a:rPr lang="en-US" dirty="0"/>
              <a:t>       COUNT(*) </a:t>
            </a:r>
            <a:r>
              <a:rPr lang="en-US" dirty="0" err="1"/>
              <a:t>how_many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rental</a:t>
            </a:r>
          </a:p>
          <a:p>
            <a:pPr marL="0" indent="0">
              <a:buNone/>
            </a:pPr>
            <a:r>
              <a:rPr lang="en-US" dirty="0"/>
              <a:t>     GROUP BY extract(YEAR FROM </a:t>
            </a:r>
            <a:r>
              <a:rPr lang="en-US" dirty="0" err="1"/>
              <a:t>rental_date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62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Roll up – suskaičiuoja kiekvienos grupės narių skaičių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INNER JOIN film f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r>
              <a:rPr lang="en-US" dirty="0"/>
              <a:t> WITH ROLLUP</a:t>
            </a:r>
          </a:p>
          <a:p>
            <a:pPr marL="0" indent="0">
              <a:buNone/>
            </a:pPr>
            <a:r>
              <a:rPr lang="en-US" dirty="0"/>
              <a:t>     ORDER BY 1,2;</a:t>
            </a:r>
          </a:p>
        </p:txBody>
      </p:sp>
    </p:spTree>
    <p:extLst>
      <p:ext uri="{BB962C8B-B14F-4D97-AF65-F5344CB8AC3E}">
        <p14:creationId xmlns:p14="http://schemas.microsoft.com/office/powerpoint/2010/main" val="240258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Filtravimas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INNER JOIN film f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f.rating</a:t>
            </a:r>
            <a:r>
              <a:rPr lang="en-US" dirty="0"/>
              <a:t> IN ('G','PG')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f.rating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count(*) &gt; 9;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SELECT fa.actor_id, f.rating, count(*)</a:t>
            </a:r>
          </a:p>
          <a:p>
            <a:pPr marL="0" indent="0">
              <a:buNone/>
            </a:pPr>
            <a:r>
              <a:rPr lang="lt-LT" dirty="0"/>
              <a:t>     FROM film_actor fa</a:t>
            </a:r>
          </a:p>
          <a:p>
            <a:pPr marL="0" indent="0">
              <a:buNone/>
            </a:pPr>
            <a:r>
              <a:rPr lang="lt-LT" dirty="0"/>
              <a:t>       INNER JOIN film f</a:t>
            </a:r>
          </a:p>
          <a:p>
            <a:pPr marL="0" indent="0">
              <a:buNone/>
            </a:pPr>
            <a:r>
              <a:rPr lang="lt-LT" dirty="0"/>
              <a:t>       ON fa.film_id = f.film_id</a:t>
            </a:r>
          </a:p>
          <a:p>
            <a:pPr marL="0" indent="0">
              <a:buNone/>
            </a:pPr>
            <a:r>
              <a:rPr lang="lt-LT" dirty="0">
                <a:solidFill>
                  <a:srgbClr val="FF0000"/>
                </a:solidFill>
              </a:rPr>
              <a:t>     WHERE f.rating IN ('G','PG')</a:t>
            </a:r>
          </a:p>
          <a:p>
            <a:pPr marL="0" indent="0">
              <a:buNone/>
            </a:pPr>
            <a:r>
              <a:rPr lang="lt-LT" dirty="0">
                <a:solidFill>
                  <a:srgbClr val="FF0000"/>
                </a:solidFill>
              </a:rPr>
              <a:t>      AND count(*) &gt; 9</a:t>
            </a:r>
          </a:p>
          <a:p>
            <a:pPr marL="0" indent="0">
              <a:buNone/>
            </a:pPr>
            <a:r>
              <a:rPr lang="lt-LT" dirty="0"/>
              <a:t>    GROUP BY fa.actor_id, f.rating;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3032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Parašykite užklausą, kuri suskaičiuoja eilučių skaičių payment lentelėje.</a:t>
            </a:r>
          </a:p>
          <a:p>
            <a:r>
              <a:rPr lang="lt-LT" dirty="0"/>
              <a:t>Suskaičiuokite kiekvieno kliento mokėjimų sumą. </a:t>
            </a:r>
          </a:p>
          <a:p>
            <a:r>
              <a:rPr lang="lt-LT"/>
              <a:t>Suskaičiuokite kiekvieno kliento mokėjimų sumą ir lentelėje palikite tik tuos, kurie sumokėjo 40 ir daugiau kartų.</a:t>
            </a:r>
          </a:p>
        </p:txBody>
      </p:sp>
    </p:spTree>
    <p:extLst>
      <p:ext uri="{BB962C8B-B14F-4D97-AF65-F5344CB8AC3E}">
        <p14:creationId xmlns:p14="http://schemas.microsoft.com/office/powerpoint/2010/main" val="10713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Galimybė rinktis iš kelių variantų</a:t>
            </a:r>
          </a:p>
          <a:p>
            <a:pPr marL="0" indent="0">
              <a:buNone/>
            </a:pPr>
            <a:r>
              <a:rPr lang="lt-LT" dirty="0"/>
              <a:t>Pvz.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CASE</a:t>
            </a:r>
          </a:p>
          <a:p>
            <a:pPr marL="0" indent="0">
              <a:buNone/>
            </a:pPr>
            <a:r>
              <a:rPr lang="en-US" dirty="0"/>
              <a:t>         WHEN active = 1 THEN 'ACTIVE'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lt-LT" dirty="0"/>
              <a:t> </a:t>
            </a:r>
            <a:r>
              <a:rPr lang="en-US" dirty="0"/>
              <a:t>ELSE 'INACTIVE'</a:t>
            </a:r>
          </a:p>
          <a:p>
            <a:pPr marL="0" indent="0">
              <a:buNone/>
            </a:pPr>
            <a:r>
              <a:rPr lang="en-US" dirty="0"/>
              <a:t>       END </a:t>
            </a:r>
            <a:r>
              <a:rPr lang="en-US" dirty="0" err="1"/>
              <a:t>activity_type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396384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Search Sąlygos išraiška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/>
              <a:t>  WHEN C1 THEN E1</a:t>
            </a:r>
          </a:p>
          <a:p>
            <a:pPr marL="0" indent="0">
              <a:buNone/>
            </a:pPr>
            <a:r>
              <a:rPr lang="en-US" dirty="0"/>
              <a:t>  WHEN C2 THEN E2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WHEN CN THEN EN</a:t>
            </a:r>
          </a:p>
          <a:p>
            <a:pPr marL="0" indent="0">
              <a:buNone/>
            </a:pPr>
            <a:r>
              <a:rPr lang="en-US" dirty="0"/>
              <a:t>  [ELSE ED]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988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Search Sąlygos išraiškos pavyzdys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/>
              <a:t>  WHEN category.name IN ('</a:t>
            </a:r>
            <a:r>
              <a:rPr lang="en-US" dirty="0" err="1"/>
              <a:t>Children','Family','Sports','Animation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THEN 'All Ages'</a:t>
            </a:r>
          </a:p>
          <a:p>
            <a:pPr marL="0" indent="0">
              <a:buNone/>
            </a:pPr>
            <a:r>
              <a:rPr lang="en-US" dirty="0"/>
              <a:t>  WHEN category.name = 'Horror'</a:t>
            </a:r>
          </a:p>
          <a:p>
            <a:pPr marL="0" indent="0">
              <a:buNone/>
            </a:pPr>
            <a:r>
              <a:rPr lang="en-US" dirty="0"/>
              <a:t>    THEN 'Adult'</a:t>
            </a:r>
          </a:p>
          <a:p>
            <a:pPr marL="0" indent="0">
              <a:buNone/>
            </a:pPr>
            <a:r>
              <a:rPr lang="en-US" dirty="0"/>
              <a:t>  WHEN category.name IN ('</a:t>
            </a:r>
            <a:r>
              <a:rPr lang="en-US" dirty="0" err="1"/>
              <a:t>Music','Games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THEN 'Teens'</a:t>
            </a:r>
          </a:p>
          <a:p>
            <a:pPr marL="0" indent="0">
              <a:buNone/>
            </a:pPr>
            <a:r>
              <a:rPr lang="en-US" dirty="0"/>
              <a:t>  ELSE 'Other'</a:t>
            </a:r>
          </a:p>
          <a:p>
            <a:pPr marL="0" indent="0">
              <a:buNone/>
            </a:pPr>
            <a:r>
              <a:rPr lang="en-US" dirty="0"/>
              <a:t>end as </a:t>
            </a:r>
            <a:r>
              <a:rPr lang="en-US" dirty="0" err="1"/>
              <a:t>category_group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category ;</a:t>
            </a:r>
          </a:p>
        </p:txBody>
      </p:sp>
    </p:spTree>
    <p:extLst>
      <p:ext uri="{BB962C8B-B14F-4D97-AF65-F5344CB8AC3E}">
        <p14:creationId xmlns:p14="http://schemas.microsoft.com/office/powerpoint/2010/main" val="244053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/>
              <a:t>Sąlygos tikrinamos iš viršaus į apačią.</a:t>
            </a:r>
          </a:p>
          <a:p>
            <a:r>
              <a:rPr lang="lt-LT" dirty="0"/>
              <a:t>Sąlygos gali gražinti bet kokio tipo duomenis, pvz. Subquery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CASE</a:t>
            </a:r>
          </a:p>
          <a:p>
            <a:pPr marL="0" indent="0">
              <a:buNone/>
            </a:pPr>
            <a:r>
              <a:rPr lang="en-US" dirty="0"/>
              <a:t>         WHEN active = 0 THEN 0</a:t>
            </a:r>
          </a:p>
          <a:p>
            <a:pPr marL="0" indent="0">
              <a:buNone/>
            </a:pPr>
            <a:r>
              <a:rPr lang="en-US" dirty="0"/>
              <a:t>         ELSE</a:t>
            </a:r>
          </a:p>
          <a:p>
            <a:pPr marL="0" indent="0">
              <a:buNone/>
            </a:pPr>
            <a:r>
              <a:rPr lang="en-US" dirty="0"/>
              <a:t>          (SELECT count(*) FROM rental r</a:t>
            </a:r>
          </a:p>
          <a:p>
            <a:pPr marL="0" indent="0">
              <a:buNone/>
            </a:pPr>
            <a:r>
              <a:rPr lang="en-US" dirty="0"/>
              <a:t>        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END </a:t>
            </a:r>
            <a:r>
              <a:rPr lang="en-US" dirty="0" err="1"/>
              <a:t>num_rentals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6053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Case sąlygos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CASE V0</a:t>
            </a:r>
          </a:p>
          <a:p>
            <a:pPr marL="0" indent="0">
              <a:buNone/>
            </a:pPr>
            <a:r>
              <a:rPr lang="en-US" dirty="0"/>
              <a:t>  WHEN V1 THEN E1</a:t>
            </a:r>
          </a:p>
          <a:p>
            <a:pPr marL="0" indent="0">
              <a:buNone/>
            </a:pPr>
            <a:r>
              <a:rPr lang="en-US" dirty="0"/>
              <a:t>  WHEN V2 THEN E2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WHEN VN THEN EN</a:t>
            </a:r>
          </a:p>
          <a:p>
            <a:pPr marL="0" indent="0">
              <a:buNone/>
            </a:pPr>
            <a:r>
              <a:rPr lang="en-US" dirty="0"/>
              <a:t>  [ELSE ED]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CASE category.name</a:t>
            </a:r>
          </a:p>
          <a:p>
            <a:pPr marL="0" indent="0">
              <a:buNone/>
            </a:pPr>
            <a:r>
              <a:rPr lang="en-US" dirty="0"/>
              <a:t>  WHEN 'Children' THEN 'All Ages'</a:t>
            </a:r>
          </a:p>
          <a:p>
            <a:pPr marL="0" indent="0">
              <a:buNone/>
            </a:pPr>
            <a:r>
              <a:rPr lang="en-US" dirty="0"/>
              <a:t>  WHEN 'Family' THEN 'All Ages'</a:t>
            </a:r>
          </a:p>
          <a:p>
            <a:pPr marL="0" indent="0">
              <a:buNone/>
            </a:pPr>
            <a:r>
              <a:rPr lang="en-US" dirty="0"/>
              <a:t>  WHEN 'Sports' THEN 'All Ages'</a:t>
            </a:r>
          </a:p>
          <a:p>
            <a:pPr marL="0" indent="0">
              <a:buNone/>
            </a:pPr>
            <a:r>
              <a:rPr lang="en-US" dirty="0"/>
              <a:t>  WHEN 'Animation' THEN 'All Ages'</a:t>
            </a:r>
          </a:p>
          <a:p>
            <a:pPr marL="0" indent="0">
              <a:buNone/>
            </a:pPr>
            <a:r>
              <a:rPr lang="en-US" dirty="0"/>
              <a:t>  WHEN 'Horror' THEN 'Adult'</a:t>
            </a:r>
          </a:p>
          <a:p>
            <a:pPr marL="0" indent="0">
              <a:buNone/>
            </a:pPr>
            <a:r>
              <a:rPr lang="en-US" dirty="0"/>
              <a:t>  WHEN 'Music' THEN 'Teens'</a:t>
            </a:r>
          </a:p>
          <a:p>
            <a:pPr marL="0" indent="0">
              <a:buNone/>
            </a:pPr>
            <a:r>
              <a:rPr lang="en-US" dirty="0"/>
              <a:t>  WHEN 'Games' THEN 'Teens'</a:t>
            </a:r>
          </a:p>
          <a:p>
            <a:pPr marL="0" indent="0">
              <a:buNone/>
            </a:pPr>
            <a:r>
              <a:rPr lang="en-US" dirty="0"/>
              <a:t>  ELSE 'Other'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10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40F4-074C-4AA1-BC53-506EC0B0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Grupavimas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9C61-4084-4E6A-BF4B-A0C57905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 FROM rental;</a:t>
            </a:r>
            <a:endParaRPr lang="lt-LT" dirty="0"/>
          </a:p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lt-LT" dirty="0"/>
              <a:t> </a:t>
            </a:r>
            <a:r>
              <a:rPr lang="en-US" dirty="0"/>
              <a:t>FROM rental</a:t>
            </a:r>
            <a:r>
              <a:rPr lang="lt-LT" dirty="0"/>
              <a:t> </a:t>
            </a:r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rental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rental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2 DESC;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7226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rental_date</a:t>
            </a:r>
            <a:r>
              <a:rPr lang="en-US" dirty="0"/>
              <a:t>)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count(*) </a:t>
            </a:r>
            <a:r>
              <a:rPr lang="en-US" dirty="0" err="1"/>
              <a:t>num_rentals</a:t>
            </a:r>
            <a:endParaRPr lang="en-US" dirty="0"/>
          </a:p>
          <a:p>
            <a:pPr marL="0" indent="0">
              <a:buNone/>
            </a:pPr>
            <a:r>
              <a:rPr lang="lt-LT" dirty="0"/>
              <a:t>	</a:t>
            </a:r>
            <a:r>
              <a:rPr lang="en-US" dirty="0"/>
              <a:t>FROM rental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rental_date</a:t>
            </a:r>
            <a:r>
              <a:rPr lang="en-US" dirty="0"/>
              <a:t> BETWEEN '2005-05-01' AND '2005-08-01'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rental_date</a:t>
            </a:r>
            <a:r>
              <a:rPr lang="en-US" dirty="0"/>
              <a:t>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   SUM(CASE WHEN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rental_date</a:t>
            </a:r>
            <a:r>
              <a:rPr lang="en-US" dirty="0"/>
              <a:t>) = 'May' THEN 1</a:t>
            </a:r>
          </a:p>
          <a:p>
            <a:pPr marL="0" indent="0">
              <a:buNone/>
            </a:pPr>
            <a:r>
              <a:rPr lang="en-US" dirty="0"/>
              <a:t>             ELSE 0 END) </a:t>
            </a:r>
            <a:r>
              <a:rPr lang="en-US" dirty="0" err="1"/>
              <a:t>May_rentals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SUM(CASE WHEN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rental_date</a:t>
            </a:r>
            <a:r>
              <a:rPr lang="en-US" dirty="0"/>
              <a:t>) = 'June' THEN 1</a:t>
            </a:r>
          </a:p>
          <a:p>
            <a:pPr marL="0" indent="0">
              <a:buNone/>
            </a:pPr>
            <a:r>
              <a:rPr lang="en-US" dirty="0"/>
              <a:t>             ELSE 0 END) </a:t>
            </a:r>
            <a:r>
              <a:rPr lang="en-US" dirty="0" err="1"/>
              <a:t>June_rentals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SUM(CASE WHEN </a:t>
            </a:r>
            <a:r>
              <a:rPr lang="en-US" dirty="0" err="1"/>
              <a:t>monthname</a:t>
            </a:r>
            <a:r>
              <a:rPr lang="en-US" dirty="0"/>
              <a:t>(</a:t>
            </a:r>
            <a:r>
              <a:rPr lang="en-US" dirty="0" err="1"/>
              <a:t>rental_date</a:t>
            </a:r>
            <a:r>
              <a:rPr lang="en-US" dirty="0"/>
              <a:t>) = 'July' THEN 1</a:t>
            </a:r>
          </a:p>
          <a:p>
            <a:pPr marL="0" indent="0">
              <a:buNone/>
            </a:pPr>
            <a:r>
              <a:rPr lang="en-US" dirty="0"/>
              <a:t>             ELSE 0 END) </a:t>
            </a:r>
            <a:r>
              <a:rPr lang="en-US" dirty="0" err="1"/>
              <a:t>July_rentals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rental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rental_date</a:t>
            </a:r>
            <a:r>
              <a:rPr lang="en-US" dirty="0"/>
              <a:t> BETWEEN '2005-05-01' AND '2005-08-01';</a:t>
            </a:r>
          </a:p>
        </p:txBody>
      </p:sp>
    </p:spTree>
    <p:extLst>
      <p:ext uri="{BB962C8B-B14F-4D97-AF65-F5344CB8AC3E}">
        <p14:creationId xmlns:p14="http://schemas.microsoft.com/office/powerpoint/2010/main" val="79185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CASE</a:t>
            </a:r>
          </a:p>
          <a:p>
            <a:pPr marL="0" indent="0">
              <a:buNone/>
            </a:pPr>
            <a:r>
              <a:rPr lang="en-US" dirty="0"/>
              <a:t>         WHEN EXISTS (SELECT 1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                INNER JOIN film f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WHERE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f.rating</a:t>
            </a:r>
            <a:r>
              <a:rPr lang="en-US" dirty="0"/>
              <a:t> = 'G') THEN 'Y'</a:t>
            </a:r>
          </a:p>
          <a:p>
            <a:pPr marL="0" indent="0">
              <a:buNone/>
            </a:pPr>
            <a:r>
              <a:rPr lang="en-US" dirty="0"/>
              <a:t>ELSE 'N'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g_actor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/>
              <a:t>WHEN EXISTS (SELECT 1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INNER JOIN film f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f.rating</a:t>
            </a:r>
            <a:r>
              <a:rPr lang="en-US" dirty="0"/>
              <a:t> = 'PG') THEN 'Y'</a:t>
            </a:r>
            <a:r>
              <a:rPr lang="lt-LT" dirty="0"/>
              <a:t> </a:t>
            </a:r>
            <a:r>
              <a:rPr lang="en-US" dirty="0"/>
              <a:t>ELSE 'N'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pg_actor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/>
              <a:t>WHEN EXISTS (SELECT 1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INNER JOIN film f ON </a:t>
            </a:r>
            <a:r>
              <a:rPr lang="en-US" dirty="0" err="1"/>
              <a:t>fa.film_id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f.rating</a:t>
            </a:r>
            <a:r>
              <a:rPr lang="en-US" dirty="0"/>
              <a:t> = 'NC-17') THEN 'Y'</a:t>
            </a:r>
          </a:p>
          <a:p>
            <a:pPr marL="0" indent="0">
              <a:buNone/>
            </a:pPr>
            <a:r>
              <a:rPr lang="en-US" dirty="0"/>
              <a:t>ELSE 'N'</a:t>
            </a:r>
          </a:p>
          <a:p>
            <a:pPr marL="0" indent="0">
              <a:buNone/>
            </a:pPr>
            <a:r>
              <a:rPr lang="en-US" dirty="0"/>
              <a:t>END nc17_actor</a:t>
            </a:r>
          </a:p>
          <a:p>
            <a:pPr marL="0" indent="0">
              <a:buNone/>
            </a:pPr>
            <a:r>
              <a:rPr lang="en-US" dirty="0"/>
              <a:t>FROM actor a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a.last_name</a:t>
            </a:r>
            <a:r>
              <a:rPr lang="en-US" dirty="0"/>
              <a:t> LIKE 'S%' OR </a:t>
            </a:r>
            <a:r>
              <a:rPr lang="en-US" dirty="0" err="1"/>
              <a:t>a.first_name</a:t>
            </a:r>
            <a:r>
              <a:rPr lang="en-US" dirty="0"/>
              <a:t> LIKE 'S%';</a:t>
            </a:r>
          </a:p>
        </p:txBody>
      </p:sp>
    </p:spTree>
    <p:extLst>
      <p:ext uri="{BB962C8B-B14F-4D97-AF65-F5344CB8AC3E}">
        <p14:creationId xmlns:p14="http://schemas.microsoft.com/office/powerpoint/2010/main" val="124998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171-4F67-4EAA-AB74-4986C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534D-5CD6-456B-A1B5-BC22629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CASE (SELECT count(*) FROM inventory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WHERE </a:t>
            </a:r>
            <a:r>
              <a:rPr lang="en-US" dirty="0" err="1"/>
              <a:t>i.film_id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WHEN 0 THEN 'Out Of Stock'</a:t>
            </a:r>
          </a:p>
          <a:p>
            <a:pPr marL="0" indent="0">
              <a:buNone/>
            </a:pPr>
            <a:r>
              <a:rPr lang="en-US" dirty="0"/>
              <a:t>         WHEN 1 THEN 'Scarce'</a:t>
            </a:r>
          </a:p>
          <a:p>
            <a:pPr marL="0" indent="0">
              <a:buNone/>
            </a:pPr>
            <a:r>
              <a:rPr lang="en-US" dirty="0"/>
              <a:t>         WHEN 2 THEN 'Scarce'</a:t>
            </a:r>
          </a:p>
          <a:p>
            <a:pPr marL="0" indent="0">
              <a:buNone/>
            </a:pPr>
            <a:r>
              <a:rPr lang="en-US" dirty="0"/>
              <a:t>         WHEN 3 THEN 'Available'</a:t>
            </a:r>
          </a:p>
          <a:p>
            <a:pPr marL="0" indent="0">
              <a:buNone/>
            </a:pPr>
            <a:r>
              <a:rPr lang="en-US" dirty="0"/>
              <a:t>         WHEN 4 THEN 'Available'</a:t>
            </a:r>
          </a:p>
          <a:p>
            <a:pPr marL="0" indent="0">
              <a:buNone/>
            </a:pPr>
            <a:r>
              <a:rPr lang="en-US" dirty="0"/>
              <a:t>         ELSE 'Common'</a:t>
            </a:r>
          </a:p>
          <a:p>
            <a:pPr marL="0" indent="0">
              <a:buNone/>
            </a:pPr>
            <a:r>
              <a:rPr lang="en-US" dirty="0"/>
              <a:t>       END </a:t>
            </a:r>
            <a:r>
              <a:rPr lang="en-US" dirty="0" err="1"/>
              <a:t>film_availability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film f ;</a:t>
            </a:r>
          </a:p>
        </p:txBody>
      </p:sp>
    </p:spTree>
    <p:extLst>
      <p:ext uri="{BB962C8B-B14F-4D97-AF65-F5344CB8AC3E}">
        <p14:creationId xmlns:p14="http://schemas.microsoft.com/office/powerpoint/2010/main" val="44833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171-4F67-4EAA-AB74-4986C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534D-5CD6-456B-A1B5-BC22629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SELECT 100 / 0; -- dalyba iš nulio gražina null.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</a:t>
            </a:r>
            <a:r>
              <a:rPr lang="en-US" dirty="0" err="1"/>
              <a:t>p.amount</a:t>
            </a:r>
            <a:r>
              <a:rPr lang="en-US" dirty="0"/>
              <a:t>) </a:t>
            </a:r>
            <a:r>
              <a:rPr lang="en-US" dirty="0" err="1"/>
              <a:t>tot_payment_amt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count(</a:t>
            </a:r>
            <a:r>
              <a:rPr lang="en-US" dirty="0" err="1"/>
              <a:t>p.amount</a:t>
            </a:r>
            <a:r>
              <a:rPr lang="en-US" dirty="0"/>
              <a:t>) </a:t>
            </a:r>
            <a:r>
              <a:rPr lang="en-US" dirty="0" err="1"/>
              <a:t>num_payments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</a:t>
            </a:r>
            <a:r>
              <a:rPr lang="en-US" dirty="0" err="1"/>
              <a:t>p.amount</a:t>
            </a:r>
            <a:r>
              <a:rPr lang="en-US" dirty="0"/>
              <a:t>) /</a:t>
            </a:r>
          </a:p>
          <a:p>
            <a:pPr marL="0" indent="0">
              <a:buNone/>
            </a:pPr>
            <a:r>
              <a:rPr lang="en-US" dirty="0"/>
              <a:t>         CASE WHEN count(</a:t>
            </a:r>
            <a:r>
              <a:rPr lang="en-US" dirty="0" err="1"/>
              <a:t>p.amount</a:t>
            </a:r>
            <a:r>
              <a:rPr lang="en-US" dirty="0"/>
              <a:t>) = 0 THEN 1</a:t>
            </a:r>
          </a:p>
          <a:p>
            <a:pPr marL="0" indent="0">
              <a:buNone/>
            </a:pPr>
            <a:r>
              <a:rPr lang="en-US" dirty="0"/>
              <a:t>           ELSE count(</a:t>
            </a:r>
            <a:r>
              <a:rPr lang="en-US" dirty="0" err="1"/>
              <a:t>p.amount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END </a:t>
            </a:r>
            <a:r>
              <a:rPr lang="en-US" dirty="0" err="1"/>
              <a:t>avg_payment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 LEFT OUTER JOIN payment p</a:t>
            </a:r>
          </a:p>
          <a:p>
            <a:pPr marL="0" indent="0">
              <a:buNone/>
            </a:pPr>
            <a:r>
              <a:rPr lang="en-US" dirty="0"/>
              <a:t>    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712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171-4F67-4EAA-AB74-4986C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534D-5CD6-456B-A1B5-BC22629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 customer</a:t>
            </a:r>
          </a:p>
          <a:p>
            <a:pPr marL="0" indent="0">
              <a:buNone/>
            </a:pPr>
            <a:r>
              <a:rPr lang="en-US" dirty="0"/>
              <a:t>SET active =</a:t>
            </a:r>
          </a:p>
          <a:p>
            <a:pPr marL="0" indent="0">
              <a:buNone/>
            </a:pPr>
            <a:r>
              <a:rPr lang="en-US" dirty="0"/>
              <a:t>  CASE</a:t>
            </a:r>
          </a:p>
          <a:p>
            <a:pPr marL="0" indent="0">
              <a:buNone/>
            </a:pPr>
            <a:r>
              <a:rPr lang="en-US" dirty="0"/>
              <a:t>    WHEN 90 &lt;= (SELECT </a:t>
            </a:r>
            <a:r>
              <a:rPr lang="en-US" dirty="0" err="1"/>
              <a:t>datediff</a:t>
            </a:r>
            <a:r>
              <a:rPr lang="en-US" dirty="0"/>
              <a:t>(now(), max(</a:t>
            </a:r>
            <a:r>
              <a:rPr lang="en-US" dirty="0" err="1"/>
              <a:t>rental_date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FROM rental r</a:t>
            </a:r>
          </a:p>
          <a:p>
            <a:pPr marL="0" indent="0">
              <a:buNone/>
            </a:pPr>
            <a:r>
              <a:rPr lang="en-US" dirty="0"/>
              <a:t>              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customer.customer_id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THEN 0</a:t>
            </a:r>
          </a:p>
          <a:p>
            <a:pPr marL="0" indent="0">
              <a:buNone/>
            </a:pPr>
            <a:r>
              <a:rPr lang="en-US" dirty="0"/>
              <a:t>    ELSE 1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WHERE active = 1;</a:t>
            </a:r>
          </a:p>
        </p:txBody>
      </p:sp>
    </p:spTree>
    <p:extLst>
      <p:ext uri="{BB962C8B-B14F-4D97-AF65-F5344CB8AC3E}">
        <p14:creationId xmlns:p14="http://schemas.microsoft.com/office/powerpoint/2010/main" val="245449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171-4F67-4EAA-AB74-4986C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534D-5CD6-456B-A1B5-BC22629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CASE</a:t>
            </a:r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dirty="0" err="1"/>
              <a:t>a.address</a:t>
            </a:r>
            <a:r>
              <a:rPr lang="en-US" dirty="0"/>
              <a:t> IS NULL THEN 'Unknown'</a:t>
            </a:r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dirty="0" err="1"/>
              <a:t>a.address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END address,</a:t>
            </a:r>
          </a:p>
          <a:p>
            <a:pPr marL="0" indent="0">
              <a:buNone/>
            </a:pPr>
            <a:r>
              <a:rPr lang="en-US" dirty="0"/>
              <a:t>  CASE</a:t>
            </a:r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dirty="0" err="1"/>
              <a:t>ct.city</a:t>
            </a:r>
            <a:r>
              <a:rPr lang="en-US" dirty="0"/>
              <a:t> IS NULL THEN 'Unknown'</a:t>
            </a:r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dirty="0" err="1"/>
              <a:t>ct.city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END city,</a:t>
            </a:r>
          </a:p>
          <a:p>
            <a:pPr marL="0" indent="0">
              <a:buNone/>
            </a:pPr>
            <a:r>
              <a:rPr lang="en-US" dirty="0"/>
              <a:t>  CASE</a:t>
            </a:r>
          </a:p>
          <a:p>
            <a:pPr marL="0" indent="0">
              <a:buNone/>
            </a:pPr>
            <a:r>
              <a:rPr lang="en-US" dirty="0"/>
              <a:t>    WHEN </a:t>
            </a:r>
            <a:r>
              <a:rPr lang="en-US" dirty="0" err="1"/>
              <a:t>cn.country</a:t>
            </a:r>
            <a:r>
              <a:rPr lang="en-US" dirty="0"/>
              <a:t> IS NULL THEN 'Unknown'</a:t>
            </a:r>
          </a:p>
          <a:p>
            <a:pPr marL="0" indent="0">
              <a:buNone/>
            </a:pPr>
            <a:r>
              <a:rPr lang="en-US" dirty="0"/>
              <a:t>    ELSE </a:t>
            </a:r>
            <a:r>
              <a:rPr lang="en-US" dirty="0" err="1"/>
              <a:t>cn.country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END country</a:t>
            </a:r>
          </a:p>
          <a:p>
            <a:pPr marL="0" indent="0">
              <a:buNone/>
            </a:pPr>
            <a:r>
              <a:rPr lang="en-US" dirty="0"/>
              <a:t>FROM customer c</a:t>
            </a:r>
          </a:p>
          <a:p>
            <a:pPr marL="0" indent="0">
              <a:buNone/>
            </a:pPr>
            <a:r>
              <a:rPr lang="en-US" dirty="0"/>
              <a:t>  LEFT OUTER JOIN address a</a:t>
            </a:r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LEFT OUTER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LEFT OUTER JOIN country </a:t>
            </a:r>
            <a:r>
              <a:rPr lang="en-US" dirty="0" err="1"/>
              <a:t>cn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ct.country_id</a:t>
            </a:r>
            <a:r>
              <a:rPr lang="en-US" dirty="0"/>
              <a:t> = </a:t>
            </a:r>
            <a:r>
              <a:rPr lang="en-US" dirty="0" err="1"/>
              <a:t>cn.country_id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63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171-4F67-4EAA-AB74-4986C398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534D-5CD6-456B-A1B5-BC22629D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dirty="0"/>
              <a:t>Perrašykite užklausą naudodami search sąlygos išraišką. Panaudokite kuo mažiau when sąlygų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 name,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CASE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'English' THEN 'latin1'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'Italian' THEN 'latin1'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'French' THEN 'latin1'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'German' THEN 'latin1'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'Japanese' THEN 'utf8'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WHEN 'Mandarin' THEN 'utf8'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ELSE 'Unknown'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END </a:t>
            </a:r>
            <a:r>
              <a:rPr lang="en-US" dirty="0" err="1">
                <a:solidFill>
                  <a:schemeClr val="accent1"/>
                </a:solidFill>
              </a:rPr>
              <a:t>character_set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language;</a:t>
            </a:r>
          </a:p>
        </p:txBody>
      </p:sp>
    </p:spTree>
    <p:extLst>
      <p:ext uri="{BB962C8B-B14F-4D97-AF65-F5344CB8AC3E}">
        <p14:creationId xmlns:p14="http://schemas.microsoft.com/office/powerpoint/2010/main" val="324043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4CF3-EAA1-49A3-ACFA-A3467204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0F7B-BB5C-44BE-8047-85827ED7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Perrašykite užklausą taip, kad vietoje stulpelio rating turėtumėte eilutes</a:t>
            </a:r>
          </a:p>
          <a:p>
            <a:pPr marL="0" indent="0">
              <a:buNone/>
            </a:pPr>
            <a:r>
              <a:rPr lang="en-US" dirty="0"/>
              <a:t>SELECT rating, count(*)</a:t>
            </a:r>
          </a:p>
          <a:p>
            <a:pPr marL="0" indent="0">
              <a:buNone/>
            </a:pPr>
            <a:r>
              <a:rPr lang="en-US" dirty="0"/>
              <a:t>     FROM film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dirty="0"/>
              <a:t>GROUP BY rating;</a:t>
            </a:r>
          </a:p>
        </p:txBody>
      </p:sp>
    </p:spTree>
    <p:extLst>
      <p:ext uri="{BB962C8B-B14F-4D97-AF65-F5344CB8AC3E}">
        <p14:creationId xmlns:p14="http://schemas.microsoft.com/office/powerpoint/2010/main" val="2265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8727-845D-4067-B5CD-14D31451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Grupių filtravimas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1097-4AC5-47DA-86B1-063BAFBE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>
                <a:solidFill>
                  <a:srgbClr val="FF0000"/>
                </a:solidFill>
              </a:rPr>
              <a:t>, count(*)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FROM rental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WHERE count(*) &gt;= 40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GROUP BY 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lt-L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customer_id</a:t>
            </a:r>
            <a:r>
              <a:rPr lang="en-US" dirty="0">
                <a:solidFill>
                  <a:schemeClr val="accent1"/>
                </a:solidFill>
              </a:rPr>
              <a:t>, count(*)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FROM rental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GROUP BY </a:t>
            </a:r>
            <a:r>
              <a:rPr lang="en-US" dirty="0" err="1">
                <a:solidFill>
                  <a:schemeClr val="accent1"/>
                </a:solidFill>
              </a:rPr>
              <a:t>customer_id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HAVING count(*) &gt;= 40;</a:t>
            </a:r>
            <a:endParaRPr lang="lt-L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B143-E823-44B1-A582-570E1BA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Agregavimo funkcijos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203-757B-437A-96CA-21A848B3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t-LT" dirty="0"/>
              <a:t>Max</a:t>
            </a:r>
          </a:p>
          <a:p>
            <a:r>
              <a:rPr lang="lt-LT" dirty="0"/>
              <a:t>Min</a:t>
            </a:r>
          </a:p>
          <a:p>
            <a:r>
              <a:rPr lang="lt-LT" dirty="0"/>
              <a:t>Avg</a:t>
            </a:r>
          </a:p>
          <a:p>
            <a:r>
              <a:rPr lang="lt-LT" dirty="0"/>
              <a:t>Sum</a:t>
            </a:r>
          </a:p>
          <a:p>
            <a:r>
              <a:rPr lang="lt-LT" dirty="0"/>
              <a:t>Count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MAX(amount) </a:t>
            </a:r>
            <a:r>
              <a:rPr lang="en-US" dirty="0" err="1"/>
              <a:t>max_amt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MIN(amount) </a:t>
            </a:r>
            <a:r>
              <a:rPr lang="en-US" dirty="0" err="1"/>
              <a:t>min_amt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AVG(amount) </a:t>
            </a:r>
            <a:r>
              <a:rPr lang="en-US" dirty="0" err="1"/>
              <a:t>avg_amt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SUM(amount) </a:t>
            </a:r>
            <a:r>
              <a:rPr lang="en-US" dirty="0" err="1"/>
              <a:t>tot_amt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COUNT(*) </a:t>
            </a:r>
            <a:r>
              <a:rPr lang="en-US" dirty="0" err="1"/>
              <a:t>num_payments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payment;</a:t>
            </a:r>
          </a:p>
        </p:txBody>
      </p:sp>
    </p:spTree>
    <p:extLst>
      <p:ext uri="{BB962C8B-B14F-4D97-AF65-F5344CB8AC3E}">
        <p14:creationId xmlns:p14="http://schemas.microsoft.com/office/powerpoint/2010/main" val="21160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A4AD-F47A-4B50-B7EF-3A861A45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Turime nurodyti grupavimo stulpelį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68ED-E983-43B3-A6B8-8CDB4A49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MAX(amount) </a:t>
            </a:r>
            <a:r>
              <a:rPr lang="en-US" dirty="0" err="1"/>
              <a:t>max_amt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MIN(amount) </a:t>
            </a:r>
            <a:r>
              <a:rPr lang="en-US" dirty="0" err="1"/>
              <a:t>min_amt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AVG(amount) </a:t>
            </a:r>
            <a:r>
              <a:rPr lang="en-US" dirty="0" err="1"/>
              <a:t>avg_amt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SUM(amount) </a:t>
            </a:r>
            <a:r>
              <a:rPr lang="en-US" dirty="0" err="1"/>
              <a:t>tot_amt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COUNT(*) </a:t>
            </a:r>
            <a:r>
              <a:rPr lang="en-US" dirty="0" err="1"/>
              <a:t>num_payments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payment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335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791-B339-4920-8E9D-2D85A8B8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Skirtingų reikšmių skaičiavimas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AEF0-9FE7-4663-A2B7-067CF7A2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customer_id</a:t>
            </a:r>
            <a:r>
              <a:rPr lang="en-US" dirty="0"/>
              <a:t>) </a:t>
            </a:r>
            <a:r>
              <a:rPr lang="en-US" dirty="0" err="1"/>
              <a:t>num_rows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COUNT(DISTINCT </a:t>
            </a:r>
            <a:r>
              <a:rPr lang="en-US" dirty="0" err="1"/>
              <a:t>customer_id</a:t>
            </a:r>
            <a:r>
              <a:rPr lang="en-US" dirty="0"/>
              <a:t>) </a:t>
            </a:r>
            <a:r>
              <a:rPr lang="en-US" dirty="0" err="1"/>
              <a:t>num_customers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payment;</a:t>
            </a:r>
          </a:p>
        </p:txBody>
      </p:sp>
    </p:spTree>
    <p:extLst>
      <p:ext uri="{BB962C8B-B14F-4D97-AF65-F5344CB8AC3E}">
        <p14:creationId xmlns:p14="http://schemas.microsoft.com/office/powerpoint/2010/main" val="277522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Papildomų funkcijų naudojimas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MAX(</a:t>
            </a:r>
            <a:r>
              <a:rPr lang="en-US" dirty="0" err="1"/>
              <a:t>datediff</a:t>
            </a:r>
            <a:r>
              <a:rPr lang="en-US" dirty="0"/>
              <a:t>(</a:t>
            </a:r>
            <a:r>
              <a:rPr lang="en-US" dirty="0" err="1"/>
              <a:t>return_date,rental_date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FROM rental;</a:t>
            </a:r>
          </a:p>
        </p:txBody>
      </p:sp>
    </p:spTree>
    <p:extLst>
      <p:ext uri="{BB962C8B-B14F-4D97-AF65-F5344CB8AC3E}">
        <p14:creationId xmlns:p14="http://schemas.microsoft.com/office/powerpoint/2010/main" val="23096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NULL reikšmės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number_tbl</a:t>
            </a:r>
            <a:r>
              <a:rPr lang="lt-LT" dirty="0"/>
              <a:t>  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SMALLINT);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number_tbl</a:t>
            </a:r>
            <a:r>
              <a:rPr lang="en-US" dirty="0"/>
              <a:t> VALUES (1);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number_tbl</a:t>
            </a:r>
            <a:r>
              <a:rPr lang="en-US" dirty="0"/>
              <a:t> VALUES (3);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number_tbl</a:t>
            </a:r>
            <a:r>
              <a:rPr lang="en-US" dirty="0"/>
              <a:t> VALUES (5);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COUNT(*) </a:t>
            </a:r>
            <a:r>
              <a:rPr lang="en-US" dirty="0" err="1"/>
              <a:t>num_rows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COUNT(</a:t>
            </a:r>
            <a:r>
              <a:rPr lang="en-US" dirty="0" err="1"/>
              <a:t>val</a:t>
            </a:r>
            <a:r>
              <a:rPr lang="en-US" dirty="0"/>
              <a:t>) </a:t>
            </a:r>
            <a:r>
              <a:rPr lang="en-US" dirty="0" err="1"/>
              <a:t>num_vals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SUM(</a:t>
            </a:r>
            <a:r>
              <a:rPr lang="en-US" dirty="0" err="1"/>
              <a:t>val</a:t>
            </a:r>
            <a:r>
              <a:rPr lang="en-US" dirty="0"/>
              <a:t>) total,</a:t>
            </a:r>
          </a:p>
          <a:p>
            <a:pPr marL="0" indent="0">
              <a:buNone/>
            </a:pPr>
            <a:r>
              <a:rPr lang="en-US" dirty="0"/>
              <a:t>      MAX(</a:t>
            </a:r>
            <a:r>
              <a:rPr lang="en-US" dirty="0" err="1"/>
              <a:t>val</a:t>
            </a:r>
            <a:r>
              <a:rPr lang="en-US" dirty="0"/>
              <a:t>) </a:t>
            </a:r>
            <a:r>
              <a:rPr lang="en-US" dirty="0" err="1"/>
              <a:t>max_val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AVG(</a:t>
            </a:r>
            <a:r>
              <a:rPr lang="en-US" dirty="0" err="1"/>
              <a:t>val</a:t>
            </a:r>
            <a:r>
              <a:rPr lang="en-US" dirty="0"/>
              <a:t>) </a:t>
            </a:r>
            <a:r>
              <a:rPr lang="en-US" dirty="0" err="1"/>
              <a:t>avg_val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lt-LT" dirty="0"/>
              <a:t> </a:t>
            </a:r>
            <a:r>
              <a:rPr lang="en-US" dirty="0"/>
              <a:t> FROM </a:t>
            </a:r>
            <a:r>
              <a:rPr lang="en-US" dirty="0" err="1"/>
              <a:t>number_tbl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number_tbl</a:t>
            </a:r>
            <a:r>
              <a:rPr lang="en-US" dirty="0"/>
              <a:t> VALUES (NULL);</a:t>
            </a:r>
          </a:p>
        </p:txBody>
      </p:sp>
    </p:spTree>
    <p:extLst>
      <p:ext uri="{BB962C8B-B14F-4D97-AF65-F5344CB8AC3E}">
        <p14:creationId xmlns:p14="http://schemas.microsoft.com/office/powerpoint/2010/main" val="266636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413-B975-48DF-9160-8402450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Vieno stulpelio grupavimas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D69-2171-4F79-A986-4A7591D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actor_id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film_actor</a:t>
            </a:r>
            <a:endParaRPr lang="en-US" dirty="0"/>
          </a:p>
          <a:p>
            <a:pPr marL="0" indent="0">
              <a:buNone/>
            </a:pPr>
            <a:r>
              <a:rPr lang="lt-LT" dirty="0"/>
              <a:t>    </a:t>
            </a:r>
            <a:r>
              <a:rPr lang="en-US" dirty="0"/>
              <a:t>GROUP BY </a:t>
            </a:r>
            <a:r>
              <a:rPr lang="en-US" dirty="0" err="1"/>
              <a:t>actor_id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28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1847</Words>
  <Application>Microsoft Office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Darbas su duomenimis</vt:lpstr>
      <vt:lpstr>Grupavimas</vt:lpstr>
      <vt:lpstr>Grupių filtravimas</vt:lpstr>
      <vt:lpstr>Agregavimo funkcijos</vt:lpstr>
      <vt:lpstr>Turime nurodyti grupavimo stulpelį</vt:lpstr>
      <vt:lpstr>Skirtingų reikšmių skaičiavimas</vt:lpstr>
      <vt:lpstr>Papildomų funkcijų naudojimas</vt:lpstr>
      <vt:lpstr>NULL reikšmės</vt:lpstr>
      <vt:lpstr>Vieno stulpelio grupavimas</vt:lpstr>
      <vt:lpstr>Kelių stulpelių grupavimas</vt:lpstr>
      <vt:lpstr>Grupavimas naudojantis papildoma funkcija</vt:lpstr>
      <vt:lpstr>Roll up – suskaičiuoja kiekvienos grupės narių skaičių</vt:lpstr>
      <vt:lpstr>Filtravimas</vt:lpstr>
      <vt:lpstr>Užduotys</vt:lpstr>
      <vt:lpstr>Sąlygos</vt:lpstr>
      <vt:lpstr>Search Sąlygos išraiška</vt:lpstr>
      <vt:lpstr>Search Sąlygos išraiškos pavyzdys</vt:lpstr>
      <vt:lpstr>Sąlygos </vt:lpstr>
      <vt:lpstr>Case sąlygos</vt:lpstr>
      <vt:lpstr>Panaudojimo pavyzdžiai</vt:lpstr>
      <vt:lpstr>Panaudojimo pavyzdžiai</vt:lpstr>
      <vt:lpstr>Panaudojimo pavyzdžiai</vt:lpstr>
      <vt:lpstr>Panaudojimo pavyzdžiai</vt:lpstr>
      <vt:lpstr>Panaudojimo pavyzdžiai</vt:lpstr>
      <vt:lpstr>Panaudojimo pavyzdžiai</vt:lpstr>
      <vt:lpstr>Užduotys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 Kalpokas</dc:creator>
  <cp:lastModifiedBy>Justas Kalpokas</cp:lastModifiedBy>
  <cp:revision>1</cp:revision>
  <dcterms:created xsi:type="dcterms:W3CDTF">2021-12-20T15:22:37Z</dcterms:created>
  <dcterms:modified xsi:type="dcterms:W3CDTF">2021-12-22T18:21:00Z</dcterms:modified>
</cp:coreProperties>
</file>