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0" r:id="rId6"/>
    <p:sldId id="257" r:id="rId7"/>
    <p:sldId id="258" r:id="rId8"/>
    <p:sldId id="259" r:id="rId9"/>
    <p:sldId id="271" r:id="rId10"/>
    <p:sldId id="275" r:id="rId11"/>
    <p:sldId id="260" r:id="rId12"/>
    <p:sldId id="262" r:id="rId13"/>
    <p:sldId id="261" r:id="rId14"/>
    <p:sldId id="268" r:id="rId15"/>
    <p:sldId id="269" r:id="rId16"/>
    <p:sldId id="272" r:id="rId17"/>
    <p:sldId id="267" r:id="rId18"/>
    <p:sldId id="274" r:id="rId19"/>
    <p:sldId id="273" r:id="rId20"/>
    <p:sldId id="276" r:id="rId21"/>
    <p:sldId id="278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EDEE-0DFA-4E59-AF29-A31BB403E414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10D4-5160-4F30-B284-F58DA7E9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python.org/en/latest/esp8266/esp8266/tutorial/network_bas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sense.com/wp-content/uploads/2015/02/MPU-6500-Register-Map2.pdf" TargetMode="External"/><Relationship Id="rId2" Type="http://schemas.openxmlformats.org/officeDocument/2006/relationships/hyperlink" Target="https://github.com/jeffmer/micropython-upybbot/blob/master/mpu6050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bidots.com/ubi/datasources/#/detail/58cf639576254273691f6c3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bidots.com/docs/api/" TargetMode="External"/><Relationship Id="rId2" Type="http://schemas.openxmlformats.org/officeDocument/2006/relationships/hyperlink" Target="https://github.com/ubidots/ubidots-pyth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python.org/webrep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WortWorm</a:t>
            </a:r>
            <a:r>
              <a:rPr lang="en-US" dirty="0" smtClean="0"/>
              <a:t>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ampy</a:t>
            </a:r>
            <a:r>
              <a:rPr lang="en-US" dirty="0" smtClean="0"/>
              <a:t> for easier file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 pip install </a:t>
            </a:r>
            <a:r>
              <a:rPr lang="en-US" dirty="0" err="1" smtClean="0"/>
              <a:t>ampy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Users\Modtland\Dropbox (Personal)\ </a:t>
            </a:r>
            <a:r>
              <a:rPr lang="en-US" dirty="0" err="1" smtClean="0"/>
              <a:t>PythonProjects</a:t>
            </a:r>
            <a:r>
              <a:rPr lang="en-US" dirty="0" smtClean="0"/>
              <a:t>\</a:t>
            </a:r>
            <a:r>
              <a:rPr lang="en-US" dirty="0" err="1" smtClean="0"/>
              <a:t>WortWorm</a:t>
            </a:r>
            <a:r>
              <a:rPr lang="en-US" dirty="0" smtClean="0"/>
              <a:t>\test&gt;&gt; </a:t>
            </a:r>
            <a:r>
              <a:rPr lang="en-US" dirty="0" err="1"/>
              <a:t>ampy</a:t>
            </a:r>
            <a:r>
              <a:rPr lang="en-US" dirty="0"/>
              <a:t> --port COM4 put </a:t>
            </a:r>
            <a:r>
              <a:rPr lang="en-US" dirty="0" smtClean="0"/>
              <a:t>main_test.py </a:t>
            </a:r>
            <a:r>
              <a:rPr lang="en-US" dirty="0"/>
              <a:t>/</a:t>
            </a:r>
            <a:r>
              <a:rPr lang="en-US" dirty="0" smtClean="0"/>
              <a:t>main.py</a:t>
            </a:r>
          </a:p>
          <a:p>
            <a:r>
              <a:rPr lang="en-US" dirty="0" smtClean="0"/>
              <a:t>‘put’ command transfers file in PWD called main_test.py to ESP8266 and calls it ‘main.py’ </a:t>
            </a:r>
          </a:p>
          <a:p>
            <a:r>
              <a:rPr lang="en-US" dirty="0" smtClean="0"/>
              <a:t>Make sure to call file on ESP main.py to run upon boot</a:t>
            </a:r>
          </a:p>
          <a:p>
            <a:r>
              <a:rPr lang="en-US" dirty="0" smtClean="0"/>
              <a:t>Must be in ‘/’ folder (root) of ESP to run automatically</a:t>
            </a:r>
          </a:p>
          <a:p>
            <a:r>
              <a:rPr lang="en-US" dirty="0" smtClean="0"/>
              <a:t>Once file is transferred, can connect with putty to run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https://docs.micropython.org/en/latest/esp8266/esp8266/tutorial/network_basics.html</a:t>
            </a:r>
            <a:endParaRPr lang="en-US" dirty="0" smtClean="0"/>
          </a:p>
          <a:p>
            <a:r>
              <a:rPr lang="en-US" dirty="0" smtClean="0"/>
              <a:t>Upon boot, connect to local </a:t>
            </a:r>
            <a:r>
              <a:rPr lang="en-US" dirty="0" err="1" smtClean="0"/>
              <a:t>Wifi</a:t>
            </a:r>
            <a:r>
              <a:rPr lang="en-US" dirty="0" smtClean="0"/>
              <a:t> network to send data</a:t>
            </a:r>
          </a:p>
          <a:p>
            <a:r>
              <a:rPr lang="en-US" dirty="0" smtClean="0"/>
              <a:t>Happens after each sleep cycle to save battery from staying connected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158728"/>
            <a:ext cx="12161520" cy="163121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do_connect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network.WLAN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network.STA_IF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wlan.active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wlan.isconnected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'connecting to network...'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wlan.connect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SSID,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‘password'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not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wlan.isconnected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'network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wlan.ifconfig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0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Wire </a:t>
            </a:r>
            <a:r>
              <a:rPr lang="en-US" dirty="0" err="1" smtClean="0"/>
              <a:t>Comm</a:t>
            </a:r>
            <a:r>
              <a:rPr lang="en-US" dirty="0"/>
              <a:t> </a:t>
            </a:r>
            <a:r>
              <a:rPr lang="en-US" dirty="0" smtClean="0"/>
              <a:t>for Temp Sensor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DS18x20 temperature sensor is on GPIO12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machine.Pin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#D5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ds18x20.DS18X20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onewire.OneWire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 taking temperatures with the DS18x20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getTemperature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dsObj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dsObj.scan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dsObj.convert_temp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750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#Wait a minimum of 750ms before readout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dsObj.read_temp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#assuming only one device attached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3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http://docs.micropython.org/en/latest/wipy/library/machine.I2C.html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Gyro/</a:t>
            </a:r>
            <a:r>
              <a:rPr lang="en-US" dirty="0" err="1" smtClean="0"/>
              <a:t>Accel</a:t>
            </a:r>
            <a:r>
              <a:rPr lang="en-US" dirty="0" smtClean="0"/>
              <a:t> GY-521 and MPU6050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github.com/jeffmer/micropython-upybbot/blob/master/mpu6050.py</a:t>
            </a:r>
            <a:endParaRPr lang="en-US" dirty="0" smtClean="0"/>
          </a:p>
          <a:p>
            <a:r>
              <a:rPr lang="en-US" dirty="0" smtClean="0"/>
              <a:t>Datasheet </a:t>
            </a:r>
            <a:r>
              <a:rPr lang="en-US" dirty="0"/>
              <a:t>for registers: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www.invensense.com/wp-content/uploads/2015/02/MPU-6500-Register-Map2.pdf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Voltage (Low Battery Detection)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ADC_DIVISOR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5.5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#voltage divider / resolution of ADC ~ 191.0 - exact by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meassuring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precise resistances/voltages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ADC for reading battery voltage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bat_adc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machine.ADC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getBattery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bat_adc.read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#drop first read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bat_adc.read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#ESP Input 0-1V, reads 0-1024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ADC_DIVISOR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#voltage divider factor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6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49" y="-87359"/>
            <a:ext cx="10515600" cy="1325563"/>
          </a:xfrm>
        </p:spPr>
        <p:txBody>
          <a:bodyPr/>
          <a:lstStyle/>
          <a:p>
            <a:r>
              <a:rPr lang="en-US" dirty="0" err="1" smtClean="0"/>
              <a:t>Ubidots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53" y="892372"/>
            <a:ext cx="10515600" cy="5618156"/>
          </a:xfrm>
        </p:spPr>
        <p:txBody>
          <a:bodyPr>
            <a:normAutofit/>
          </a:bodyPr>
          <a:lstStyle/>
          <a:p>
            <a:r>
              <a:rPr lang="en-US" dirty="0" err="1" smtClean="0"/>
              <a:t>Ubidots</a:t>
            </a:r>
            <a:r>
              <a:rPr lang="en-US" dirty="0" smtClean="0"/>
              <a:t> cloud service for data storage and display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://app.ubidots.com/ubi/datasources/#/</a:t>
            </a:r>
            <a:r>
              <a:rPr lang="en-US" dirty="0" smtClean="0">
                <a:hlinkClick r:id="rId2"/>
              </a:rPr>
              <a:t>detail/58cf639576254273691f6c3a</a:t>
            </a:r>
            <a:endParaRPr lang="en-US" dirty="0" smtClean="0"/>
          </a:p>
          <a:p>
            <a:r>
              <a:rPr lang="en-US" dirty="0" smtClean="0"/>
              <a:t>Need to create free account on </a:t>
            </a:r>
            <a:r>
              <a:rPr lang="en-US" dirty="0" err="1" smtClean="0"/>
              <a:t>Ubidots</a:t>
            </a:r>
            <a:endParaRPr lang="en-US" dirty="0" smtClean="0"/>
          </a:p>
          <a:p>
            <a:r>
              <a:rPr lang="en-US" dirty="0" smtClean="0"/>
              <a:t>Acct will have unique TOKEN # - need to add to firmware for HTTP POST request to work</a:t>
            </a:r>
          </a:p>
          <a:p>
            <a:r>
              <a:rPr lang="en-US" dirty="0" smtClean="0"/>
              <a:t>Create device called ‘</a:t>
            </a:r>
            <a:r>
              <a:rPr lang="en-US" dirty="0" err="1" smtClean="0"/>
              <a:t>wortworm</a:t>
            </a:r>
            <a:r>
              <a:rPr lang="en-US" dirty="0" smtClean="0"/>
              <a:t>’ – need device label for code to work</a:t>
            </a:r>
          </a:p>
          <a:p>
            <a:r>
              <a:rPr lang="en-US" dirty="0" smtClean="0"/>
              <a:t>Create 3 variables under </a:t>
            </a:r>
            <a:r>
              <a:rPr lang="en-US" dirty="0" err="1" smtClean="0"/>
              <a:t>WortWorm</a:t>
            </a:r>
            <a:r>
              <a:rPr lang="en-US" dirty="0" smtClean="0"/>
              <a:t> device and change labels to match</a:t>
            </a:r>
          </a:p>
          <a:p>
            <a:pPr lvl="1"/>
            <a:r>
              <a:rPr lang="en-US" dirty="0" smtClean="0"/>
              <a:t>Temperature – label=‘temp’</a:t>
            </a:r>
          </a:p>
          <a:p>
            <a:pPr lvl="1"/>
            <a:r>
              <a:rPr lang="en-US" dirty="0" smtClean="0"/>
              <a:t>Tilt Angle – label = ‘tilt’</a:t>
            </a:r>
          </a:p>
          <a:p>
            <a:pPr lvl="1"/>
            <a:r>
              <a:rPr lang="en-US" dirty="0" smtClean="0"/>
              <a:t>Battery Voltage – label = ‘volt’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49" y="-87359"/>
            <a:ext cx="10515600" cy="1325563"/>
          </a:xfrm>
        </p:spPr>
        <p:txBody>
          <a:bodyPr/>
          <a:lstStyle/>
          <a:p>
            <a:r>
              <a:rPr lang="en-US" dirty="0" err="1" smtClean="0"/>
              <a:t>Ubidots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53" y="892372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https://github.com/ubidots/ubidots-python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https://ubidots.com/docs/api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Ubidots</a:t>
            </a:r>
            <a:r>
              <a:rPr lang="en-US" dirty="0" smtClean="0"/>
              <a:t> RESTful API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256" y="2011680"/>
            <a:ext cx="12192000" cy="484632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Ubidots object representing one device on the Ubidots cloud data service for storing and plotting data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api_token, device_label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.api_token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api_token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.api_URL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'http://things.ubidots.com/api/v1.6/'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.device_label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device_label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var_label, value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.api_URL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'devices/%s/?token=%s'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.device_label,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.api_token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#print(url)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var_label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'Accept'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'application/json'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"application/json"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#print(payload)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urequests.post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#print(r.content)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#var = self.api.get_variable(var_id)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#var.save_value({'value': value})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send_all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dict_values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dict_values is dictionary of {'var_label':value, 'var2_label':value, ...} to be sent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.api_URL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'devices/%s/?token=%s'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.device_label,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.api_token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'Accept'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'application/json'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"application/json"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urequests.post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8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9144" y="118872"/>
            <a:ext cx="12192000" cy="27432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WortWorm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GY521,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DS_sensor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Battery_sensor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ubidots_device_label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GY521 gyro/accelerometer sensor connected via I2C on Pins 2 (SCL) and 0 (SDA)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.accel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GY521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DS18x20 temperature sensor object is on GPIO12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.ds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DS_sensor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ADC object for reading battery voltage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.batt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Battery_sensor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.ubi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api_token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UBIDOTS_API_TOKEN,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device_label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ubidots_device_label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.var_ids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'temp'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UBI_TEMP_ID,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'tilt'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UBI_TILT_ID,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'battery'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UBI_VOLT_ID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344" y="2057400"/>
            <a:ext cx="7178040" cy="6675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01168" y="2831465"/>
            <a:ext cx="10515600" cy="173736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send2Ubidots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variable_label, value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#var_id = self.var_ids[variable_label]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#print(var_id)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.ubi.send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variable_label, value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sendAll2Ubidots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var_dict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.ubi.send_all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var_dict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768" y="-265811"/>
            <a:ext cx="10515600" cy="1325563"/>
          </a:xfrm>
        </p:spPr>
        <p:txBody>
          <a:bodyPr/>
          <a:lstStyle/>
          <a:p>
            <a:r>
              <a:rPr lang="en-US" dirty="0" smtClean="0"/>
              <a:t>WEMOS D1 MINI Schematic</a:t>
            </a:r>
            <a:endParaRPr lang="en-US" dirty="0"/>
          </a:p>
        </p:txBody>
      </p:sp>
      <p:pic>
        <p:nvPicPr>
          <p:cNvPr id="1026" name="Picture 2" descr="Image result for wemos d1 mini schema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64" y="739303"/>
            <a:ext cx="8717048" cy="61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0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Sleep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0"/>
            <a:ext cx="10515600" cy="1325563"/>
          </a:xfrm>
        </p:spPr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01368" y="2496312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3856" y="4078224"/>
            <a:ext cx="2752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Connect to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(later) use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RTL timer for deep sleep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Double Reset Detector for Program/</a:t>
            </a:r>
            <a:r>
              <a:rPr lang="en-US" dirty="0" err="1" smtClean="0"/>
              <a:t>Config</a:t>
            </a:r>
            <a:r>
              <a:rPr lang="en-US" dirty="0" smtClean="0"/>
              <a:t> mode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Init</a:t>
            </a:r>
            <a:r>
              <a:rPr lang="en-US" dirty="0" smtClean="0"/>
              <a:t> sensors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WW object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Ubidots</a:t>
            </a:r>
            <a:r>
              <a:rPr lang="en-US" dirty="0" smtClean="0"/>
              <a:t> Acct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01440" y="1130808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693920" y="286512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&amp; 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976872" y="2734056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 Data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369552" y="2767584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Sleep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4360" y="4549676"/>
            <a:ext cx="2752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Measure Temp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Measure Tilt with Accelerometer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Measure ADC – </a:t>
            </a:r>
          </a:p>
          <a:p>
            <a:pPr lvl="1"/>
            <a:r>
              <a:rPr lang="en-US" dirty="0" smtClean="0"/>
              <a:t>battery voltage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Specific Gravity from Tilt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7312" y="4549676"/>
            <a:ext cx="231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TX temp, tilt, SG, and battery voltage to </a:t>
            </a:r>
            <a:r>
              <a:rPr lang="en-US" dirty="0" err="1" smtClean="0"/>
              <a:t>Ubidots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20440" y="3456432"/>
            <a:ext cx="1097280" cy="82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64224" y="3648456"/>
            <a:ext cx="603504" cy="9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83752" y="3572256"/>
            <a:ext cx="603504" cy="9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62872" y="4510052"/>
            <a:ext cx="23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Enter deep sleep mode for 60 min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155192" y="831116"/>
            <a:ext cx="23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PWR ON or RESET</a:t>
            </a:r>
          </a:p>
          <a:p>
            <a:pPr algn="ctr"/>
            <a:r>
              <a:rPr lang="en-US" dirty="0" smtClean="0"/>
              <a:t>(Deep Sleep)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3464" y="1453896"/>
            <a:ext cx="521208" cy="1097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50008" y="1545336"/>
            <a:ext cx="1426464" cy="3474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304" y="992660"/>
            <a:ext cx="231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Double Reset Detected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120384" y="1164336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574792" y="1981200"/>
            <a:ext cx="487680" cy="121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850392" y="950976"/>
            <a:ext cx="1408176" cy="1112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detector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42288" y="2191512"/>
            <a:ext cx="341376" cy="6065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82880" y="2278916"/>
            <a:ext cx="231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 Double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26454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/ Program Mode = Double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the reset button twice within the timeout period (default = 5 seconds) to enter config</a:t>
            </a:r>
            <a:r>
              <a:rPr lang="en-US" dirty="0" smtClean="0"/>
              <a:t>uration prompt</a:t>
            </a:r>
          </a:p>
          <a:p>
            <a:r>
              <a:rPr lang="en-US" dirty="0" smtClean="0"/>
              <a:t>To reprogram the firmware:</a:t>
            </a:r>
          </a:p>
          <a:p>
            <a:pPr lvl="1"/>
            <a:r>
              <a:rPr lang="en-US" dirty="0" smtClean="0"/>
              <a:t>Power off &amp; power on</a:t>
            </a:r>
          </a:p>
          <a:p>
            <a:pPr lvl="1"/>
            <a:r>
              <a:rPr lang="en-US" dirty="0" smtClean="0"/>
              <a:t>Start REPL (putty) and do a soft reboot – a hard reboot starts the deep sleep cycle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ampy</a:t>
            </a:r>
            <a:r>
              <a:rPr lang="en-US" dirty="0" smtClean="0"/>
              <a:t> to reprogram</a:t>
            </a:r>
          </a:p>
          <a:p>
            <a:pPr lvl="1"/>
            <a:r>
              <a:rPr lang="en-US" dirty="0" smtClean="0"/>
              <a:t>Cannot be in deep sleep cycle or it won’t program</a:t>
            </a:r>
          </a:p>
        </p:txBody>
      </p:sp>
    </p:spTree>
    <p:extLst>
      <p:ext uri="{BB962C8B-B14F-4D97-AF65-F5344CB8AC3E}">
        <p14:creationId xmlns:p14="http://schemas.microsoft.com/office/powerpoint/2010/main" val="190433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– Stored on ESP8266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– SSID and password</a:t>
            </a:r>
          </a:p>
          <a:p>
            <a:r>
              <a:rPr lang="en-US" dirty="0" err="1" smtClean="0"/>
              <a:t>Ubidots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SG calculation calibration(?)</a:t>
            </a:r>
          </a:p>
        </p:txBody>
      </p:sp>
    </p:spTree>
    <p:extLst>
      <p:ext uri="{BB962C8B-B14F-4D97-AF65-F5344CB8AC3E}">
        <p14:creationId xmlns:p14="http://schemas.microsoft.com/office/powerpoint/2010/main" val="167670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Reset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5321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you to hit the reset button again after an initial reset press (within a timeout amount) to enter configuration or program mode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 err="1" smtClean="0"/>
              <a:t>WortWorm</a:t>
            </a:r>
            <a:r>
              <a:rPr lang="en-US" dirty="0" smtClean="0"/>
              <a:t> from getting stuck in infinite deep sleep loop</a:t>
            </a:r>
          </a:p>
          <a:p>
            <a:pPr lvl="1"/>
            <a:r>
              <a:rPr lang="en-US" dirty="0" smtClean="0"/>
              <a:t>Allows reprogramming of the ESP8266 with new firmware</a:t>
            </a:r>
          </a:p>
          <a:p>
            <a:pPr lvl="1"/>
            <a:r>
              <a:rPr lang="en-US" dirty="0" smtClean="0"/>
              <a:t>Allows new configuration or calibration – either after hardware change or location change (i.e. new </a:t>
            </a:r>
            <a:r>
              <a:rPr lang="en-US" dirty="0" err="1" smtClean="0"/>
              <a:t>Wifi</a:t>
            </a:r>
            <a:r>
              <a:rPr lang="en-US" dirty="0" smtClean="0"/>
              <a:t> or </a:t>
            </a:r>
            <a:r>
              <a:rPr lang="en-US" dirty="0" err="1" smtClean="0"/>
              <a:t>Ubidots</a:t>
            </a:r>
            <a:r>
              <a:rPr lang="en-US" dirty="0" smtClean="0"/>
              <a:t> verification)</a:t>
            </a:r>
          </a:p>
          <a:p>
            <a:r>
              <a:rPr lang="en-US" dirty="0" smtClean="0"/>
              <a:t>Uses RTL memory to hold state through each reset</a:t>
            </a:r>
          </a:p>
          <a:p>
            <a:r>
              <a:rPr lang="en-US" dirty="0" smtClean="0"/>
              <a:t>Default Timeout is 5 seconds which can be adjusted</a:t>
            </a:r>
          </a:p>
          <a:p>
            <a:r>
              <a:rPr lang="en-US" dirty="0" smtClean="0"/>
              <a:t>Code basically works as:</a:t>
            </a:r>
          </a:p>
          <a:p>
            <a:pPr lvl="1"/>
            <a:r>
              <a:rPr lang="en-US" dirty="0" smtClean="0"/>
              <a:t>Each reset – Reads RTL memory to figure out the state of last reset</a:t>
            </a:r>
          </a:p>
          <a:p>
            <a:pPr lvl="1"/>
            <a:r>
              <a:rPr lang="en-US" dirty="0" smtClean="0"/>
              <a:t>First reset – store state in RTL memory and initialize the timer</a:t>
            </a:r>
          </a:p>
          <a:p>
            <a:pPr lvl="1"/>
            <a:r>
              <a:rPr lang="en-US" dirty="0" smtClean="0"/>
              <a:t>Second reset within timeout period – </a:t>
            </a:r>
            <a:r>
              <a:rPr lang="en-US" dirty="0" err="1" smtClean="0"/>
              <a:t>Dbl</a:t>
            </a:r>
            <a:r>
              <a:rPr lang="en-US" dirty="0" smtClean="0"/>
              <a:t> Reset Detected!  Clear RTL memory</a:t>
            </a:r>
          </a:p>
          <a:p>
            <a:pPr lvl="1"/>
            <a:r>
              <a:rPr lang="en-US" dirty="0" smtClean="0"/>
              <a:t>Timeout occurs b4 second reset – No </a:t>
            </a:r>
            <a:r>
              <a:rPr lang="en-US" dirty="0" err="1" smtClean="0"/>
              <a:t>Dbl</a:t>
            </a:r>
            <a:r>
              <a:rPr lang="en-US" dirty="0" smtClean="0"/>
              <a:t> Reset. Clear RTL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768" y="481457"/>
            <a:ext cx="10515600" cy="585216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timeout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create_timer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drd_timer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machine.Timer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drd_timer.init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period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machine.Timer.ONE_SHOT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.timer_expired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timer_expired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drd_timer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'DRD Timeout!'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detectDoubleReset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detectDR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.detectRecentResetFlag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detectDR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'Double Reset Detected'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#first reset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#start timer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detectDR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doubleResetDetectorFlag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machine.RTC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.memory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doubleResetDetectorFlag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b'First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'First Reset'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machine.RTC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.memory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b'First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.create_timer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clearRecentResetFlag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B7C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'Clearing DRD'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machine.RTC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.memory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b''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Dbl</a:t>
            </a:r>
            <a:r>
              <a:rPr lang="en-US" dirty="0" smtClean="0"/>
              <a:t> Reset Detector (DRD) in main 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Main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micropython.alloc_emergency_exception_buf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drd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DoubleResetDetector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6F2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DBL_RST_TIMEOUT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machine.reset_cause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machine.HARD_RESET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'Hard Reset'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drd.detectDoubleReset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'Double Reset'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if the device woke from a deep sleep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reset_cause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machine.reset_cause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reset_cause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machine.DEEPSLEEP_RESET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'woke from a deep sleep'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reset_cause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machine.SOFT_RESET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'woke from a soft reset'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reset_cause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machine.PWRON_RESET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'woke frome power on event'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WEMOS D1 Mini Pinout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00187"/>
            <a:ext cx="11113708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chema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67" y="618748"/>
            <a:ext cx="6005307" cy="61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95360" y="4636008"/>
            <a:ext cx="339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D0 (GPIO16) connected to RST</a:t>
            </a:r>
          </a:p>
          <a:p>
            <a:r>
              <a:rPr lang="en-US" dirty="0" smtClean="0"/>
              <a:t>-special use for wakeup from deep sleep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for Battery Voltage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when we need to recharge</a:t>
            </a:r>
          </a:p>
          <a:p>
            <a:r>
              <a:rPr lang="en-US" dirty="0" smtClean="0"/>
              <a:t>ADC of ESP8266 has max input of 1V</a:t>
            </a:r>
          </a:p>
          <a:p>
            <a:r>
              <a:rPr lang="en-US" dirty="0" smtClean="0"/>
              <a:t>100k/(100k + 220k)= 1/3.2 voltage divider internal to </a:t>
            </a:r>
            <a:r>
              <a:rPr lang="en-US" dirty="0" err="1" smtClean="0"/>
              <a:t>Wemos</a:t>
            </a:r>
            <a:r>
              <a:rPr lang="en-US" dirty="0" smtClean="0"/>
              <a:t> D1 – max input of </a:t>
            </a:r>
            <a:r>
              <a:rPr lang="en-US" dirty="0" err="1" smtClean="0"/>
              <a:t>Wemos</a:t>
            </a:r>
            <a:r>
              <a:rPr lang="en-US" dirty="0" smtClean="0"/>
              <a:t> (pin A0) ~3.2V</a:t>
            </a:r>
          </a:p>
          <a:p>
            <a:r>
              <a:rPr lang="en-US" dirty="0" smtClean="0"/>
              <a:t>Add additional 230kOhm resistance to divider</a:t>
            </a:r>
          </a:p>
          <a:p>
            <a:r>
              <a:rPr lang="en-US" dirty="0" smtClean="0"/>
              <a:t>Means total voltage divider of 100k/(100k+220k+230k)=1/5.5</a:t>
            </a:r>
          </a:p>
          <a:p>
            <a:r>
              <a:rPr lang="en-US" dirty="0" smtClean="0"/>
              <a:t>Nominal 3.7V battery (up to 4V at full charge) is well within input limits to ESP8266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Micropython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esptool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&gt;&gt; pip install </a:t>
            </a:r>
            <a:r>
              <a:rPr lang="en-US" dirty="0" err="1" smtClean="0"/>
              <a:t>esptool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Requires </a:t>
            </a:r>
            <a:r>
              <a:rPr lang="en-US" dirty="0" err="1" smtClean="0"/>
              <a:t>pyserial</a:t>
            </a:r>
            <a:r>
              <a:rPr lang="en-US" dirty="0" smtClean="0"/>
              <a:t> and other dependencies</a:t>
            </a:r>
          </a:p>
          <a:p>
            <a:r>
              <a:rPr lang="en-US" dirty="0" smtClean="0"/>
              <a:t>Download latest stable .bin file</a:t>
            </a:r>
          </a:p>
          <a:p>
            <a:pPr lvl="1"/>
            <a:r>
              <a:rPr lang="en-US" dirty="0" smtClean="0"/>
              <a:t>http://micropython.org/download#esp8266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Flashing the ESP8266 with </a:t>
            </a:r>
            <a:r>
              <a:rPr lang="en-US" dirty="0" err="1" smtClean="0"/>
              <a:t>Micropython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https://docs.micropython.org/en/latest/esp8266/esp8266/tutorial/intro.html</a:t>
            </a:r>
          </a:p>
          <a:p>
            <a:r>
              <a:rPr lang="en-US" dirty="0" smtClean="0"/>
              <a:t>Command line (from location of bin file):</a:t>
            </a:r>
          </a:p>
          <a:p>
            <a:r>
              <a:rPr lang="en-US" dirty="0" smtClean="0"/>
              <a:t>Verify COM port in device manager</a:t>
            </a:r>
          </a:p>
          <a:p>
            <a:pPr marL="457200" lvl="1" indent="0">
              <a:buNone/>
            </a:pPr>
            <a:r>
              <a:rPr lang="en-US" dirty="0" smtClean="0"/>
              <a:t>&gt;&gt;python C:\Python27\Lib\site-packages\esptool.py --port COM4 --baud 460800 </a:t>
            </a:r>
            <a:r>
              <a:rPr lang="en-US" dirty="0" err="1" smtClean="0"/>
              <a:t>write_flash</a:t>
            </a:r>
            <a:r>
              <a:rPr lang="en-US" dirty="0" smtClean="0"/>
              <a:t> --</a:t>
            </a:r>
            <a:r>
              <a:rPr lang="en-US" dirty="0" err="1" smtClean="0"/>
              <a:t>flash_size</a:t>
            </a:r>
            <a:r>
              <a:rPr lang="en-US" dirty="0" smtClean="0"/>
              <a:t>=detect 0 esp8266-20170108-v1.8.7.bin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Change baud rate to lower (155200) if there are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ESP8266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putty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06" y="2244661"/>
            <a:ext cx="43338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WebREPL</a:t>
            </a:r>
            <a:r>
              <a:rPr lang="en-US" dirty="0" smtClean="0"/>
              <a:t> for </a:t>
            </a:r>
            <a:r>
              <a:rPr lang="en-US" dirty="0" err="1" smtClean="0"/>
              <a:t>Wifi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us to send files to the ESP8266 and </a:t>
            </a:r>
            <a:r>
              <a:rPr lang="en-US" dirty="0" err="1" smtClean="0"/>
              <a:t>exp’t</a:t>
            </a:r>
            <a:r>
              <a:rPr lang="en-US" dirty="0" smtClean="0"/>
              <a:t> with some scripting without connecting via USB – still need power to the board though</a:t>
            </a:r>
          </a:p>
          <a:p>
            <a:r>
              <a:rPr lang="en-US" dirty="0" smtClean="0"/>
              <a:t>From serial connection (putty)</a:t>
            </a:r>
          </a:p>
          <a:p>
            <a:pPr lvl="1"/>
            <a:r>
              <a:rPr lang="en-US" dirty="0" smtClean="0"/>
              <a:t>&gt;&gt; import </a:t>
            </a:r>
            <a:r>
              <a:rPr lang="en-US" dirty="0" err="1" smtClean="0"/>
              <a:t>webrepl_setup</a:t>
            </a:r>
            <a:endParaRPr lang="en-US" dirty="0" smtClean="0"/>
          </a:p>
          <a:p>
            <a:pPr lvl="1"/>
            <a:r>
              <a:rPr lang="en-US" dirty="0" smtClean="0"/>
              <a:t>Set up password: ‘</a:t>
            </a:r>
            <a:r>
              <a:rPr lang="en-US" dirty="0" err="1" smtClean="0"/>
              <a:t>suckit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Wemos</a:t>
            </a:r>
            <a:r>
              <a:rPr lang="en-US" dirty="0" smtClean="0"/>
              <a:t> and connect to AP </a:t>
            </a:r>
            <a:r>
              <a:rPr lang="en-US" dirty="0" err="1" smtClean="0"/>
              <a:t>MicroPython-xxxxdd</a:t>
            </a:r>
            <a:endParaRPr lang="en-US" dirty="0" smtClean="0"/>
          </a:p>
          <a:p>
            <a:pPr lvl="1"/>
            <a:r>
              <a:rPr lang="en-US" dirty="0" smtClean="0"/>
              <a:t>Password = </a:t>
            </a:r>
            <a:r>
              <a:rPr lang="en-US" dirty="0" err="1" smtClean="0"/>
              <a:t>micropythoN</a:t>
            </a:r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http://micropython.org/webrepl/</a:t>
            </a:r>
            <a:r>
              <a:rPr lang="en-US" dirty="0" smtClean="0"/>
              <a:t> and connect to ESP8266 via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Can also use to send files (i.e. main.py and library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15593</TotalTime>
  <Words>884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WortWorm Documentation</vt:lpstr>
      <vt:lpstr>WEMOS D1 MINI Schematic</vt:lpstr>
      <vt:lpstr>WEMOS D1 Mini Pinout</vt:lpstr>
      <vt:lpstr>PowerPoint Presentation</vt:lpstr>
      <vt:lpstr>ADC for Battery Voltage Detection</vt:lpstr>
      <vt:lpstr>Micropython Installation</vt:lpstr>
      <vt:lpstr>Flashing the ESP8266 with Micropython</vt:lpstr>
      <vt:lpstr>Connect to ESP8266 REPL </vt:lpstr>
      <vt:lpstr>Create WebREPL for Wifi connection</vt:lpstr>
      <vt:lpstr>Install ampy for easier file transfer</vt:lpstr>
      <vt:lpstr>Networking Basics</vt:lpstr>
      <vt:lpstr>One Wire Comm for Temp Sensor</vt:lpstr>
      <vt:lpstr>I2C Communication</vt:lpstr>
      <vt:lpstr>Gyro/Accel GY-521 and MPU6050</vt:lpstr>
      <vt:lpstr>Calculating Tilt</vt:lpstr>
      <vt:lpstr>Battery Voltage (Low Battery Detection)</vt:lpstr>
      <vt:lpstr>Ubidots</vt:lpstr>
      <vt:lpstr>Ubidots</vt:lpstr>
      <vt:lpstr>PowerPoint Presentation</vt:lpstr>
      <vt:lpstr>Deep Sleep Timer</vt:lpstr>
      <vt:lpstr>Finite State Machine</vt:lpstr>
      <vt:lpstr>Config / Program Mode = Double Reset</vt:lpstr>
      <vt:lpstr>Config File – Stored on ESP8266 </vt:lpstr>
      <vt:lpstr>Double Reset Detector</vt:lpstr>
      <vt:lpstr>PowerPoint Presentation</vt:lpstr>
      <vt:lpstr>Dbl Reset Detector (DRD) in 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WormWort Documentation</dc:title>
  <dc:creator>brian modtland</dc:creator>
  <cp:lastModifiedBy>brian modtland</cp:lastModifiedBy>
  <cp:revision>61</cp:revision>
  <dcterms:created xsi:type="dcterms:W3CDTF">2017-03-25T05:34:55Z</dcterms:created>
  <dcterms:modified xsi:type="dcterms:W3CDTF">2017-04-22T23:01:54Z</dcterms:modified>
</cp:coreProperties>
</file>