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7"/>
    <p:restoredTop sz="84638"/>
  </p:normalViewPr>
  <p:slideViewPr>
    <p:cSldViewPr snapToGrid="0" snapToObjects="1">
      <p:cViewPr varScale="1">
        <p:scale>
          <a:sx n="56" d="100"/>
          <a:sy n="56" d="100"/>
        </p:scale>
        <p:origin x="2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민" userId="c7615dd0c3fbdd17" providerId="LiveId" clId="{462D4BAE-4FBD-1D4C-9D3A-0C2C75E42510}"/>
    <pc:docChg chg="undo custSel mod addSld delSld modSld">
      <pc:chgData name="김 재민" userId="c7615dd0c3fbdd17" providerId="LiveId" clId="{462D4BAE-4FBD-1D4C-9D3A-0C2C75E42510}" dt="2019-03-24T08:29:06.344" v="4400" actId="2696"/>
      <pc:docMkLst>
        <pc:docMk/>
      </pc:docMkLst>
      <pc:sldChg chg="modSp">
        <pc:chgData name="김 재민" userId="c7615dd0c3fbdd17" providerId="LiveId" clId="{462D4BAE-4FBD-1D4C-9D3A-0C2C75E42510}" dt="2019-03-24T03:19:24.365" v="183" actId="20577"/>
        <pc:sldMkLst>
          <pc:docMk/>
          <pc:sldMk cId="672887690" sldId="259"/>
        </pc:sldMkLst>
        <pc:spChg chg="mod">
          <ac:chgData name="김 재민" userId="c7615dd0c3fbdd17" providerId="LiveId" clId="{462D4BAE-4FBD-1D4C-9D3A-0C2C75E42510}" dt="2019-03-24T03:19:24.365" v="183" actId="20577"/>
          <ac:spMkLst>
            <pc:docMk/>
            <pc:sldMk cId="672887690" sldId="259"/>
            <ac:spMk id="3" creationId="{1C5E8599-DF1B-E443-8B84-82902184570B}"/>
          </ac:spMkLst>
        </pc:spChg>
      </pc:sldChg>
      <pc:sldChg chg="modSp add">
        <pc:chgData name="김 재민" userId="c7615dd0c3fbdd17" providerId="LiveId" clId="{462D4BAE-4FBD-1D4C-9D3A-0C2C75E42510}" dt="2019-03-24T03:25:18.822" v="460" actId="20577"/>
        <pc:sldMkLst>
          <pc:docMk/>
          <pc:sldMk cId="2353312137" sldId="260"/>
        </pc:sldMkLst>
        <pc:spChg chg="mod">
          <ac:chgData name="김 재민" userId="c7615dd0c3fbdd17" providerId="LiveId" clId="{462D4BAE-4FBD-1D4C-9D3A-0C2C75E42510}" dt="2019-03-24T03:20:56.401" v="195" actId="20577"/>
          <ac:spMkLst>
            <pc:docMk/>
            <pc:sldMk cId="2353312137" sldId="260"/>
            <ac:spMk id="2" creationId="{BDCD7F45-1575-DF43-A684-E55FEE0BE915}"/>
          </ac:spMkLst>
        </pc:spChg>
        <pc:spChg chg="mod">
          <ac:chgData name="김 재민" userId="c7615dd0c3fbdd17" providerId="LiveId" clId="{462D4BAE-4FBD-1D4C-9D3A-0C2C75E42510}" dt="2019-03-24T03:25:18.822" v="460" actId="20577"/>
          <ac:spMkLst>
            <pc:docMk/>
            <pc:sldMk cId="2353312137" sldId="260"/>
            <ac:spMk id="3" creationId="{AB4F1EB6-795A-054C-ACB4-A357A475ED5B}"/>
          </ac:spMkLst>
        </pc:spChg>
      </pc:sldChg>
      <pc:sldChg chg="addSp delSp modSp add mod setBg modNotesTx">
        <pc:chgData name="김 재민" userId="c7615dd0c3fbdd17" providerId="LiveId" clId="{462D4BAE-4FBD-1D4C-9D3A-0C2C75E42510}" dt="2019-03-24T03:36:16.112" v="738" actId="20577"/>
        <pc:sldMkLst>
          <pc:docMk/>
          <pc:sldMk cId="2090818668" sldId="261"/>
        </pc:sldMkLst>
        <pc:spChg chg="mod">
          <ac:chgData name="김 재민" userId="c7615dd0c3fbdd17" providerId="LiveId" clId="{462D4BAE-4FBD-1D4C-9D3A-0C2C75E42510}" dt="2019-03-24T03:26:34.493" v="498" actId="26606"/>
          <ac:spMkLst>
            <pc:docMk/>
            <pc:sldMk cId="2090818668" sldId="261"/>
            <ac:spMk id="2" creationId="{78510E28-61D4-3C40-BA3D-7F36D3250BB3}"/>
          </ac:spMkLst>
        </pc:spChg>
        <pc:spChg chg="add del mod">
          <ac:chgData name="김 재민" userId="c7615dd0c3fbdd17" providerId="LiveId" clId="{462D4BAE-4FBD-1D4C-9D3A-0C2C75E42510}" dt="2019-03-24T03:32:58.873" v="597" actId="20577"/>
          <ac:spMkLst>
            <pc:docMk/>
            <pc:sldMk cId="2090818668" sldId="261"/>
            <ac:spMk id="3" creationId="{030C3E0E-BC9C-CE48-B9CB-31A63AB8B291}"/>
          </ac:spMkLst>
        </pc:spChg>
        <pc:picChg chg="add del mod">
          <ac:chgData name="김 재민" userId="c7615dd0c3fbdd17" providerId="LiveId" clId="{462D4BAE-4FBD-1D4C-9D3A-0C2C75E42510}" dt="2019-03-24T03:26:24.229" v="497"/>
          <ac:picMkLst>
            <pc:docMk/>
            <pc:sldMk cId="2090818668" sldId="261"/>
            <ac:picMk id="4" creationId="{B149DB0A-2A7E-494C-8DEF-6EA6812C6FCF}"/>
          </ac:picMkLst>
        </pc:picChg>
        <pc:picChg chg="add del">
          <ac:chgData name="김 재민" userId="c7615dd0c3fbdd17" providerId="LiveId" clId="{462D4BAE-4FBD-1D4C-9D3A-0C2C75E42510}" dt="2019-03-24T03:27:15.134" v="503"/>
          <ac:picMkLst>
            <pc:docMk/>
            <pc:sldMk cId="2090818668" sldId="261"/>
            <ac:picMk id="5" creationId="{7D57A6AE-71A0-BF43-A8D8-60E57E976F44}"/>
          </ac:picMkLst>
        </pc:picChg>
        <pc:picChg chg="add mod">
          <ac:chgData name="김 재민" userId="c7615dd0c3fbdd17" providerId="LiveId" clId="{462D4BAE-4FBD-1D4C-9D3A-0C2C75E42510}" dt="2019-03-24T03:27:27.767" v="508" actId="1076"/>
          <ac:picMkLst>
            <pc:docMk/>
            <pc:sldMk cId="2090818668" sldId="261"/>
            <ac:picMk id="6" creationId="{C795AD14-D838-414E-8DC2-63FBC3778D3B}"/>
          </ac:picMkLst>
        </pc:picChg>
        <pc:picChg chg="add del">
          <ac:chgData name="김 재민" userId="c7615dd0c3fbdd17" providerId="LiveId" clId="{462D4BAE-4FBD-1D4C-9D3A-0C2C75E42510}" dt="2019-03-24T03:27:18.540" v="505" actId="478"/>
          <ac:picMkLst>
            <pc:docMk/>
            <pc:sldMk cId="2090818668" sldId="261"/>
            <ac:picMk id="7" creationId="{B149DB0A-2A7E-494C-8DEF-6EA6812C6FCF}"/>
          </ac:picMkLst>
        </pc:picChg>
      </pc:sldChg>
      <pc:sldChg chg="modSp add">
        <pc:chgData name="김 재민" userId="c7615dd0c3fbdd17" providerId="LiveId" clId="{462D4BAE-4FBD-1D4C-9D3A-0C2C75E42510}" dt="2019-03-24T03:42:15.208" v="847" actId="20577"/>
        <pc:sldMkLst>
          <pc:docMk/>
          <pc:sldMk cId="1615544555" sldId="262"/>
        </pc:sldMkLst>
        <pc:spChg chg="mod">
          <ac:chgData name="김 재민" userId="c7615dd0c3fbdd17" providerId="LiveId" clId="{462D4BAE-4FBD-1D4C-9D3A-0C2C75E42510}" dt="2019-03-24T03:41:27.528" v="746" actId="20577"/>
          <ac:spMkLst>
            <pc:docMk/>
            <pc:sldMk cId="1615544555" sldId="262"/>
            <ac:spMk id="2" creationId="{EB1A59E1-FBB0-C343-B7C8-C88B9A50AFA7}"/>
          </ac:spMkLst>
        </pc:spChg>
        <pc:spChg chg="mod">
          <ac:chgData name="김 재민" userId="c7615dd0c3fbdd17" providerId="LiveId" clId="{462D4BAE-4FBD-1D4C-9D3A-0C2C75E42510}" dt="2019-03-24T03:42:15.208" v="847" actId="20577"/>
          <ac:spMkLst>
            <pc:docMk/>
            <pc:sldMk cId="1615544555" sldId="262"/>
            <ac:spMk id="3" creationId="{83664DC1-25F2-464C-9535-F3254D7E35A1}"/>
          </ac:spMkLst>
        </pc:spChg>
      </pc:sldChg>
      <pc:sldChg chg="addSp modSp add">
        <pc:chgData name="김 재민" userId="c7615dd0c3fbdd17" providerId="LiveId" clId="{462D4BAE-4FBD-1D4C-9D3A-0C2C75E42510}" dt="2019-03-24T04:02:10.450" v="1257" actId="1076"/>
        <pc:sldMkLst>
          <pc:docMk/>
          <pc:sldMk cId="1863409742" sldId="263"/>
        </pc:sldMkLst>
        <pc:spChg chg="mod">
          <ac:chgData name="김 재민" userId="c7615dd0c3fbdd17" providerId="LiveId" clId="{462D4BAE-4FBD-1D4C-9D3A-0C2C75E42510}" dt="2019-03-24T03:42:27.907" v="878" actId="20577"/>
          <ac:spMkLst>
            <pc:docMk/>
            <pc:sldMk cId="1863409742" sldId="263"/>
            <ac:spMk id="2" creationId="{A2AC2C38-A7AE-BE48-947E-A926591A4D05}"/>
          </ac:spMkLst>
        </pc:spChg>
        <pc:spChg chg="mod">
          <ac:chgData name="김 재민" userId="c7615dd0c3fbdd17" providerId="LiveId" clId="{462D4BAE-4FBD-1D4C-9D3A-0C2C75E42510}" dt="2019-03-24T04:02:02.210" v="1255" actId="20577"/>
          <ac:spMkLst>
            <pc:docMk/>
            <pc:sldMk cId="1863409742" sldId="263"/>
            <ac:spMk id="3" creationId="{AE5C1CC2-AC3F-584F-945D-5C9B97FF64EB}"/>
          </ac:spMkLst>
        </pc:spChg>
        <pc:picChg chg="add mod">
          <ac:chgData name="김 재민" userId="c7615dd0c3fbdd17" providerId="LiveId" clId="{462D4BAE-4FBD-1D4C-9D3A-0C2C75E42510}" dt="2019-03-24T04:00:26.349" v="1181" actId="1076"/>
          <ac:picMkLst>
            <pc:docMk/>
            <pc:sldMk cId="1863409742" sldId="263"/>
            <ac:picMk id="4" creationId="{FBE23FED-95AE-1D41-B7A3-2D1A76F0AE5E}"/>
          </ac:picMkLst>
        </pc:picChg>
        <pc:picChg chg="add mod">
          <ac:chgData name="김 재민" userId="c7615dd0c3fbdd17" providerId="LiveId" clId="{462D4BAE-4FBD-1D4C-9D3A-0C2C75E42510}" dt="2019-03-24T04:02:08.073" v="1256" actId="1076"/>
          <ac:picMkLst>
            <pc:docMk/>
            <pc:sldMk cId="1863409742" sldId="263"/>
            <ac:picMk id="5" creationId="{4F80BD74-25A8-FE47-B7C9-332B464DEA03}"/>
          </ac:picMkLst>
        </pc:picChg>
        <pc:picChg chg="add mod">
          <ac:chgData name="김 재민" userId="c7615dd0c3fbdd17" providerId="LiveId" clId="{462D4BAE-4FBD-1D4C-9D3A-0C2C75E42510}" dt="2019-03-24T04:02:10.450" v="1257" actId="1076"/>
          <ac:picMkLst>
            <pc:docMk/>
            <pc:sldMk cId="1863409742" sldId="263"/>
            <ac:picMk id="6" creationId="{18663F04-824A-4642-B88D-2094CD116ECE}"/>
          </ac:picMkLst>
        </pc:picChg>
      </pc:sldChg>
      <pc:sldChg chg="modSp add">
        <pc:chgData name="김 재민" userId="c7615dd0c3fbdd17" providerId="LiveId" clId="{462D4BAE-4FBD-1D4C-9D3A-0C2C75E42510}" dt="2019-03-24T07:19:35.093" v="1984" actId="20577"/>
        <pc:sldMkLst>
          <pc:docMk/>
          <pc:sldMk cId="3424176436" sldId="264"/>
        </pc:sldMkLst>
        <pc:spChg chg="mod">
          <ac:chgData name="김 재민" userId="c7615dd0c3fbdd17" providerId="LiveId" clId="{462D4BAE-4FBD-1D4C-9D3A-0C2C75E42510}" dt="2019-03-24T07:01:47.927" v="1633" actId="20577"/>
          <ac:spMkLst>
            <pc:docMk/>
            <pc:sldMk cId="3424176436" sldId="264"/>
            <ac:spMk id="2" creationId="{C9B07FFC-E61E-F044-98BA-478F0CE909EE}"/>
          </ac:spMkLst>
        </pc:spChg>
        <pc:spChg chg="mod">
          <ac:chgData name="김 재민" userId="c7615dd0c3fbdd17" providerId="LiveId" clId="{462D4BAE-4FBD-1D4C-9D3A-0C2C75E42510}" dt="2019-03-24T07:19:35.093" v="1984" actId="20577"/>
          <ac:spMkLst>
            <pc:docMk/>
            <pc:sldMk cId="3424176436" sldId="264"/>
            <ac:spMk id="3" creationId="{E8B513F0-1912-5F42-8474-C41E10411484}"/>
          </ac:spMkLst>
        </pc:spChg>
      </pc:sldChg>
      <pc:sldChg chg="addSp modSp add">
        <pc:chgData name="김 재민" userId="c7615dd0c3fbdd17" providerId="LiveId" clId="{462D4BAE-4FBD-1D4C-9D3A-0C2C75E42510}" dt="2019-03-24T07:05:03.594" v="1957" actId="14100"/>
        <pc:sldMkLst>
          <pc:docMk/>
          <pc:sldMk cId="1465495130" sldId="265"/>
        </pc:sldMkLst>
        <pc:spChg chg="mod">
          <ac:chgData name="김 재민" userId="c7615dd0c3fbdd17" providerId="LiveId" clId="{462D4BAE-4FBD-1D4C-9D3A-0C2C75E42510}" dt="2019-03-24T07:01:42.062" v="1627" actId="20577"/>
          <ac:spMkLst>
            <pc:docMk/>
            <pc:sldMk cId="1465495130" sldId="265"/>
            <ac:spMk id="2" creationId="{D841A6A6-D3BB-064D-8A9C-7A0E4106596F}"/>
          </ac:spMkLst>
        </pc:spChg>
        <pc:spChg chg="mod">
          <ac:chgData name="김 재민" userId="c7615dd0c3fbdd17" providerId="LiveId" clId="{462D4BAE-4FBD-1D4C-9D3A-0C2C75E42510}" dt="2019-03-24T07:02:51.262" v="1758" actId="20577"/>
          <ac:spMkLst>
            <pc:docMk/>
            <pc:sldMk cId="1465495130" sldId="265"/>
            <ac:spMk id="3" creationId="{3330810B-93BF-DC47-B0CE-8469D0813843}"/>
          </ac:spMkLst>
        </pc:spChg>
        <pc:picChg chg="add mod">
          <ac:chgData name="김 재민" userId="c7615dd0c3fbdd17" providerId="LiveId" clId="{462D4BAE-4FBD-1D4C-9D3A-0C2C75E42510}" dt="2019-03-24T07:04:55.268" v="1955" actId="14100"/>
          <ac:picMkLst>
            <pc:docMk/>
            <pc:sldMk cId="1465495130" sldId="265"/>
            <ac:picMk id="4" creationId="{9633F42E-2DE4-5741-9004-A3753B298D94}"/>
          </ac:picMkLst>
        </pc:picChg>
        <pc:picChg chg="add mod">
          <ac:chgData name="김 재민" userId="c7615dd0c3fbdd17" providerId="LiveId" clId="{462D4BAE-4FBD-1D4C-9D3A-0C2C75E42510}" dt="2019-03-24T07:05:03.594" v="1957" actId="14100"/>
          <ac:picMkLst>
            <pc:docMk/>
            <pc:sldMk cId="1465495130" sldId="265"/>
            <ac:picMk id="5" creationId="{9565ED89-D487-3B4D-A39D-7214349D20EA}"/>
          </ac:picMkLst>
        </pc:picChg>
      </pc:sldChg>
      <pc:sldChg chg="addSp modSp add">
        <pc:chgData name="김 재민" userId="c7615dd0c3fbdd17" providerId="LiveId" clId="{462D4BAE-4FBD-1D4C-9D3A-0C2C75E42510}" dt="2019-03-24T07:04:24.506" v="1949" actId="1076"/>
        <pc:sldMkLst>
          <pc:docMk/>
          <pc:sldMk cId="3119741504" sldId="266"/>
        </pc:sldMkLst>
        <pc:spChg chg="mod">
          <ac:chgData name="김 재민" userId="c7615dd0c3fbdd17" providerId="LiveId" clId="{462D4BAE-4FBD-1D4C-9D3A-0C2C75E42510}" dt="2019-03-24T07:03:13.923" v="1795" actId="20577"/>
          <ac:spMkLst>
            <pc:docMk/>
            <pc:sldMk cId="3119741504" sldId="266"/>
            <ac:spMk id="2" creationId="{F8666FF6-A8D0-0D4C-839D-16942C396628}"/>
          </ac:spMkLst>
        </pc:spChg>
        <pc:spChg chg="mod">
          <ac:chgData name="김 재민" userId="c7615dd0c3fbdd17" providerId="LiveId" clId="{462D4BAE-4FBD-1D4C-9D3A-0C2C75E42510}" dt="2019-03-24T07:04:20.875" v="1948" actId="20577"/>
          <ac:spMkLst>
            <pc:docMk/>
            <pc:sldMk cId="3119741504" sldId="266"/>
            <ac:spMk id="3" creationId="{0698993E-DABE-5D47-9F03-02F135859929}"/>
          </ac:spMkLst>
        </pc:spChg>
        <pc:picChg chg="add mod">
          <ac:chgData name="김 재민" userId="c7615dd0c3fbdd17" providerId="LiveId" clId="{462D4BAE-4FBD-1D4C-9D3A-0C2C75E42510}" dt="2019-03-24T07:04:24.506" v="1949" actId="1076"/>
          <ac:picMkLst>
            <pc:docMk/>
            <pc:sldMk cId="3119741504" sldId="266"/>
            <ac:picMk id="4" creationId="{1FEE0822-58B5-D441-8B1E-CC2AC56B6A0A}"/>
          </ac:picMkLst>
        </pc:picChg>
      </pc:sldChg>
      <pc:sldChg chg="modSp add modNotesTx">
        <pc:chgData name="김 재민" userId="c7615dd0c3fbdd17" providerId="LiveId" clId="{462D4BAE-4FBD-1D4C-9D3A-0C2C75E42510}" dt="2019-03-24T07:25:15.524" v="2483" actId="20577"/>
        <pc:sldMkLst>
          <pc:docMk/>
          <pc:sldMk cId="144737489" sldId="267"/>
        </pc:sldMkLst>
        <pc:spChg chg="mod">
          <ac:chgData name="김 재민" userId="c7615dd0c3fbdd17" providerId="LiveId" clId="{462D4BAE-4FBD-1D4C-9D3A-0C2C75E42510}" dt="2019-03-24T07:10:29.612" v="1983" actId="20577"/>
          <ac:spMkLst>
            <pc:docMk/>
            <pc:sldMk cId="144737489" sldId="267"/>
            <ac:spMk id="2" creationId="{37A7D9E5-FCB1-FB4F-992A-5F89995E1791}"/>
          </ac:spMkLst>
        </pc:spChg>
        <pc:spChg chg="mod">
          <ac:chgData name="김 재민" userId="c7615dd0c3fbdd17" providerId="LiveId" clId="{462D4BAE-4FBD-1D4C-9D3A-0C2C75E42510}" dt="2019-03-24T07:25:15.524" v="2483" actId="20577"/>
          <ac:spMkLst>
            <pc:docMk/>
            <pc:sldMk cId="144737489" sldId="267"/>
            <ac:spMk id="3" creationId="{5C8E628E-0552-5747-8231-4FFA31CD17C4}"/>
          </ac:spMkLst>
        </pc:spChg>
      </pc:sldChg>
      <pc:sldChg chg="addSp delSp modSp add modNotesTx">
        <pc:chgData name="김 재민" userId="c7615dd0c3fbdd17" providerId="LiveId" clId="{462D4BAE-4FBD-1D4C-9D3A-0C2C75E42510}" dt="2019-03-24T08:28:54.930" v="4399" actId="20577"/>
        <pc:sldMkLst>
          <pc:docMk/>
          <pc:sldMk cId="2562550350" sldId="268"/>
        </pc:sldMkLst>
        <pc:spChg chg="mod">
          <ac:chgData name="김 재민" userId="c7615dd0c3fbdd17" providerId="LiveId" clId="{462D4BAE-4FBD-1D4C-9D3A-0C2C75E42510}" dt="2019-03-24T07:25:28.764" v="2502" actId="20577"/>
          <ac:spMkLst>
            <pc:docMk/>
            <pc:sldMk cId="2562550350" sldId="268"/>
            <ac:spMk id="2" creationId="{BF42ED44-9FAE-FE4A-A403-C06189614DED}"/>
          </ac:spMkLst>
        </pc:spChg>
        <pc:spChg chg="del">
          <ac:chgData name="김 재민" userId="c7615dd0c3fbdd17" providerId="LiveId" clId="{462D4BAE-4FBD-1D4C-9D3A-0C2C75E42510}" dt="2019-03-24T07:25:35.503" v="2503"/>
          <ac:spMkLst>
            <pc:docMk/>
            <pc:sldMk cId="2562550350" sldId="268"/>
            <ac:spMk id="3" creationId="{39B56AA7-59A5-CF4B-B1F5-8EF27386CB4A}"/>
          </ac:spMkLst>
        </pc:spChg>
        <pc:picChg chg="add mod">
          <ac:chgData name="김 재민" userId="c7615dd0c3fbdd17" providerId="LiveId" clId="{462D4BAE-4FBD-1D4C-9D3A-0C2C75E42510}" dt="2019-03-24T07:25:47.492" v="2507" actId="14100"/>
          <ac:picMkLst>
            <pc:docMk/>
            <pc:sldMk cId="2562550350" sldId="268"/>
            <ac:picMk id="4" creationId="{AD1E7842-C69E-F64D-B974-9630A37F6D41}"/>
          </ac:picMkLst>
        </pc:picChg>
      </pc:sldChg>
      <pc:sldChg chg="addSp delSp modSp add">
        <pc:chgData name="김 재민" userId="c7615dd0c3fbdd17" providerId="LiveId" clId="{462D4BAE-4FBD-1D4C-9D3A-0C2C75E42510}" dt="2019-03-24T07:26:18.560" v="2535" actId="14100"/>
        <pc:sldMkLst>
          <pc:docMk/>
          <pc:sldMk cId="481483657" sldId="269"/>
        </pc:sldMkLst>
        <pc:spChg chg="mod">
          <ac:chgData name="김 재민" userId="c7615dd0c3fbdd17" providerId="LiveId" clId="{462D4BAE-4FBD-1D4C-9D3A-0C2C75E42510}" dt="2019-03-24T07:26:00.403" v="2532" actId="20577"/>
          <ac:spMkLst>
            <pc:docMk/>
            <pc:sldMk cId="481483657" sldId="269"/>
            <ac:spMk id="2" creationId="{7EE04187-EFC7-9B4C-A198-FC066FF474E7}"/>
          </ac:spMkLst>
        </pc:spChg>
        <pc:spChg chg="del">
          <ac:chgData name="김 재민" userId="c7615dd0c3fbdd17" providerId="LiveId" clId="{462D4BAE-4FBD-1D4C-9D3A-0C2C75E42510}" dt="2019-03-24T07:26:04.989" v="2533"/>
          <ac:spMkLst>
            <pc:docMk/>
            <pc:sldMk cId="481483657" sldId="269"/>
            <ac:spMk id="3" creationId="{A73F7CD4-0763-FB4D-B11D-BA77E25449D4}"/>
          </ac:spMkLst>
        </pc:spChg>
        <pc:picChg chg="add mod">
          <ac:chgData name="김 재민" userId="c7615dd0c3fbdd17" providerId="LiveId" clId="{462D4BAE-4FBD-1D4C-9D3A-0C2C75E42510}" dt="2019-03-24T07:26:18.560" v="2535" actId="14100"/>
          <ac:picMkLst>
            <pc:docMk/>
            <pc:sldMk cId="481483657" sldId="269"/>
            <ac:picMk id="4" creationId="{6F5C966E-F148-FB48-9713-CB222959CDC4}"/>
          </ac:picMkLst>
        </pc:picChg>
      </pc:sldChg>
      <pc:sldChg chg="addSp delSp modSp add">
        <pc:chgData name="김 재민" userId="c7615dd0c3fbdd17" providerId="LiveId" clId="{462D4BAE-4FBD-1D4C-9D3A-0C2C75E42510}" dt="2019-03-24T08:18:45.913" v="3353" actId="20577"/>
        <pc:sldMkLst>
          <pc:docMk/>
          <pc:sldMk cId="657423937" sldId="271"/>
        </pc:sldMkLst>
        <pc:spChg chg="mod">
          <ac:chgData name="김 재민" userId="c7615dd0c3fbdd17" providerId="LiveId" clId="{462D4BAE-4FBD-1D4C-9D3A-0C2C75E42510}" dt="2019-03-24T07:30:28.747" v="2716" actId="20577"/>
          <ac:spMkLst>
            <pc:docMk/>
            <pc:sldMk cId="657423937" sldId="271"/>
            <ac:spMk id="2" creationId="{46510508-3B67-D34F-BEA9-FDDDA7CCD567}"/>
          </ac:spMkLst>
        </pc:spChg>
        <pc:spChg chg="del">
          <ac:chgData name="김 재민" userId="c7615dd0c3fbdd17" providerId="LiveId" clId="{462D4BAE-4FBD-1D4C-9D3A-0C2C75E42510}" dt="2019-03-24T07:41:20.980" v="2717"/>
          <ac:spMkLst>
            <pc:docMk/>
            <pc:sldMk cId="657423937" sldId="271"/>
            <ac:spMk id="3" creationId="{07B51376-0489-9040-883D-FABB7B2E6C13}"/>
          </ac:spMkLst>
        </pc:spChg>
        <pc:spChg chg="add mod">
          <ac:chgData name="김 재민" userId="c7615dd0c3fbdd17" providerId="LiveId" clId="{462D4BAE-4FBD-1D4C-9D3A-0C2C75E42510}" dt="2019-03-24T08:18:45.913" v="3353" actId="20577"/>
          <ac:spMkLst>
            <pc:docMk/>
            <pc:sldMk cId="657423937" sldId="271"/>
            <ac:spMk id="5" creationId="{F1E174D0-50F1-E545-AEDB-8EB6FAE6E2F4}"/>
          </ac:spMkLst>
        </pc:spChg>
        <pc:picChg chg="add mod">
          <ac:chgData name="김 재민" userId="c7615dd0c3fbdd17" providerId="LiveId" clId="{462D4BAE-4FBD-1D4C-9D3A-0C2C75E42510}" dt="2019-03-24T08:13:11.631" v="3217" actId="1076"/>
          <ac:picMkLst>
            <pc:docMk/>
            <pc:sldMk cId="657423937" sldId="271"/>
            <ac:picMk id="4" creationId="{C3E8C4CE-78FE-C64D-8DD7-E8B6E88331E4}"/>
          </ac:picMkLst>
        </pc:picChg>
      </pc:sldChg>
    </pc:docChg>
  </pc:docChgLst>
  <pc:docChgLst>
    <pc:chgData name="김 재민" userId="c7615dd0c3fbdd17" providerId="LiveId" clId="{8438EA7F-47A3-A34E-BA57-72E379AA35D4}"/>
    <pc:docChg chg="undo custSel modSld">
      <pc:chgData name="김 재민" userId="c7615dd0c3fbdd17" providerId="LiveId" clId="{8438EA7F-47A3-A34E-BA57-72E379AA35D4}" dt="2019-03-27T12:21:55.916" v="482" actId="7634"/>
      <pc:docMkLst>
        <pc:docMk/>
      </pc:docMkLst>
      <pc:sldChg chg="addSp delSp modSp modNotesTx">
        <pc:chgData name="김 재민" userId="c7615dd0c3fbdd17" providerId="LiveId" clId="{8438EA7F-47A3-A34E-BA57-72E379AA35D4}" dt="2019-03-26T14:14:18.426" v="309" actId="20577"/>
        <pc:sldMkLst>
          <pc:docMk/>
          <pc:sldMk cId="3388960799" sldId="257"/>
        </pc:sldMkLst>
        <pc:spChg chg="mod">
          <ac:chgData name="김 재민" userId="c7615dd0c3fbdd17" providerId="LiveId" clId="{8438EA7F-47A3-A34E-BA57-72E379AA35D4}" dt="2019-03-26T14:13:22.057" v="97" actId="20577"/>
          <ac:spMkLst>
            <pc:docMk/>
            <pc:sldMk cId="3388960799" sldId="257"/>
            <ac:spMk id="3" creationId="{42340BC0-9233-814C-B06A-317490278CA6}"/>
          </ac:spMkLst>
        </pc:spChg>
        <pc:inkChg chg="add del">
          <ac:chgData name="김 재민" userId="c7615dd0c3fbdd17" providerId="LiveId" clId="{8438EA7F-47A3-A34E-BA57-72E379AA35D4}" dt="2019-03-26T14:11:24.871" v="2"/>
          <ac:inkMkLst>
            <pc:docMk/>
            <pc:sldMk cId="3388960799" sldId="257"/>
            <ac:inkMk id="4" creationId="{318E7D1C-C50B-F143-80D6-8058544D3DC0}"/>
          </ac:inkMkLst>
        </pc:inkChg>
      </pc:sldChg>
      <pc:sldChg chg="addSp delSp modSp">
        <pc:chgData name="김 재민" userId="c7615dd0c3fbdd17" providerId="LiveId" clId="{8438EA7F-47A3-A34E-BA57-72E379AA35D4}" dt="2019-03-27T11:25:33.074" v="480"/>
        <pc:sldMkLst>
          <pc:docMk/>
          <pc:sldMk cId="1863409742" sldId="263"/>
        </pc:sldMkLst>
        <pc:spChg chg="mod">
          <ac:chgData name="김 재민" userId="c7615dd0c3fbdd17" providerId="LiveId" clId="{8438EA7F-47A3-A34E-BA57-72E379AA35D4}" dt="2019-03-26T14:18:54.598" v="426" actId="25668"/>
          <ac:spMkLst>
            <pc:docMk/>
            <pc:sldMk cId="1863409742" sldId="263"/>
            <ac:spMk id="3" creationId="{AE5C1CC2-AC3F-584F-945D-5C9B97FF64EB}"/>
          </ac:spMkLst>
        </pc:spChg>
        <pc:picChg chg="mod">
          <ac:chgData name="김 재민" userId="c7615dd0c3fbdd17" providerId="LiveId" clId="{8438EA7F-47A3-A34E-BA57-72E379AA35D4}" dt="2019-03-26T14:19:05.936" v="430" actId="1076"/>
          <ac:picMkLst>
            <pc:docMk/>
            <pc:sldMk cId="1863409742" sldId="263"/>
            <ac:picMk id="5" creationId="{4F80BD74-25A8-FE47-B7C9-332B464DEA03}"/>
          </ac:picMkLst>
        </pc:picChg>
        <pc:picChg chg="mod">
          <ac:chgData name="김 재민" userId="c7615dd0c3fbdd17" providerId="LiveId" clId="{8438EA7F-47A3-A34E-BA57-72E379AA35D4}" dt="2019-03-26T14:18:57.919" v="427" actId="1076"/>
          <ac:picMkLst>
            <pc:docMk/>
            <pc:sldMk cId="1863409742" sldId="263"/>
            <ac:picMk id="6" creationId="{18663F04-824A-4642-B88D-2094CD116ECE}"/>
          </ac:picMkLst>
        </pc:picChg>
        <pc:inkChg chg="add del">
          <ac:chgData name="김 재민" userId="c7615dd0c3fbdd17" providerId="LiveId" clId="{8438EA7F-47A3-A34E-BA57-72E379AA35D4}" dt="2019-03-27T11:25:21.820" v="465"/>
          <ac:inkMkLst>
            <pc:docMk/>
            <pc:sldMk cId="1863409742" sldId="263"/>
            <ac:inkMk id="7" creationId="{8D7828C0-3C47-1C4F-ADA2-12D30E0D11A8}"/>
          </ac:inkMkLst>
        </pc:inkChg>
        <pc:inkChg chg="add del">
          <ac:chgData name="김 재민" userId="c7615dd0c3fbdd17" providerId="LiveId" clId="{8438EA7F-47A3-A34E-BA57-72E379AA35D4}" dt="2019-03-26T14:17:14.476" v="316"/>
          <ac:inkMkLst>
            <pc:docMk/>
            <pc:sldMk cId="1863409742" sldId="263"/>
            <ac:inkMk id="7" creationId="{9124AEEE-3B9E-B94A-9E85-2C39DFC1EBAF}"/>
          </ac:inkMkLst>
        </pc:inkChg>
        <pc:inkChg chg="add del">
          <ac:chgData name="김 재민" userId="c7615dd0c3fbdd17" providerId="LiveId" clId="{8438EA7F-47A3-A34E-BA57-72E379AA35D4}" dt="2019-03-27T11:25:28.607" v="472"/>
          <ac:inkMkLst>
            <pc:docMk/>
            <pc:sldMk cId="1863409742" sldId="263"/>
            <ac:inkMk id="8" creationId="{EF220FFA-A6A9-C442-8137-3B2163DD463F}"/>
          </ac:inkMkLst>
        </pc:inkChg>
        <pc:inkChg chg="add del">
          <ac:chgData name="김 재민" userId="c7615dd0c3fbdd17" providerId="LiveId" clId="{8438EA7F-47A3-A34E-BA57-72E379AA35D4}" dt="2019-03-27T11:25:28.607" v="472"/>
          <ac:inkMkLst>
            <pc:docMk/>
            <pc:sldMk cId="1863409742" sldId="263"/>
            <ac:inkMk id="9" creationId="{BDB43CA3-450F-B146-BC00-65E6C48E91E7}"/>
          </ac:inkMkLst>
        </pc:inkChg>
        <pc:inkChg chg="add del">
          <ac:chgData name="김 재민" userId="c7615dd0c3fbdd17" providerId="LiveId" clId="{8438EA7F-47A3-A34E-BA57-72E379AA35D4}" dt="2019-03-27T11:25:28.607" v="472"/>
          <ac:inkMkLst>
            <pc:docMk/>
            <pc:sldMk cId="1863409742" sldId="263"/>
            <ac:inkMk id="10" creationId="{30ADB225-0204-5A4F-8B28-C95109E16EBA}"/>
          </ac:inkMkLst>
        </pc:inkChg>
        <pc:inkChg chg="add del">
          <ac:chgData name="김 재민" userId="c7615dd0c3fbdd17" providerId="LiveId" clId="{8438EA7F-47A3-A34E-BA57-72E379AA35D4}" dt="2019-03-27T11:25:28.607" v="472"/>
          <ac:inkMkLst>
            <pc:docMk/>
            <pc:sldMk cId="1863409742" sldId="263"/>
            <ac:inkMk id="11" creationId="{318A643A-FF36-5640-8C18-7CE826BF8AB6}"/>
          </ac:inkMkLst>
        </pc:inkChg>
        <pc:inkChg chg="add del">
          <ac:chgData name="김 재민" userId="c7615dd0c3fbdd17" providerId="LiveId" clId="{8438EA7F-47A3-A34E-BA57-72E379AA35D4}" dt="2019-03-27T11:25:28.607" v="472"/>
          <ac:inkMkLst>
            <pc:docMk/>
            <pc:sldMk cId="1863409742" sldId="263"/>
            <ac:inkMk id="12" creationId="{7298A6FD-EFED-CF4E-8DD8-FA0300DB7308}"/>
          </ac:inkMkLst>
        </pc:inkChg>
        <pc:inkChg chg="add del">
          <ac:chgData name="김 재민" userId="c7615dd0c3fbdd17" providerId="LiveId" clId="{8438EA7F-47A3-A34E-BA57-72E379AA35D4}" dt="2019-03-27T11:25:28.607" v="472"/>
          <ac:inkMkLst>
            <pc:docMk/>
            <pc:sldMk cId="1863409742" sldId="263"/>
            <ac:inkMk id="13" creationId="{7B3C6AB1-8B76-FC47-9811-6A1B23B00ACF}"/>
          </ac:inkMkLst>
        </pc:inkChg>
        <pc:inkChg chg="add del reco">
          <ac:chgData name="김 재민" userId="c7615dd0c3fbdd17" providerId="LiveId" clId="{8438EA7F-47A3-A34E-BA57-72E379AA35D4}" dt="2019-03-27T11:25:33.074" v="480"/>
          <ac:inkMkLst>
            <pc:docMk/>
            <pc:sldMk cId="1863409742" sldId="263"/>
            <ac:inkMk id="14" creationId="{971DDF3A-CF47-9B47-AD10-6649C8F264CA}"/>
          </ac:inkMkLst>
        </pc:inkChg>
        <pc:inkChg chg="add reco">
          <ac:chgData name="김 재민" userId="c7615dd0c3fbdd17" providerId="LiveId" clId="{8438EA7F-47A3-A34E-BA57-72E379AA35D4}" dt="2019-03-27T11:25:28.607" v="472"/>
          <ac:inkMkLst>
            <pc:docMk/>
            <pc:sldMk cId="1863409742" sldId="263"/>
            <ac:inkMk id="15" creationId="{5098F451-65D2-5E48-AF73-0134899C0CD2}"/>
          </ac:inkMkLst>
        </pc:inkChg>
        <pc:inkChg chg="add del">
          <ac:chgData name="김 재민" userId="c7615dd0c3fbdd17" providerId="LiveId" clId="{8438EA7F-47A3-A34E-BA57-72E379AA35D4}" dt="2019-03-27T11:25:33.074" v="480"/>
          <ac:inkMkLst>
            <pc:docMk/>
            <pc:sldMk cId="1863409742" sldId="263"/>
            <ac:inkMk id="18" creationId="{43E283D9-F10F-4941-B6F8-5B987435F784}"/>
          </ac:inkMkLst>
        </pc:inkChg>
        <pc:inkChg chg="add del">
          <ac:chgData name="김 재민" userId="c7615dd0c3fbdd17" providerId="LiveId" clId="{8438EA7F-47A3-A34E-BA57-72E379AA35D4}" dt="2019-03-27T11:25:33.074" v="480"/>
          <ac:inkMkLst>
            <pc:docMk/>
            <pc:sldMk cId="1863409742" sldId="263"/>
            <ac:inkMk id="19" creationId="{B7CC335A-0BF3-FE46-B414-E5F1A2FB53DD}"/>
          </ac:inkMkLst>
        </pc:inkChg>
        <pc:inkChg chg="add del">
          <ac:chgData name="김 재민" userId="c7615dd0c3fbdd17" providerId="LiveId" clId="{8438EA7F-47A3-A34E-BA57-72E379AA35D4}" dt="2019-03-27T11:25:33.074" v="480"/>
          <ac:inkMkLst>
            <pc:docMk/>
            <pc:sldMk cId="1863409742" sldId="263"/>
            <ac:inkMk id="20" creationId="{9C095755-A3AE-F549-A629-8303ADA09BF9}"/>
          </ac:inkMkLst>
        </pc:inkChg>
        <pc:inkChg chg="add del">
          <ac:chgData name="김 재민" userId="c7615dd0c3fbdd17" providerId="LiveId" clId="{8438EA7F-47A3-A34E-BA57-72E379AA35D4}" dt="2019-03-27T11:25:33.074" v="480"/>
          <ac:inkMkLst>
            <pc:docMk/>
            <pc:sldMk cId="1863409742" sldId="263"/>
            <ac:inkMk id="21" creationId="{D4C5EF5E-659D-B046-BEEB-69B8449BFA5C}"/>
          </ac:inkMkLst>
        </pc:inkChg>
        <pc:inkChg chg="add del">
          <ac:chgData name="김 재민" userId="c7615dd0c3fbdd17" providerId="LiveId" clId="{8438EA7F-47A3-A34E-BA57-72E379AA35D4}" dt="2019-03-27T11:25:33.074" v="480"/>
          <ac:inkMkLst>
            <pc:docMk/>
            <pc:sldMk cId="1863409742" sldId="263"/>
            <ac:inkMk id="22" creationId="{C027460C-80AF-C44C-887F-1BA6EB67E508}"/>
          </ac:inkMkLst>
        </pc:inkChg>
        <pc:inkChg chg="add">
          <ac:chgData name="김 재민" userId="c7615dd0c3fbdd17" providerId="LiveId" clId="{8438EA7F-47A3-A34E-BA57-72E379AA35D4}" dt="2019-03-27T11:25:32.521" v="479"/>
          <ac:inkMkLst>
            <pc:docMk/>
            <pc:sldMk cId="1863409742" sldId="263"/>
            <ac:inkMk id="23" creationId="{81BADEF7-A5A7-3245-9A25-4F440DAE7A8E}"/>
          </ac:inkMkLst>
        </pc:inkChg>
        <pc:inkChg chg="add reco">
          <ac:chgData name="김 재민" userId="c7615dd0c3fbdd17" providerId="LiveId" clId="{8438EA7F-47A3-A34E-BA57-72E379AA35D4}" dt="2019-03-27T11:25:33.074" v="480"/>
          <ac:inkMkLst>
            <pc:docMk/>
            <pc:sldMk cId="1863409742" sldId="263"/>
            <ac:inkMk id="24" creationId="{BCF7BF8E-486B-5E44-A82A-F68CF728CD7A}"/>
          </ac:inkMkLst>
        </pc:inkChg>
        <pc:inkChg chg="add reco">
          <ac:chgData name="김 재민" userId="c7615dd0c3fbdd17" providerId="LiveId" clId="{8438EA7F-47A3-A34E-BA57-72E379AA35D4}" dt="2019-03-27T11:25:33.074" v="480"/>
          <ac:inkMkLst>
            <pc:docMk/>
            <pc:sldMk cId="1863409742" sldId="263"/>
            <ac:inkMk id="25" creationId="{987105F6-18D2-5F45-89DA-9273F6E1770D}"/>
          </ac:inkMkLst>
        </pc:inkChg>
      </pc:sldChg>
      <pc:sldChg chg="modSp">
        <pc:chgData name="김 재민" userId="c7615dd0c3fbdd17" providerId="LiveId" clId="{8438EA7F-47A3-A34E-BA57-72E379AA35D4}" dt="2019-03-26T16:11:14.840" v="436" actId="20577"/>
        <pc:sldMkLst>
          <pc:docMk/>
          <pc:sldMk cId="144737489" sldId="267"/>
        </pc:sldMkLst>
        <pc:spChg chg="mod">
          <ac:chgData name="김 재민" userId="c7615dd0c3fbdd17" providerId="LiveId" clId="{8438EA7F-47A3-A34E-BA57-72E379AA35D4}" dt="2019-03-26T16:11:14.840" v="436" actId="20577"/>
          <ac:spMkLst>
            <pc:docMk/>
            <pc:sldMk cId="144737489" sldId="267"/>
            <ac:spMk id="3" creationId="{5C8E628E-0552-5747-8231-4FFA31CD17C4}"/>
          </ac:spMkLst>
        </pc:spChg>
      </pc:sldChg>
      <pc:sldChg chg="addSp">
        <pc:chgData name="김 재민" userId="c7615dd0c3fbdd17" providerId="LiveId" clId="{8438EA7F-47A3-A34E-BA57-72E379AA35D4}" dt="2019-03-27T12:21:55.916" v="482" actId="7634"/>
        <pc:sldMkLst>
          <pc:docMk/>
          <pc:sldMk cId="2562550350" sldId="268"/>
        </pc:sldMkLst>
        <pc:inkChg chg="add">
          <ac:chgData name="김 재민" userId="c7615dd0c3fbdd17" providerId="LiveId" clId="{8438EA7F-47A3-A34E-BA57-72E379AA35D4}" dt="2019-03-27T12:21:55.916" v="482" actId="7634"/>
          <ac:inkMkLst>
            <pc:docMk/>
            <pc:sldMk cId="2562550350" sldId="268"/>
            <ac:inkMk id="3" creationId="{1E988F83-5771-DE4D-81C2-AD10E5B4798D}"/>
          </ac:inkMkLst>
        </pc:inkChg>
      </pc:sldChg>
      <pc:sldChg chg="addSp modNotesTx">
        <pc:chgData name="김 재민" userId="c7615dd0c3fbdd17" providerId="LiveId" clId="{8438EA7F-47A3-A34E-BA57-72E379AA35D4}" dt="2019-03-27T12:21:55.916" v="482" actId="7634"/>
        <pc:sldMkLst>
          <pc:docMk/>
          <pc:sldMk cId="481483657" sldId="269"/>
        </pc:sldMkLst>
        <pc:inkChg chg="add">
          <ac:chgData name="김 재민" userId="c7615dd0c3fbdd17" providerId="LiveId" clId="{8438EA7F-47A3-A34E-BA57-72E379AA35D4}" dt="2019-03-27T12:21:55.916" v="482" actId="7634"/>
          <ac:inkMkLst>
            <pc:docMk/>
            <pc:sldMk cId="481483657" sldId="269"/>
            <ac:inkMk id="3" creationId="{06AF6D9A-4948-3D47-A6D5-6301B6EC31E6}"/>
          </ac:inkMkLst>
        </pc:inkChg>
      </pc:sldChg>
      <pc:sldChg chg="addSp">
        <pc:chgData name="김 재민" userId="c7615dd0c3fbdd17" providerId="LiveId" clId="{8438EA7F-47A3-A34E-BA57-72E379AA35D4}" dt="2019-03-27T12:21:55.916" v="482" actId="7634"/>
        <pc:sldMkLst>
          <pc:docMk/>
          <pc:sldMk cId="657423937" sldId="271"/>
        </pc:sldMkLst>
        <pc:inkChg chg="add">
          <ac:chgData name="김 재민" userId="c7615dd0c3fbdd17" providerId="LiveId" clId="{8438EA7F-47A3-A34E-BA57-72E379AA35D4}" dt="2019-03-27T12:21:55.916" v="482" actId="7634"/>
          <ac:inkMkLst>
            <pc:docMk/>
            <pc:sldMk cId="657423937" sldId="271"/>
            <ac:inkMk id="3" creationId="{CBAC69FF-BFAF-D745-B174-1F37BB1347A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1:25:25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70 7569,'-9'0'65,"1"-2"0,6-2 317,-4-2 131,4 1-123,-5-3 75,7-2-270,0 1 0,9-5 28,8 8 1,3 1-41,8 5 1,1 2-16,6 3 0,1-3-20,5 4 0,-3 2-105,8-2 1,-2-1-95,3-5 1,1 6 59,-8 0 1,6 0-22,-6-6 1,-1 0 52,-10 0 1,1 0-110,-7 0 0,6-6-55,-6 0-60,0 0 1,-5 6-188,-1 0-417,-7 0-470,5 0 542,-13 0-322,6 0 466,-8 0 571,-8 0 0,-9 0 0,-10 0 0</inkml:trace>
  <inkml:trace contextRef="#ctx0" brushRef="#br0" timeOffset="541">485 87 6442,'0'10'390,"-8"-3"-254,6-7 56,-6 0-58,8 0 17,-7 0 39,5 0 4,-6 0 62,8 0 1,0 2-109,0 4 1,0 4 52,0 7 1,0 8-66,0 4 0,0 5-101,0 7 1,0 3 96,0 8 1,-2 5-122,-4 1 1,5 7 21,-5-1 1,2-3-40,-2 3 0,4-3 59,-4 3 0,5-5 2,1-7 0,0-2-7,0-4 1,1 2 11,5-7 1,4 1-99,7-2 0,0-3 89,1 3 1,1-5-116,4-7 1,2 3 51,4-8 0,3 6-101,-3-6 1,4-6 84,2-5 0,5-2 20,0 1 1,1-3-10,-7-8 10,1 0-11,-8 0 0,5 0 127,-3 0 1,-2 0-76,2 0 1,-8 0 78,2 0 0,-4 0-131,-1 0 5,-1 0-235,0 0 123,0-8 0,-7 6-201,-2-6 151,-8 8-150,0 0 0,-8-7 0,-2-3 0</inkml:trace>
  <inkml:trace contextRef="#ctx0" brushRef="#br0" timeOffset="800">1159 1280 7569,'0'10'861,"2"5"-544,4-3-123,3 3 1,9 1-96,-1-5 1,0-1 290,1-4-352,-1-5 1,0 13-75,1-8 0,-3 7 113,-4-1 1,3 3-91,-8 2 1,5 1 0,-5-1 1,0 8-50,-6 4 0,0 3 87,0 3 1,-6 0-17,0-1 0,-13 1 28,2-1 1,-4-5-85,3 0 1,1-8-40,0 2 0,1-4-398,5-1-875,-5-9 1358,14-1 0,-5 0 0,7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1:25:32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7569,'0'-10'-25,"0"2"374,0 8 195,0 0-150,0 8-191,0 2 1,6 7-7,0 0 0,1 6-14,-1 0 0,-4 8 2,4-2 1,2 4 20,-3 1 1,7 3-103,-6 3 0,1-2 38,-1 9 0,-4-9-86,4 2 0,-2-3-8,1-3 1,-3-7-161,4-4 1,-2-3-797,2-3 516,-4-7-380,5 5 291,-7-13-696,0-2 1177,0-10 0,0-7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1:25:30.8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278 104 7569,'-10'0'-151,"2"0"585,8 0 0,-2 2-156,-3 4 0,3-2-89,-4 7 1,4 1-38,2 5 1,0 2-4,0 4 1,-6-2-53,1 8 24,-1 0 0,0 7-135,0 5 0,-5-5 47,5 5 0,-6-5-134,7-1 0,-7-3 50,6-3 0,-5-4-623,5-7 277,0-1-294,-1-8 1,5-3 690,-4-12 0,-4-11 0,1-10 0</inkml:trace>
  <inkml:trace contextRef="#ctx0" brushRef="#br0" timeOffset="167">1 242 7569,'11'0'92,"1"0"0,-6 2 230,5 4 0,-5 6-1,6 11 1,1-4-101,10 4 1,-4 2-43,4-2 0,-3 6 16,-3-6 0,0 0-238,0-6 1,1 1 91,-1-1 1,0 4-388,1-4 1,-1 4-56,0-9 0,-1-3-912,-5 3 1305,4-8 0,-5 11 0,7-5 0</inkml:trace>
  <inkml:trace contextRef="#ctx0" brushRef="#br0" timeOffset="536">485 18 8023,'0'9'553,"0"7"0,2-13-325,4 9 1,-4-1 11,4 7 0,1 7-136,-1 4 1,2 3 78,-3 3 1,-3 7-143,4 4 1,2-2 91,-2 3 1,-1-3-255,-5 2 0,6 2 16,0-8 0,0-1-338,-6-11-220,0 5-553,7-14 1216,-5-1 0,6-18 0,-8-10 0</inkml:trace>
  <inkml:trace contextRef="#ctx0" brushRef="#br0" timeOffset="1193">710 139 9257,'8'9'809,"-1"7"-635,5-5 0,3 5 98,-3 1 0,3 2-89,2 4 0,1 4-110,-1 8 0,0-1 11,1 1 0,-1-1-79,0 1 0,-5-8 32,-1-4 0,1-4-135,5-2 1,-5-1-380,-1-5 227,1-3 36,5-8 161,0 0-53,-7 0 55,5-8 1,-13 4 159,4-7 1,-4 5-21,-2-5 0,0 5 65,0-6 1,0 7 208,0-7-265,0 1 0,0-7 1,0 1 1,-2 0-19,-4-1 1,4 1-49,-4 0 1,5-1-13,1 1 0,0-6-17,0 0 0,0-8-126,0 2 1,0 3 48,0-3 1,1 2-318,5-2 1,-4 4 152,4 8 1,-4-1-375,-2 1 0,6 6-101,-1-1-193,1 8-73,2-3 978,-6-1 0,13 6 0,-5-6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7T11:25:27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18 467 7147,'-9'0'204,"1"0"73,8 0 366,0 0 1,0 8-493,0 3 1,2 5-52,4 1 0,-5 10-3,5 7 0,2 7-114,-2 5 0,-1 10-23,-5-4 1,6 11 90,0 0 1,0-1-30,-6 1 1,0-1 32,0 1 0,0 1-81,0-13 0,2 3 64,3-13 1,-3-1-266,4-6-255,-4-7-323,-2-2 425,8-15 1,-6-12-547,3-15 926,-3-8 0,-2-10 0,0 1 0</inkml:trace>
  <inkml:trace contextRef="#ctx0" brushRef="#br0" timeOffset="332">174 605 7569,'0'-11'-512,"0"-1"312,0 9 174,0-5 1,0 6 128,0-4 98,0 4 273,0-5-130,0 7 17,0 0-31,7 0 0,-5 7-125,4 5 1,2 5-8,-2 6 1,5 6 21,-5 11 0,5 1-161,-5 11 1,0-3 81,-6 15 1,2-6-124,4 5 1,-4-2 65,3 3 1,-3 3-68,-2-4 0,0-1-112,0 1 0,0-13 103,0 2 0,0-11-239,0-1 0,0-5 116,0-7 0,2-8-1113,4-9 566,-4-7-26,6 4 1,-8-24-19,0-7 706,0-15 0,0-6 0,0-8 0</inkml:trace>
  <inkml:trace contextRef="#ctx0" brushRef="#br0" timeOffset="782">243 744 7569,'0'-12'363,"0"1"-165,0 7 1,0-6 479,0 5-495,0 3 1,2-8 14,4 4 1,3 4-16,9-3 1,-1 3-132,0 2 0,2 0-140,4 0 0,-3 0 116,3 0 0,2 0-75,-2 0 0,0 0 37,-6 0 0,-2 7-71,-3 5 1,1 3 0,-7 2 0,6 3 46,-7 3 0,1-2 11,-6 8 0,-2-2 11,-3 1 0,1 3 37,-8-8 1,-1 6-19,-10-6 1,3 6 38,-3-6 0,4 0-29,2-6 0,0 1-30,-1-1 0,-5-6 21,0 1 0,6-6 40,5 5 0,7-7 94,-7 2 75,8-4-280,-3-2 1,8 2 55,5 3 1,6-1 189,11 8 0,-2-6-50,8 5 0,-6 1-21,6 5 0,-6 2-48,6 4 1,-6-2 51,5 8 1,-6-2-44,1 2 0,-4 4-16,-2-5 1,0 3-140,1-2 1,-3 2 93,-3-8 0,1 6-313,-7-6 0,1-6-35,-1-6-213,-4 1 117,6-2-998,-8-3 699,8-7 731,-7 0 0,15-7 0,-7-3 0</inkml:trace>
  <inkml:trace contextRef="#ctx0" brushRef="#br0" timeOffset="3396">900 0 7486,'-10'12'33,"5"-1"1,3 1 248,2 5 0,2 6-159,3 0 1,-3 8 6,4-2 1,2 9-22,-2 3 0,5 5 20,-5-6 1,7 6-122,-1-6 0,-3 7 105,3-7 0,-6-2-212,5-9 66,-7 4 1,10-14-217,-9 4-228,1-11 194,2-5 192,-6-14 0,4-9 32,-12-7 0,-2 0-95,-3 6 0,-5 0 72,5-1 0,-5 1 88,-1 0 0,-6 7 32,0 4 0,0 4 112,5 2 0,1 0 81,0 0 0,5 8-87,1 4 0,7 9 36,-2 2 0,4 8-64,2-3 0,0-1-25,0 2 1,2-8 14,4 2 0,4-5-93,7-7 1,-6 3 26,1-9 1,-1 1-125,7-6 0,-1 0-119,0 0 1,1-2 68,-1-4 0,-2-3-263,-3-9 0,3 3 143,-3 4 0,-5-5 254,-1 5 0,4-5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3394 8156 7569,'-19'0'-129,"0"0"87,0 0 0,-1 2 0,3 5 0,2 5 0,2 3 0,0 0 0,1-2 1,1 4-1,0 5 0,0 4 0,-1-3 0,-1-1-41,0-3 1,0 9-1,-6 2 1,2 4-1,2 2 1,2 7 104,-2 4 0,-2 7 0,-3 10 0,1 7 0,0 6 11,-1 7 1,8 3 0,-1 10 0,-2-3-19,-2-4 0,4 11 0,0-5 8,-2 3 1,4 6-1,0 0 1,1 0-13,-1 0 0,7 0 0,-5-5 0,3 5-86,-1 2 0,-1-4 0,5-48 0,1-1 77,0 2 1,-2 0 0,-2 0-1,-1-1 1,3 1 0,0 0 0,-5 51 9,0-2 1,1 2 0,4-11 0,-3-8 22,3-6 1,-5-20 0,3-7 0,2-5-6,1-8 1,3-7 0,3-7 0,1-5-11,2-6 0,9-8 0,-2 2-26,4-3 0,5-1 0,1-7 0,3 0-8,-2 0 1,3-7 0,1 1 3,2 1 0,2 3 0,7 2 0,0 0 77,-1 0 1,1 7 0,-3-1 0,1 1-69,1 1 0,-4-6 0,11 5 0,-4-5 0,-2-2 0,1 0 0,3 2 12,2 4 0,2-1 1,-4 5-1,2 1 8,-2 0 0,-2-5 1,-3 7-1,1 0-2,0-2 0,-3 4 1,-4-9-5,-6-2 1,-5-1-1,-1-3 17,-1 0 0,-2-3-16,-4-3 1,-5-5-1,-8-8-12,0 0 1,0-9 0,0-4-1,0-5 38,0-1 1,0-3 0,0-4 0,0-6-10,0-5 0,3-8 0,1-3-30,2-1 1,1-12 0,-7-7 0,0-6-5,0-3 1,0 2 0,2-13 0,0 52 0,0 0-11,1-1 1,1-1 0,-1 1-1,0 0 1,-3-3 0,0-1 19,0 4 1,0 0 0,0 0 0,0 1 0,0-48 0,0 2 47,0 3 1,0 3 0,0 5 0,0 7 22,0 4 0,0 10 1,0 3-58,0-1 1,0 9 0,0-2 0,0 9-11,0 4 0,0-5 0,0 5 0,0 0-17,0 0 1,0-4 0,0 6 34,0 2 0,0 8 1,0 3-1,0 0 39,0 2 0,-6 2 1,-3 9-13,-2 0 0,5 6 0,-5 0 0,0 0 0,1 3 0,3-1 1,-6 7-30,-2-3 0,0-1 0,0 3-28,3-1 1,-1-1-20,-7 7 0,8-6 0,-1 0 5,-2 1 1,4 3 9,-2 2 1,0 0 0,-6-2-3,0-4 0,-3 3 0,-1-3 4,-3 4 1,0 2-1,5 0 1,-3 0 21,-1 0 0,-10 2 1,3 4 11,-4 7 1,-9 4 0,-2 3 0,-1-1-16,1 0 1,-6 7 0,1 2 0,-3 0-85,-3-1 0,2-1 1,2-7-52,3 1 0,10-10 1,1-3-1,7-5-258,6-2 0,3-11 377,11-8 0,5-9 0,8-10 0</inkml:trace>
  <inkml:trace contextRef="#ctx0" brushRef="#br0">4224 8503 7569,'-22'13'-19,"-1"-2"1,-3-1 0,2 1 0,3 6 0,2 5 0,-1 5 0,1 1 0,2 2 0,4 0 0,5 5-26,-1 1 0,7 3 1,-5 1-1,5 5 0,2 7 1,0 6-1,0 6 31,0 7 0,-6 12 0,-3 9 0,1 9 0,2-47 0,1 1-5,-1 2 0,1 0 0,2 2 0,0 2 0,-2 1 0,-1 2 0,1 3 0,-1 1 48,1 0 1,0 1 0,-1 3 0,1 0 0,-2-2 0,1 1 0,2 0 0,2-1-66,0 2 0,2 0 0,-1-3 0,2-1 0,-1 2 0,0-1 0,0-4 0,0-1 59,-1-5 0,2-2 0,1 48 0,4-15-11,7-7 0,11-12 0,1-7 0,1-6-31,2-7 1,-5-4 0,10-10 0,-1-5-42,-2-6 0,4-5 0,-6-4 41,2-4 1,-4 2 0,4-8 0,-3-3 18,-3-2 1,4-2 0,-2 0 0,-3 0 4,-1 0 1,3 0 0,1 0 9,-2 0 0,3-6 0,-1-3 0,0 0 111,2 1 0,0-7 1,6 2-1,-2-4-61,2-2 0,9 6 0,2 0-17,-2-2 0,0 0 0,2 0 0,4 2-31,0-2 1,7-2 0,-7-2 0,3-1-28,-1 1 0,1-7 0,3 1-14,-3 1 1,1-6 0,-8-2 0,0-4-12,3-3 1,-14-6 0,2-2-1,-4-2 16,-2-5 0,-12-8 1,1-5 16,-2-1 1,-8-3 0,-1-8 0,-1-2 32,-1-3 0,0-8 0,-8-2 0,-4-11-19,0 48 1,-1-2 0,-1-8 0,-1-1 0,-1 0 0,-2-1-71,0-3 0,-1 0 1,1-1-1,0-1 1,-3-3-1,-2 1 0,1 1 1,0 0 71,1 1 0,0 1 0,-3 8 0,-1 1 0,4 2 0,-2 2 1,0 6-1,-2 1 93,-20-46 0,3 20 1,2 10-35,1 14 1,3 8 0,-4 10 0,4 3-47,2 2 0,3 6 0,3-4 0,-1 0-43,-3 0 1,2 0 0,9-4-29,2 2 1,1 2-1,-8-5 1,3 5 41,4 3 0,-2-6 0,7 8 0,-3 1 18,-4 3 0,4 1 0,-2 3 379,-2 4 0,5-2-315,-3 9 0,0 2 0,-6 8-80,-1 2 0,8 9 0,-1-2 0,-2 4 0,-2 1 0,-3-3 0,-1-3-9,-5 3 1,3 3 0,-10 1 0,-1 0-13,-2 0 0,-3-1 0,1-3-5,-1-3 1,0-1 0,1 4 0,-1-4-25,1-3 0,-7 5 1,0-6-1,4-3-91,7-2 1,-1 5 0,10-1-871,1-2 1010,11-2 0,5-2 0,8 0 0</inkml:trace>
  <inkml:trace contextRef="#ctx0" brushRef="#br0">8891 10971 7569,'-19'0'-748,"-1"0"652,10 0 1,-5-2 0,10-2-1,5-1 1,7 8 0,1 7 100,1 7 1,-3-4-1,-6 0 336,0 2 54,0-6 0,3-1-251,3-8 0,5 0 1,8 0-1,0 2-52,1 5 1,7 1 0,6 7 0,3-4-95,3-2 1,-1 6 0,1-5 0,-3 1 12,-4-5 1,9-3 0,-7-3 42,1 0 1,-1-3-1,4-3 1,1-5 36,0 1 1,-7-7 0,0 4-27,2-4 1,0-3-1,1-1 1,-5-3-14,-2-1 1,4-8 0,-4 6 0,-1-6 1,1-7 1,4-7-1,-6-11 1,0-2-16,2-5 1,-7-10 0,5-10-18,-5-3 0,-1 0 0,-3-2 1,-4 7 4,-7 3 0,-6 10 0,-9 3 0,-10 5 30,-11 6 0,-11 5 1,-8 0-41,-9 6 1,-19 4 0,-2 4 0,-7 5-117,-6 7 1,0 5 0,0 7 0,2 7 4,-2 4 0,-3 13 0,-1 8 28,-1 11 1,3 21 0,4 9 0,9 7 103,8 6 0,6 12 0,38-38 0,1 0-75,-2 3 1,2 1 0,2 11 0,2 3 0,2-1-1,2 2 1,2 3 0,3 2 56,4 1 0,3-1 0,2-8 0,1-2 0,5 49 0,5-10-128,8-3 0,8-12 0,20-8 0,4-12 7,6-12 1,7-14 0,4-16 6,2-8 0,16-8 0,-3-14 0,4-10-55,5-13 1,-7-10-1,5-18-119,-5 0 0,-4 2 1,-2 3-1,-4 3 268,-3 3 0,-6 2 0,-6 7 0,-1-1 0,-6 1 0,-4-1 0</inkml:trace>
  <inkml:trace contextRef="#ctx0" brushRef="#br0">11687 11087 7569,'-23'0'-443,"4"0"603,12 0-135,-1 0 1,23 0 0,6 0 0,7 0 0,4-2 0,0-5 0,2-3 0,5-3-1,4 0 1,0-2 6,-3-2 1,8-11 0,1-4 0,0-5-1,-2-3 1,-2-5 0,0-7-35,-2-4 0,-4-4 0,-5-4 0,-4-4 0,-4-3-10,-9 0 1,0 3 0,-11-3 0,-1 9 33,-3 8 1,-11 7-1,-6 9 1,-8-1 22,-9 0 0,-16 9 0,-9 5-53,-12 3 1,-6-1 0,-2 1-1,0 5 6,0 0 1,-1 6 0,1 1-1,0 1 100,0 5 1,6 17 0,3 10 0,1 11 45,5 14 1,4 9 0,7 12-60,6 8 0,13 15 0,8 3 0,9 10-100,11-49 0,2 1 1,2 52-1,3-51 0,2 0-92,15 47 1,7-15 0,14-6-1,4-9-193,7-11 0,3-9 1,3-18-1,2-7 39,4-11 0,-4-8 1,5-15 118,-5-9 1,0-9 0,2-16 0,2-3 141,-2-4 0,-10 4 0,3-14 0,-5 5 0</inkml:trace>
  <inkml:trace contextRef="#ctx0" brushRef="#br0">13828 10778 7569,'0'11'-302,"0"-2"453,-8-9 1,6-3 0,-3-1-125,10-2 0,5-1 1,10 7-1,1 0 42,5 0 0,-3 0 0,9 0 1,5 0-1,6 0 0,8 0 0,5 0 6,2 0 0,2 7 0,4-1 0,9 1 1,6-1-47,5 0 1,-3 3-1,-8-5 1,-2 3-35,2-3 0,-7-2 0,-2-2 0,-6 0-122,-6 0 0,-5 0 0,-11 0 1,-4 0-59,-6 0 1,-5 0-1,-3 2-264,-6 5 1,-3-3 217,-9 9 1,-4 0 0,-7 8 230,-8 5 0,-22-5 0,0 7 0</inkml:trace>
  <inkml:trace contextRef="#ctx0" brushRef="#br0">13983 11318 7569,'0'-11'-204,"0"-6"1,-3 15 146,-3-4 0,4 6 1,-5 6-1,5 7 97,2 4 1,-6 11 0,-3 4-24,-1 5 0,3 12 1,-6 9-1,-2 8 0,-2 7 1,-2 2-1,0 4-136,-1 0 1,1-4-1,0-8 1,2-11-143,4-7 0,-4-13 261,4-10 0,-4-13 0,-3-5 0</inkml:trace>
  <inkml:trace contextRef="#ctx0" brushRef="#br0">13886 11646 7569,'30'-21'0,"-4"-3"0,-5-2-110,-1 3 1,-1 8 0,2 4 0,3 2-1,2 5 127,-3 2 1,1 2-1,-1 2-66,3 5 1,-7 3-1,-8 10 1,-2 1 31,-5 5 1,-4 6 0,-7 11 0,-8 2-56,-8-3 0,-1 6 0,-8-3 0,-2-3-12,-3-1 1,5-11 0,0-4 87,-2-5 1,4-4 0,0-2 0,2-4 83,4-2 1,5-1 0,4-3 19,2 1 0,11 0-72,2-6 0,9 7 0,12-1 1,5-1-57,6-3 0,2-2 1,3 0-1,-1 0-62,5 0 1,4-9 0,-2-4-74,2-4 0,2-4 1,-4-5-1,2-6 155,-2-5 0,-3-8 0,-1 0 0,-3 3 0,-4 1 0,-2 2 0,-8 1-25,-3-1 1,3 7 0,-16 2-1,-2 2 124,-2 5 0,-2 1 0,-2 5 148,-4 4 1,-5 5 0,-8 8-167,0 0 1,-1 0-1,1 4 1,0 7-11,-1 8 0,3 7 1,4-3-1,7 5-25,4 2 1,2-4 0,0 4-43,0-2 1,2 4 0,4-7-1,7-1-51,4-3 0,5-8 1,1-2-1,3-2 33,-2-5 0,-3 0 24,-2 3 0,-1-3 0,-3 7 0,-5-1 2,-1 1 1,-3 4 0,-6 11-8,0 6 0,-8 2 1,-5 0-1,-4-1-38,-3 1 0,-5 2 0,-1 3 0,2-3-9,3-4 1,-5-2 0,1-6-1,-1 0 33,-2-7 1,7 0 0,-5-11-1,4-1 1,3-3-1,2-4 79,4-5 1,5-6 0,10-10-1,4-7 69,7-7 0,13-6 1,8-17 38,9-4 1,6 0-115,9-13 0,8-3-51,-30 36 0,-1-2 0,32-39 0,-3 12 1,-4 7-37,-2 8 1,-9 13 0,-4 2 0,-6 9-807,-7 8 829,-4 13 0,-9 4 0,0 9 0</inkml:trace>
  <inkml:trace contextRef="#ctx0" brushRef="#br0">16104 8021 7569,'-19'0'-50,"-7"0"0,0 0 1,1 2-1,-1 5 1,0 5-1,3 3 0,1 0 1,3-2-1,0 2 1,1 2-1,3 1 24,3-6 1,7 6 0,-1-6 0,4 6-1,2 3 1,0 3 6,0 1 1,0 16 0,0 0-1,2 6 1,4 11 0,5 8-17,0 11 1,-3 22-1,-8 4 1,0-45-1,0 1 2,0 8 0,0 1 0,0-2 0,-2 1 0,0 11 0,-2 1-69,-2 0 1,-1 0 0,-2-2 0,-1 0 0,-2 4 0,0-1 0,-1-2 0,0-2 98,2-2 0,-1 0 0,-2 1 1,0 0-1,1-4 0,0 0 1,0-3-1,0 1 17,-1-4 0,1 0 0,2 1 0,0-1 0,-2-4 0,-2-2 2,1-2 0,0 0 0,4 0 0,-1-1 0,-13 45 0,7-7 50,4-8 1,7-16-1,-5-5 1,3-7-32,3-7 1,5-4 0,7-11-2,6-3 1,6-6 0,5-7 0,3-1-1,3 0 0,3-8 0,5-5-126,1-3 0,8-6 0,4-3 0,5-7 23,2-4 0,4-2 1,7-1-1,8 1 77,2 0 0,5 0 0,1-1 10,5 1 1,9 6-1,-9 3 1,4 1 35,3 5 0,5 2 0,1 2 0,-2 2-1,-2 4 1,-5-4 0,-2 7-62,-2-1 1,-9-5-1,3 3 1,-5-6 110,-1-6 0,-10-7 0,-4-11 0,-4-6-134,-2-6 1,-8-1 0,-8-14 6,-7-3 0,-1-10 1,-8-9-1,-3-8 15,-1-9 1,-9-7 0,-3-5 0,-5 46 0,-1 0 8,-2-4 1,0 0-1,-1 1 1,0 0-1,-1-2 1,0 0-14,1 3 0,-2-2 0,-2-4 1,-2-2-1,-1-2 0,-1 1 1,-1-2-1,-1 1 72,-1-1 0,0 1 1,1 1-1,-1 1 1,1 0-1,-1 1 1,-1 1-1,0-1-9,-1 0 0,-1 0 1,1 5-1,0 2 1,-3 1-1,-2 0 11,0 3 1,0 1 0,-22-47 0,-4 10 0,-4 6-47,-2 5 1,-3 10 0,-5 7-1,-1 6-91,0 5 0,0 8 0,0-2-13,0 4 1,0 11 0,-2 3 0,-2 1-20,-2 0 0,-3 0 0,5 7 0,-2 2-70,2 4 0,2-2 178,2 9 0,-4 6 0,0 2 0,4-6 0,2-7 0,5-2 0</inkml:trace>
  <inkml:trace contextRef="#ctx0" brushRef="#br0">16837 8908 7569,'-28'19'-43,"0"1"0,-6-1 0,4 2 0,0 3 0,0 2 0,-2-1 0,0 1 0,-1 0 0,-1-5 0,-2-4 0,-3-6-23,1-2 0,-7-3 0,0-6 1,2-2-1,0-5 0,0-8 0,0-6 1,5-7 97,3-2 0,10-2 0,-3-7 1,4-1-1,9-5-13,4-7 1,5 3 0,6 0 0,2-1-8,5 1 0,5 6 0,14 0 1,6 7-29,5 4 0,10 11 1,2-1-1,3 9 2,-1 5 1,-6 3 0,4 10 8,-2 1 0,-8 16 1,-9-1-1,-2 7 16,-5 6 1,-10-4 0,-6 2 0,-5 2 41,-2 3 0,0 1 1,-2 1-1,-5 0 10,-6-1 1,-2 1 0,0-3-154,3-4 1,7 3 0,-1-10 89,4-1 0,2-11 0,0-5 0</inkml:trace>
  <inkml:trace contextRef="#ctx0" brushRef="#br0">17319 8869 7569,'-26'7'-168,"1"1"0,3 3 0,5 4 1,6 4-1,1 5 198,-1 2 1,7 6 0,-5-4 0,0 2 0,-1 2-21,-1-2 0,-6 4 0,4-6 1,-4 0-1,-5 0 88,-3-5 0,1 5 0,-8-2-52,-2-3 1,4-1-1,-2-3 1,-3-2-8,-1-4 1,-7-4-1,0-9 1,2-3 35,-1-3 0,1-15 0,7-18 5,1-10 0,12-16 1,2-7-1,10-10-19,7-8 1,19-4-1,9 0 1,10 6-27,9 11 0,5 0 0,10 10-119,4 5 0,4 6 1,10 20-1,-1 6 10,0 11 0,-2 8 0,-4 13 0,-7 7-46,-4 10 0,-11 11 0,-6 17 108,-9 11 0,-14 8 0,-14 14 1,-4 1 53,-2 3 0,-11 12 1,-6-6-1,-6-6-64,-1-9 1,3-5-1,4-12-102,4-9 0,4-14 124,9-10 0,9-12 0,1-4 0</inkml:trace>
  <inkml:trace contextRef="#ctx0" brushRef="#br0">16008 9236 7569,'-13'-2'-205,"2"-5"0,5-4 0,8-1 0,11 1 179,10 2 0,9 1 1,13 1-1,7-3 1,6-3-1,4 0 57,2-2 0,9 4 0,-2-2 0,4 1 0,0 1 0,-3 2 16,-1 1 1,0 6 0,4-5 0,-2 5-38,-3 2 1,-14 0 0,2 0-11,-2 0 1,-11 0 0,-5 0 0,-7 0-13,-6 0 1,-1 0 0,-7 0-100,1 0 1,-7 0-196,-1 0 306,-7 0 0,-14 9 0,-12 1 0</inkml:trace>
  <inkml:trace contextRef="#ctx0" brushRef="#br0">15911 10084 7569,'-19'-8'-204,"0"3"0,-1-8 0,1 1 0,2-1 263,4 0 1,13 2 0,13-2 0,6 7 0,7 4-1,6 2 1,7 0 12,6 0 0,15 0 0,15 0 0,8 0 0,3 0-85,0 0 0,1-7 0,-1-1 0,6-3 7,0-4 1,-6 4 0,2 1 0,-2-1-103,-5 0 1,-4 7 0,-6-3 30,-7 5 0,-6 2 0,-6 0 0,-7 0-71,-5 0 0,-3 2 0,-5 5 1,-6 4 147,-5-1 0,-2 7 0,1-6 0</inkml:trace>
  <inkml:trace contextRef="#ctx0" brushRef="#br0">15853 10836 7569,'-40'0'-131,"10"-2"1,15-2-1,15-1 168,10 8 0,14-3 0,6 6 0,6-2 0,11 1 2,7 1 1,12 0 0,7-6-1,7 3 21,3 3 0,7-4 0,-4 5 0,-3-5-49,-3-2 0,8 0 0,-9-2 0,7-3-15,6-1 1,2-9-1,-2 4-57,-8 0 0,-1-4 0,-12 7 0,2-1-67,-2 1 0,-11 1 1,-11 7-1,0 0-80,0 0 0,-12 7 0,-1 3 208,-6 8 0,-4 5 0,-7 16 0</inkml:trace>
  <inkml:trace contextRef="#ctx0" brushRef="#br0">15525 12321 7569,'3'-19'4,"5"1"1,11 3 0,11 5-1,9 1 1,6 5 0,9 0 0,10-1-1,11-1-5,6 2 1,20 1 0,2 1-1,-48 0 1,1 0 0,3-2-1,0-1 1,0 0 0,0 0-4,-1-2 1,0-1 0,5-1 0,0 1 0,-4-2 0,0 0-1,2 1 1,0-1 0,1 0 0,0 1-57,-1-1 0,-2 0 0,-2 1 0,-2-1 1,52-9-1,0 2 0,0 4-96,-51 9 0,0 1 0,40 3 0,-6 5-73,-8 1 0,-20 3 229,-4-3 0,-5 5 0,5 8 0</inkml:trace>
  <inkml:trace contextRef="#ctx0" brushRef="#br0">18785 8272 7569,'-45'0'-84,"0"0"0,4 0 0,5 0 1,6 2-1,2 2 0,4 5 0,3-1 1,4 3-1,2-2 83,2-1 1,6 1 0,-3-3 0,1 7 0,5 4 17,2 2 0,2 9 0,0 9 0,2 14 0,2 20-17,3 14 0,-3-31 0,0 2 0,-2 3 0,0 2 0,2 2 0,-1 2-30,0 3 0,-2 1 0,-3 11 0,-2 1 0,-2 0 1,-1 1-107,-1 1 1,-1 1-1,-1-1 1,0-1-1,1 0 1,-1-1-1,0-5 1,-1 0 127,-2-3 0,0 0 1,0-7-1,-2-2 1,-2-4-1,0-2 1,1-4-1,0-1 38,-19 46 0,1 1 0,0-10 45,2 5 0,2-7 0,-2-5 1,6-4-11,4-2 0,5 1 1,2-3-1,5-5-41,1-5 0,3-5 0,8-5-33,4-3 0,7 1 0,11-10 0,3-4 3,3-5 0,11-11 0,8 3 1,3-4-17,-1-3 0,7-6 0,9-3 155,1-1 0,5 0 0,8-5 0,5 4-136,2 3 1,-7 4 0,5 9 0,-2 4 30,-1 2 0,1 4 0,-5 9-15,5 2 0,-3 6 0,7-4 0,-2-2-8,-5-4 0,-8 0 0,-4-18 0,-1-6-9,1-8 1,-7-7 0,0-4-2,-8-5 1,8-3-1,-7-10 1,1 1-2,-2 0 0,-3 0 0,5-1 0,-3 1 14,-1 0 0,-9-1 0,4 1-4,0 0 1,-6 2 0,4 2 0,-5 0-2,-1-7 1,2 1-1,2-9 1,4 0 29,2 0 1,-4-2 0,4-9 11,-2-4 0,7 2 1,-3-8-1,3-3-22,-3-1 1,3-5 0,-7-3 0,0-1-78,0 2 0,-2 2 0,-8 0 46,-5-4 1,2 6-1,-8-2 1,-2 6-13,-3 1 1,-4-1 0,-2 1 0,-4 1 67,-3-1 1,5 4 0,-6-3-10,-3-1 0,-2-5 0,-2-4 0,0-5-7,0-1 0,0-12 0,-2-10-28,-4-4 0,-5 4 0,-8 2 0,-1 0-1,1 1 0,-7 5 0,-2-1 0,-2 3 43,-4 3 0,-4 7 0,-5-1-7,-2-2 0,-2 7 0,4 1 0,-4 5 77,-3 2 0,-8 1 0,-8-1 0,0 2-124,-1 5 0,-4-3 0,7 9 21,2 2 1,-7-4-1,-1 2 1,-5 2-31,-2 3 1,6 1-1,0 0 1,-2 3 43,-2 4 0,0 4 1,2 9-18,3 0 1,5 8 0,-3 4 0,1 5-8,5 2 0,2 2 0,2 3-68,1 1 0,-1 9-1,0-4 1,0 2-8,0 0 0,2-7 1,3 5-1,4-3-86,1-3 1,3-3-1,7 0-169,-1 4 1,9-4 327,5 5 0,12-5 0,4-2 0</inkml:trace>
  <inkml:trace contextRef="#ctx0" brushRef="#br0">22411 10798 7569,'-30'0'0,"-5"0"74,10 0 0,5 0 1,12 0-1,6 0 1,12-3-1,14-1 1,14-2 65,12 1 1,5-3 0,5 1 0,7 3 0,8 2-56,6 2 1,12 0 0,-6 0-1,3 0-46,0 0 1,-2-6-1,4-1 1,-2 1 75,3-3 1,1 5 0,0-7 0,-6 3-29,-11 3 0,5-3 1,-12 1-1,-3 3-72,-5 2 1,-13 2-1,-2 0 1,-2 0-47,0 0 0,0 0 0,-6 0 0,-3 0-115,-4 0 0,5 0 0,-7 0-157,0 0 0,4-2 0,-8-3 0,-3-1-314,-1 2 0,-5-7 617,-4-2 0,-5-4 0,-8-2 0</inkml:trace>
  <inkml:trace contextRef="#ctx0" brushRef="#br0">29990 10200 7569,'-28'0'113,"7"-7"0,-5 1 0,5 4 0,4 6 1,4 9-1,6 4-326,5 2 1,11-8 0,4-4 212,4-5 0,11-11 0,2-2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18187 4801 7569,'-19'-17'-179,"2"2"1,2 4 0,6 3 147,7 3 0,8 3 0,18 0 1,4-4-1,2-7 0,4-6 1,5-7-1,3-6 7,3-5 0,0 5 0,-4 0 0,2-2 0,2-1-378,-2 3 402,-11-4 0,4 14 0,-6-5 0</inkml:trace>
  <inkml:trace contextRef="#ctx0" brushRef="#br0">18515 4088 7569,'-9'-11'-5,"-1"-6"1,-12 6-1,-1 0 1,-5 5 67,-2 4 1,0 10 0,-2 7 0,6 9-128,4 8 1,1 7 0,0 3 0,-1 6 19,5 1 0,2-4 0,-4 6 1,-1 3 0,1 2 0,0 8 0,0 0 1,1 0-26,6 3 1,-6-7-1,6 2 3,-6-9 0,-1 1 0,2-11 0,2-5 37,2-3 0,9-12 21,-3 3 0,14-13 1,6-5 12,4 1 1,11-7 0,4 5-1,4-5-14,3-2 1,10-2-1,7-5-75,6-6 0,13-4 83,2-2 0,0-9 0,9-2 0</inkml:trace>
  <inkml:trace contextRef="#ctx0" brushRef="#br0">28640 3972 7569,'-36'17'-119,"4"-2"1,8-2-1,9 2 1,9 2-1,3 2 133,3 1 1,9-12-1,4-8 1,4-10-1,4-8 1,3-3-1,4-3 100,2-1 1,2-10-1,7 3 1,1-4 0,3-3-73,2 1 1,2-1-1,-4 1 1,2 1 0,-2 3-179,-2 2 1,-5 8 0,-2 1 0,-4 5-497,-2 6 632,-2 7 0,-7-3 0,1 8 0</inkml:trace>
  <inkml:trace contextRef="#ctx0" brushRef="#br0">28698 3586 7569,'-47'0'73,"10"-8"1,3-3 24,13 0 1,14 5-1,1 12 1,4 9 0,2 9-168,0 8 0,2 13 0,2 9 0,3 8 5,-3 8 1,-11 5 0,-5 3 0,-8-1 53,-5 0 1,3 0-1,-6-2 1,3-7 7,-1-10 0,0-8 0,7-14 237,0-4 0,8-4-141,4-9 1,22-8 0,13-7-1,15-8-183,15-9 0,8-2 1,16 0-277,8 2 0,-7 9 365,14-2 0,-5-5 0,4 0 0</inkml:trace>
  <inkml:trace contextRef="#ctx0" brushRef="#br0">19363 6903 7569,'-2'-13'-120,"-2"4"0,-2 7 1,1 11 68,3 6 0,2 4 0,0 0 0,0 1 0,0 1 0,-2 3 0,-2 6 0,-5 4 46,-2 7 1,1 10 0,-5 3-1,2 8 1,-4 8 18,-7 5 0,7 7 1,-7 3-1,1 8 37,1-1 0,-5 6 0,1 3 0,2-3-9,3 1 0,2-9 0,-1 6 0,3-10-35,4-7 1,-2-17 0,9-4-8,2-2 1,1-15 0,3-5-1,0-6-6,0-6 0,3-3 0,3-4 1,5-2-34,-1-2 1,14-2 0,-5 4 31,3-2 1,8 0 0,0 6 0,2 0 4,0 0 1,0 7 0,5 0 0,-3-3 4,-2-1 1,0-3 0,7 0-3,-1 1 0,1-7 0,-1-3 1,1-1 23,0-5 1,-1-8 0,1-5 19,-1-1 0,7-3 1,2-7-1,3 1 16,3 0 1,-3 0-1,1-1 1,5 1-61,6 0 0,0-1 0,9 1-15,2 0 0,-5 0 0,1-1 1,-5 3-8,-8 4 1,2-4 0,-9 4-1,0-4-3,-4-2 1,-4 0 0,-3-3 36,1-4 0,-7 3 1,-2-9-1,-2-3 39,-4-1 0,-9-5 0,-5-4 0,-1-6 1,-5-5 1,5-4 0,-3-4-33,-2-7 0,-4-4 1,-4-2-1,-4-2-2,-3-5 0,7 5 0,-5-4 52,0 3 1,7-3-1,-4-3 1,4 0-43,2 1 1,2 1 0,2 9 0,3 4 6,-3 7 1,-2 13 0,-2 6-44,0 4 0,-2 5 1,-7 3-1,-8 8 3,-6 3 0,-12 9 0,3 3 0,-6 1-14,-7 5 1,-5 2 0,-10 2 97,-4 0 0,2 0 0,-7 0 0,1 0 98,-1 0 1,1 6-1,-5 3 1,4 1-39,3 5 0,-7 3 0,4 1-143,1 0 1,-1 3-1,5 1 1,-7 5 12,-4 2 1,4 0 0,3 2 0,-1-4-200,1 0 0,3-13 0,-3 4 35,1-2 1,5-6 0,9 0 0,3-3-66,3-3 1,4-5 0,9-5-574,2-1 239,17-9 553,15 13 0,21 2 0,18 10 0</inkml:trace>
  <inkml:trace contextRef="#ctx0" brushRef="#br0">19441 10026 7569,'-20'-19'-103,"1"0"1,0-1 0,-1 3-1,1 4 1,0 7 0,0 4-1,-1 2 199,1 0 1,6 0 0,0 0 637,-2 0-677,7 0 0,6 2 1,10 4-1,3 9-48,4 9 1,-4 8 0,-1 15 0,-1 11-46,-5 11 0,-2 8 1,-2 4 0,0 3 0,0 6 0,-2-7 0,-4-1 28,-7-3 0,-4-2 0,0-2 0,2-4 37,2-7 0,2-10 1,-4-5 25,2-2 0,9-11 0,-3-10 0,5-4-36,2-3 1,0 0 0,2 0 0,5-1-13,6-6 0,6 3 0,7-8-11,6-3 0,13-2 0,6-2 1,5 0-7,2 0 0,8 0 0,3 0 1,2-2-29,-1-4 1,1-3 0,4-6 3,-4 2 1,4 0 0,-7-4 0,1 2 19,-5 2 0,5 1 0,-1-6 0,-1 3 4,-9 3 0,-3-1 1,-10-7 52,-2 1 1,-4 0 0,-5 0-1,-4-1 57,-2 1 1,-5 0 0,-8 0 0,-4-1-7,-2 1 0,-3 0 1,-6-1-10,0 1 0,-2-2 0,-4-5 1,-5-6-2,0-5 0,0-3 0,7-5 0,-2-5-43,1 1 1,3-13 0,4 4-41,5-2 1,-3-2 0,7 2 0,0 0-128,-1 4 0,-5 5 0,1 0 55,-4 6 0,-2 4 0,-2 2 0,-4 1 5,-7-1 0,-13 7 0,-8 0 0,-7 0 41,-4 2 1,-11-4 0,1 8 68,-8 2 0,-7 3 0,5 4 0,1 4 23,-2 6 1,1 5-1,-3 2 1,8 0-34,4 0 0,-2 9 1,13 2-208,2-1 0,3 7 1,1-6-1,3 2-457,4 0 0,4-9 629,8 3 0,1 3 0,0 1 0</inkml:trace>
  <inkml:trace contextRef="#ctx0" brushRef="#br0">15101 6845 7569,'-19'8'-30,"-7"-3"0,0 8 1,5 2-1,4 4 1,4 4-1,0 5 1,0 2-1,3 5 1,1 3-1,5 7 1,-1 7 37,-1 3 1,4 3-1,-5 2 1,5 4-1,2 9 1,2 9-1,3 10-28,1 8 1,-2-43-1,-1 2 1,-3 5-1,0 1 1,0 2-1,0 1 1,0 4-1,0 1 10,0 7 1,0 1-1,0 2 1,0 1 0,-1 9-1,-1 0-142,-1 2 1,0-1 0,1 0 0,0 1 0,-3 2 0,-1 0 0,1 4 0,1 0 163,2-1 0,0-1 1,-2 0-1,0-1 0,0-2 1,1-1-1,1-2 0,0 0-7,1-2 1,0-2 0,1-2-1,0 0 1,0-2 0,0-1-8,0 0 1,0-1 0,0-6 0,0-2 0,0 1 0,0 0 0,0-2 0,0-2-1,0-2 1,0-1 0,0-1 0,2-1 0,0-3 0,0-1 0,2-5 0,1-1 55,5 48 0,3-8 0,4-7-56,-4-7 1,4-6-1,-4-4 1,4-4 0,3-3 1,-7-8 0,-3-9 0,1-4-1,0-8 0,-1-1 1,5-12-1,-2-7 0,0 0 1,6-11 0,1-1 1,-1-3 0,0-2-1,3 0 329,3 0 0,-1-7 1,8-1-302,2-3 1,3 5-1,1-5 1,3 2 50,4 5 0,-2-4 1,8 1-1,3 3-59,2 2 0,-1-5 1,1-1-21,2-3 1,-2 5 0,17-7-1,4-2-17,4-2 0,5-3 0,-5-1 0,3-3-15,-3-1 1,-1-8 0,-3 6 8,0-3 1,-6 4 0,-3-6 0,1-3 16,-1-1 1,-8-9 0,-2-2 0,-11-2 41,-6-5 1,-2-4 0,-3-8-4,-4-11 0,-4-3 0,-9-12 0,1-6-24,-1-9 0,-10 46 0,-1 0 0,-1-3 0,-1-1 0,-2-3 1,-2-1-189,0-4 1,-2-2 0,1-2 0,-2-2 0,1-8-1,-2-2 160,0-1 1,-2 0 0,-1-2-1,-1 0 1,-3-5 0,-1-1-1,0-1 1,1-1 3,-1-3 0,0 0 1,1-1-1,-1 0 1,1 2-1,1 1 1,0 4-1,1 3 82,0 5 0,1 2 0,4 5 1,0 1-1,-2 7 0,1 1-16,2 2 1,0 0 0,1 2-1,0 1 1,0 1 0,0 1 0,1 2-1,0 0-33,2 2 1,1 2-1,-2 1 1,0 2 0,3 2-1,1 1 1,4-49 23,1 4 0,-7 9 0,5 2-106,0 3 0,-7-5 0,4 6 1,-4 3-38,-2 2 1,0 1 0,0 6 116,0 7 1,-2 10 0,-4 18 0,-7 5 91,-4 6 0,-9 13 0,-2 7 0,-2 4-23,-4 2 1,-11 8 0,-7 7 0,-3 7 304,-3 4 0,-2 1 0,-2-3-355,-3 2 0,-7-1 0,-1-5 0,-7-3 50,-3-4 1,-9 2 0,2-9 0,-5-2-30,-1-1 1,0-3 0,1 0-36,5 0 1,-2 2 0,9 2 0,1 5-22,3 1 1,10 3 0,7 6 0,9 1-200,8-1 1,6-2 0,9-2-811,11-2 1009,8-9 0,37 13 0,6-6 0</inkml:trace>
  <inkml:trace contextRef="#ctx0" brushRef="#br0">25709 6806 7569,'-3'-17'-87,"-3"4"1,-7 7 0,-2 6-1,2 6 1,7 7 0,4 4 53,2 3 0,0-8 0,0 1 0,0 2 0,0 2 0,2 5 32,4 4 1,-4 4-1,7 12 1,-3 10 0,1 14-6,-3 14 0,-2 10 1,-2 12-1,0-46 0,0 2 1,1 5 1,-2 0-1,-1 2 1,-2 1 0,0 7-1,-1 2 1,1 1 0,0 2-180,0 4 0,-1 1 1,-2-5-1,-1 0 1,2 8-1,1 0 189,0 1 0,0-1 0,-4-1 0,1 0 0,1-2 0,1 1 0,-2-1 0,1 1 20,0-2 0,1 1 0,-3 5 0,1 2 0,1-3 0,1 1 0,-2 2 0,-1 0-14,-1 1 0,0 0 1,1 2-1,-1 1 0,1-2 1,-1 0-1,0 2 0,-2 0-14,0 4 1,-1-1-1,2 2 1,0 0 0,-2-4-1,-2 0 18,1-1 0,1-1 0,2-5 0,0-1 1,-2-4-1,-2-1 0,2-1 0,1-1 19,-1-3 0,0-2 0,0-5 1,0-3-1,3-7 0,1-2 54,-10 47 0,6 2 1,0-17-1,0-6-86,2-9 1,-4-9 0,9-10 0,-1-5 0,-1-6 0,6-13 1,-5-6-1,5-5 39,2-1-45,0-10 1,9-1 0,6-9-1,8-2 0,9-5 1,7-3 0,6-10 0,6 1 270,5 0 1,2 2 0,2 2-297,4 2 0,-2 8 0,9-1 0,2 4 34,2 2 0,9 0 0,1 2 0,3 4 9,4 7 0,-6-2 0,-2 0-22,-5-3 1,-2-1-1,0-7 1,0 0-45,0 0 0,5 0 0,-3 0 0,-4 0 40,0 0 1,-8-7 0,-3 1-16,-4 2 0,-11-5 0,-4 0 1,-6-1 48,-7-5 1,2-11 0,-8-6 0,-5-7 54,-6-6 0,-6-15 0,-9-17-51,0-11 1,-4 35-1,-1-3 1,0-2-1,0-2 1,-2-1-1,1-2-13,-1-2 0,1-1 1,0 0-1,-1 0 1,-2-3-1,1 0-54,1-1 0,1-1 0,-2 0 0,1-1 0,3-3 0,2 0 1,-1 2-1,1 0 107,1 1 1,0 0-1,1 1 1,0 1 0,1 2-1,0 1 1,2-1 0,1 1-43,2 0 0,1-1 1,1-3-1,1-2 1,0 0-1,1-1-12,-1-2 1,1 0 0,3-2 0,0-1-1,0 0 1,0 0 0,-1-3 0,-1 1-36,0-2 0,0 1 0,-1-1 1,-1 1-1,1-2 0,-1 1 0,0 3 1,-1 1-42,-1 4 0,-1 0 0,-1 4 0,-1 1 1,-4 5-1,0 1 22,0 3 1,0 0 0,0-48 0,0 6 0,-2 9 87,-5 10 1,-1 9 0,-7 20 0,2 3 102,-2 7 0,-4 13 1,-5 6-84,-2 5 0,-2 2 0,5-1 0,-5 3 71,-2 4 0,4-4 1,-6 4-1,0-4-98,2-2 0,-6 0 0,3-1-78,-3 1 0,-3 0 0,1 0 0,-3 1 116,-4 6 1,-4-3 0,-9 8 0,2 1-105,5-3 1,-7 7 0,2-4-1,-6 3 5,0 3 0,2-2 0,2-4-20,0-7 0,-6-13 0,0-6 0,4-4-214,6-3 1,1-2 0,10-1-1,4-3-410,5 2 665,10-6 0,-12 8 0,6-6 0</inkml:trace>
  <inkml:trace contextRef="#ctx0" brushRef="#br0">11610 6883 7569,'-10'-19'-190,"-5"6"1,6 3 0,-2 1 121,-4 5 1,7 4 0,1 6 0,5 9 98,2 9 1,7-1 0,-1 9 0,-2 3-25,-2 1 1,5 5 0,-1 4 0,-1 6-12,-3 5 0,-2 8 1,0 3-1,0 1 8,0 5 0,0 11 1,0 6-1,-2 4 16,-5 2 1,-1 3-1,-7 4 0,8-49 0,1 1 0,0 2 0,-1 2 0,-2 1 0,1 2 0,0 2 0,1 0-51,0 3 0,1-1 0,0-1 1,-1 1-1,-2 0 0,-1 1 1,0 2-1,0 1 36,1 1 0,-1 1 0,0 1 0,1 0 0,0 1 0,1 0-12,1-3 1,1-1 0,-3 2-1,1 0 1,1-2 0,1-1-1,-2-1 1,1-1 4,1-1 1,-1-1 0,-1-7 0,1-1 0,3 3 0,2 0 0,-1 0 0,-1 0 0,0-1 1,0 0 0,2 3 0,-1 0 0,-2 0 0,0-1-1,0-2 1,1 2 0,-1 1 0,1 0 0,2 0 0,0 0-1,-2 0 1,0 0 1,-2 0 0,1 1 0,2 4 0,-1 1 0,-1-2 0,0 0-1,0 3 0,1-1 0,1-5 1,0-1-1,2 2 0,0 0 0,-1-4 1,-1-2 0,0-3 0,0-1 1,-4 45-1,7-11 0,0-5 1,0-8 0,0-8 0,0-16 1,0-6-2,0-4 0,0-11 71,0-4-6,0-14 0,3-3-5,3-9 0,5 0 0,8 0-30,0 0 0,7 0 0,2 0 1,2 0 79,4 0 1,3-2 0,1-2-1,1-5-122,-1-2 0,3 5 0,4-5 12,6 3 1,-1 1 0,1 7 0,3 0-10,1 0 1,3 0 0,2 0 0,2 0-38,3 0 1,-1 2 0,-8 3-5,-5 1 1,-4 0 0,-8-6 0,-3 0-12,-4 0 1,1-8-1,-12-5 1,-6-6 60,-4-7 1,-5-13 0,-6-12 22,0-5 1,-8-10 0,-5-7 0,-4-8 40,-3-9 0,8 37 1,-1-1-1,0-4 0,0 0-32,1-4 1,0 0 0,1 0 0,1-1 0,-1-9 0,0-1-1,0-2 1,-1 0-95,-1-5 1,0-1 0,3-2 0,1-1 0,3-4 0,1-2 0,0-4-1,2 0 73,0-3 1,1 1 0,1-1 0,0 1-1,1 1 1,0 1-121,0 1 0,0 0 1,0-4-1,0-1 1,0-4-1,0-2 1,0 0-1,0-2 102,0 0 0,0 0 0,3 4 0,1 1 0,-1 1 0,0 1 0,-1 3 0,0 1 27,0 4 0,-2 2 0,1 5 0,-2 3 0,1 8 0,0 2-52,1 2 1,-2 1 0,-2 3-1,-2 2 1,-1 7 0,-1 2 0,-10-48 34,-2 3 1,-1 11 0,1 5 0,0 6-20,-1 6 0,-5-2 0,-1 9 74,2 2 1,3-5 0,2 3 0,2 2 156,4 2 0,-4 4 0,6 3 1,-2 3-165,0 3 0,7 2 0,-5 7 208,2-1 0,-3 3 0,3 1 1,-2 8-248,-4 5 1,-2-1 0,-2 12 0,0 0 47,-1 5 1,-5 4 0,-3 2 0,0 0-111,0 0 0,-4 8 0,6 5-81,3 4 0,-5 2 1,2 1-1,5-1-372,6 0 1,0 1 501,8-1 0,1 0 0,6 0 0</inkml:trace>
  <inkml:trace contextRef="#ctx0" brushRef="#br0">6904 6961 7569,'-2'-18'-461,"-4"6"1,-5 3 0,-2 3 477,0-1 20,9 1 0,-4 8 1,8 6-1,0 10-20,0 5 1,0 11 0,0 1 0,0 8 0,0 8-26,0 5 1,0 8 0,0 4 10,0 7 1,-7 0 0,-1 15 0,-3 5-5,-4 5 0,-2 1 0,8-47 0,1 1 1,0 0-1,1 0 12,-6 52 1,7-50 0,-1-1 0,-12 51-9,-1 1 1,13-53 0,1 1 0,-4 49 0,-1 2-4,5-51 0,1-1 0,1 53 0,-5-1 0,3-2-1,0-5 0,-1-3 1,7-7 3,0-7 1,0-8-1,0-8 1,0-12-7,0-5 1,0-8 0,2-7 0,5-5 1,6-2 0,-3-1 0,3-3 0,2 2 1,2-1-1,3-5 0,-1-1 0,0 0 0,0-2 1,1-2-1,-1-2 0,0-6 1,1 6 0,-1 2 0,-2 8 0,-2 3 0,-2 0 0,2 1 0,-4-3 0,-1 6 0,1-2 0,0-5 0,-7 5 0,5-2 2,-1-3 0,-6-1 1,7-3 5,-1 0 0,-5-6 0,5-2-5,1-2 0,-5-3-1,9-6 0,-7 0 1,7 0-1,2 0 12,2 0 1,5-2-1,1-2 1,3-5 10,-2-2 0,6 5 0,2-7-14,4-2 1,3 6-1,-1 1 1,3 1 14,4 1 0,2-3 1,7 5-1,-3-4-27,3-3 1,8-2-1,4-6-13,3 0 1,0-7 0,3-2-1,-1-2 13,2-4 1,-7-3-1,-1-1 1,-5 1 5,-2 5 1,-1-2 0,-1 6-7,-4-2 0,1 4 0,-6-4 1,0 2 1,1 5 1,-3-5-1,-9 0 1,-4-2-1,-6-4 1,0-2 0,-5-7 0,-4-9 1,-4 1 0,0-18 0,-7 1 17,-4-3 1,-2-15 0,0 7 0,0-7 9,0-6 0,0-2 1,0-7-23,0-8 0,1 54 0,-2-1 0,1-8 0,-2-1 0,0 1 0,0 0-6,-1 0 1,0 1 0,-2 0 0,1 0 0,2 3 0,0 0 0,-2 0 0,-1 0 5,0 3 0,-1 0 1,3 1-1,0 1 1,-10-42 30,-2 10 0,4 7 0,-1 10 0,-3 5 7,-3 5 1,1 5-1,2 1 1,2 5-11,-2 2 1,-2-5 0,-2 7 0,0 2 1,-1 3 0,1 1 0,0 1-3,0-1 0,-7-6 0,0 0 0,3 2-39,1 3 1,1 1 0,-3 0 19,-2 1 1,-1 6 0,3 2 0,-4 2 46,-2 4 1,-2 9 0,-7 5 0,1 1-31,-1 5 1,-8 4 0,-2 6-46,0 7 1,-14 4 0,6 2 0,-6 1-15,-3-1 0,6 0 1,-6-2-29,-1-4 0,7-4 0,-6-9 0,1 0-53,1 0 1,0 0 0,8-2 0,7-5-98,10-6 0,11 3 1,15-3 203,7-2 0,21-2 0,6-3 0</inkml:trace>
  <inkml:trace contextRef="#ctx0" brushRef="#br0">30164 3124 7569,'-58'10'-96,"2"1"0,3-5 0,1 9 0,-1 9 1,-3 10-1,0 7 0,3 6 0,1 2 0,-4 3 1,-6-1-1,-6 1 95,-1 1 0,-6 3 0,7 0 0,-5-1 0,-2 1 0,-5 4 25,1 0 0,-7 0 0,1-2 1,-3 0-1,0-1 97,7 1 1,-1-6 0,18-3-1,4-4-151,6-9 1,14-6 0,12-10-1,4-3-200,7-4 0,13-7 230,4-12 0,8-22 0,12-13 0</inkml:trace>
  <inkml:trace contextRef="#ctx0" brushRef="#br0">28852 3124 7569,'11'-37'-62,"-5"5"0,-8 8-173,-11 9 1,-6 24-1,-15 21 1,2 15 325,-3 13 1,1 19-1,0 2-16,2 7 1,2-2-1,-5 5 1,5 4-138,3 1 0,-6-6 1,8-7-1,1-6 9,3-4 0,1-18 0,3-1 44,4-9 0,-2-5 1,9-1-1,2-3 7,2-2 1,2-8-1,2 1 1,6-3 16,12-3 0,3 0 0,14-2-38,3-4 1,14 2 0,2-8 22,6-3 0,11-2 0,-5-2 0</inkml:trace>
  <inkml:trace contextRef="#ctx0" brushRef="#br0">29913 3895 7685,'0'-77'17,"2"15"1,7 19 0,8 32-18,6 30 0,3 11 0,-7 17 0</inkml:trace>
  <inkml:trace contextRef="#ctx0" brushRef="#br0">6924 11511 7569,'-28'-17'-28,"0"6"0,-4-8 1,6 12-1,5 14 0,1 10 1,3 9-1,2 4 0,5 4 1,-1 5-1,2 8 0,-1 11-4,-1 10 0,7 16 0,-5 3 0,3 3 1,-1 3-1,1 1 37,-3 0 1,7 7-1,-4-16 1,1-1-1,1-7 11,-2-2 1,-1-8 0,7-3 0,2-6 7,5-7 1,-3-4 0,9-8 0,2-1-7,2 1 1,4-9-1,3-4 6,2-5 0,8-2 0,0 1 0,9-1 57,9 0 1,5 0-1,8-1-41,5-6 0,8 6 0,1-6 0,2 3-18,1-2 1,-7 2 0,8-8 0,-3-3-40,-3-2 1,6-2 0,-1-2 0,-5-4-1,-4-7 0,-11-9 1,2-8 33,-4-8 1,-4-14 0,-5-1 0,-8-12 19,-8-12 0,-1-8 0,-8-14 1,-3-4-18,-12 49 0,0-1 0,-2-2 0,-1 0 0,-1 1 0,-1-1 24,-3 2 0,0 1 1,6-53-1,-3 6 0,-2-2 1,-2 2 0,-10 18 1,-7 8-1,-7 8-35,-3 12 0,-12 8 0,1 14-23,-7 8 1,-11 5 0,1 8 0,-7 5-14,-4 5 1,-14 2 0,6 0 0,-1 0-18,-2 0 0,0 0 0,-2 0 26,-1 0 0,3-9 0,5-3 0,3-6 33,1-1 1,12 0 0,-2 0 0,9 1-219,11 6 0,8 1 202,15 4 0,22 5 0,12-6 0</inkml:trace>
  <inkml:trace contextRef="#ctx0" brushRef="#br0">28659 11395 7569,'-10'-25'-91,"-5"-3"1,-5 2 0,5 2 0,3 9 154,1 5 0,7 12 0,-1 13 1,7 8-1,5 10 0,-3 5-41,-2 7 0,5 7 1,-1 10-1,-2 4 0,-4 5-38,-6 8 0,2-2 1,-7 7-1,0-7-35,1-6 1,-3 1 0,-4-5 0,2-1 47,2 1 0,6-10 1,-3-7-1,1-3 60,5-4 1,2-3 0,2-1 0,2-3-30,4-3 0,13 1 0,14-11 0,5-3-52,7-5 0,7-11 1,10 2-1,6-3 6,7-3 0,0 0 1,15 0-7,2 0 0,3 0 0,1 0 0,1-3-105,-1-3 0,0 4 1,-1-5 95,-5 5 1,-5 2-1,-7 0 1,-1 0 69,0 0 0,-2-8 1,-2-7-1,-5-7 57,-1-3 1,3-10-1,-5 3 1,-3-4 73,-2-3 1,-4-2 0,-3-4-112,-1-6 1,-7-5 0,4-4 0,-2-2-23,-4-2 1,-2 0-1,-5 6-22,-4 0 0,2 7 0,-8 1 1,-4 3-64,-7 4 1,0-4-1,-9 0 1,-2 0 45,-2 0 0,-2 2 1,0 4 52,0-4 1,-8 11 0,-3-3 0,-2 5-10,0 2 1,1 7 0,-8-3 0,1 2-3,0-1 0,-1 3 0,1-3-46,0 3 0,0 5 1,-3 2-1,-1 4-29,-3 3 0,-2-5 0,2 7 0,-6 1 27,-4 3 0,-5 2 0,-4 0 49,-6 0 1,-5 0 0,-2 0 0,-2 0 73,-4 0 1,-5 0 0,-10 0 0,-3 0-74,-1 0 1,-3-2 0,5-2-32,-3-3 1,-8 1 0,2 6 0,-4 0 54,-3 0 1,9 2-1,5 2 1,6 5-1,6 2 1,0-5-1,11 5-123,5-3 1,10-1 0,2-7 0,8 0-382,10 0 55,3 0 1,14 0 383,8 0 0,17 8 0,13 3 0</inkml:trace>
  <inkml:trace contextRef="#ctx0" brushRef="#br0">8332 7674 6891,'-2'-11'-407,"-3"3"1,1 1 264,6 1 142,-2-1 0,17-1 0,-6-3 0</inkml:trace>
  <inkml:trace contextRef="#ctx0" brushRef="#br0">18688 7192 7569,'9'-28'-125,"-5"7"0,7-5 0,0 7 0,-3 4 0,3 2 0,0-2 0,4-2 0,2-3-2,2 1 1,-8 6 0,-5 0 0,-4-2 274,-2-2 1,0-2 0,-2 2-5,-4 4 0,2 4 0,-9 14-23,-2 8 0,-2 10 1,-3 24-1,1 11-71,0 11 0,2 16 1,2 12-1,8-43 0,1 1-51,-2 5 1,1 0-1,1 0 1,1 0-1,-1 3 1,1 0-64,1-1 1,0 1 0,-3 5-1,1 1 1,1-2 0,1 1 0,0 1-1,0 1 62,0 2 0,-1 0 0,-1-4 1,-1 1-1,3 2 0,0 1 1,-1 0-1,1 0 12,0 1 0,0 2 0,0-1 1,1 2-1,2-1 0,0 2-6,-2 0 0,0 0 1,1-2-1,1 0 0,-2 5 1,0 1-1,1-3 0,2 0-19,0-1 1,0 0 0,0-3 0,0-2 0,0-3-1,0-1 1,0-4 0,0-2-27,0-3 0,0-2 1,-7 46-1,1-5 18,2-12 1,-5-2 0,3-16-1,-1 1 13,-1-5 0,3-4 1,-5-4-1,1-5 41,5-6 1,2-6 0,2-5 24,0-2 1,0-8-1,0 1 1,2-5-42,4-7 1,5 2 0,10-9 0,5-2-25,6-2 1,5-2 0,3 0 124,5 0 0,3 0 0,5-2 0,-1-2-128,1-2 1,3-3 0,2 5 0,0-3 6,-1 3 1,1 2 0,2 2 24,5 0 1,-3 0 0,6 2 0,1 2 12,-1 3 1,1-1-1,4-6 1,-2 0-9,1 0 1,3 0 0,3-2-10,-1-4 0,6-5 1,3-11-1,0-1-38,-1-3 0,-1-8 1,-7 2 6,0-5 1,0-3-1,-2-3 1,-4-4-37,-7-3 1,-6-1 0,-4-7-1,-5 0 24,-2 0 0,-2-2 0,-8-4 15,-5-7 1,-4-4-1,-11-4 1,-4-4 28,-7-7 0,-4-13 0,-2 48 0,0-2 0,0-2 0,0-2 20,0-2 1,0-2-1,0-2 1,0-1-1,0-2 1,-2-1-98,-1-3 0,0 0 0,-2-3 0,-1-1 0,-3-1 0,-1-2 0,1-3 0,1-1 88,1-4 1,1 0 0,-3 1 0,1 0 0,1-1 0,1 0 0,-2 5 0,-1 1 15,-1 5 1,0 2 0,1 7-1,-1 3 1,1 8 0,-1 2-20,-10-42 0,1 19 0,0 16 1,0 12 23,-1 12 1,-5 9 0,-3 11-76,-2 0 0,0 0 0,-5-1 0,5 1 30,3 0 0,-6 2 0,6-1 0,-1 3 16,0 0 1,2-12 0,7 5-21,0-6 1,-1 3 0,1-8 0,-2 1 188,-5 2 1,4 3-1,-5 7 1,-1 3-61,-4 4 1,-5-2 0,-4 9-116,-4 2 0,-2 1 0,-6 3 1,-1 0 16,-6 0 0,2 0 1,-8 3-1,2 1 1,-1 2 1,-5 1-1,3-7 1,1 0-46,-1 0 0,3-2 0,4-5-104,-4-6 0,10 5 0,-2 1 0,7 3-199,6-2 1,-4 3-1,4-3 1,5 6-813,3 6 1128,12 5 0,-5 17 0,9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 11241 7569,'-38'-39'-54,"1"1"0,3 1 1,6 5-1,5 9 1,5 6-1,1 6 1,0 2-1,0 9 1,4 9 63,7 10 1,-3 16 0,3 3 0,1 11 0,3 11-1,2 11 1,0 13-11,0 8 1,2 15 0,0-49 0,1 2 0,0 6 0,0 3-30,0 6 0,-2 2 0,1 4 1,-1 3-1,-2 5 0,-1 2 0,0 3 1,-2 2-167,-2 5 0,-1 2 1,2-30-1,-1 1 1,0 2-1,0 5 1,-1 1-1,1 1 0,-1 2 1,1 0-1,-1 0 194,1 2 1,0 1-1,-1 0 1,0 1-1,0-1 1,0 1-1,-1 1 1,0 1-1,0 0 1,0 2-1,-1 1 1,0 0 25,1 0 0,0 0 0,1 1 0,0-1 0,1 0 0,0 0 1,0 0-1,1-1 0,1-1-17,-1-4 0,0 0 0,2-1 0,1 2 0,1-1 1,-1-1-1,0-5 0,0-2 0,0 0 0,1-2 0,0-1 1,1-1-4,0 34 0,0-3 1,1-9-1,0-3 0,2-9 1,0-1-1,3-6 0,1-2-12,1-4 0,1-2 0,4-9 0,0-2 0,1-3 0,0-3-19,16 47 0,-4-9 0,8-15 1,7-2 2,8-4 1,2-4 0,5-10 0,6 3 24,5 5 0,3-3 1,10 6 0,3-1 1,-39-32 0,0 0 0,6-1 0,1-1 0,2 0 0,1 0-40,3 1 0,2-1 0,4 0 1,2-2-1,-1-2 0,1-2 1,1-1-1,1-1 35,0-2 1,1-1-1,6-1 1,2-1-1,1-1 1,0-2 86,1 0 1,1-2 0,2 0-1,0-2 1,3-2 0,0-3-1,2 1 1,1 0-77,4-3 1,0 0-1,3 2 1</inkml:trace>
  <inkml:trace contextRef="#ctx0" brushRef="#br0">9299 19049 3288,'51'-5'-13,"28"-4"-8,1-1 0,-2 1-17,-2-1 1,-1 1-1,-1-2 1,-1-1-1,-1-1 1,0-1 0,33-9-1,0-1-41,-2-1 0,0 1 1,0 0-1,-1 1 0,-3-2 1,-1 0-1,0 3 1,-1-1 73,2-1 1,0-1 0,-6 2 0,-2-1 0,-6 0 0,-3-1 0,-6 0 0,-2-2 30,-3 0 1,-3-1 0,-4 2 0,-1-2 0,-2-4 0,-2-2-24,-3 0 1,-1 1-1,-2 3 1,-3-2 0,-5-3-1,-2-3 1,34-39 203,-11-4 1,-14-11 0,-7 2-1,-7-7-176,-5-6 0,-5 3 0,-18 45 0,-1-2 7,1-2 0,-1 0 0,-2 2 1,-1-1-1,0-4 0,-1-1 1,-1 2-1,0 0 73,-2 1 1,1-2 0,1-4 0,0-1-1,0 1 1,1 0-62,0-4 0,0 0 1,-2-1-1,-1-1 1,2 1-1,0 0 1,0-2-1,1-1 121,1-2 0,1-1 0,-3-1 0,0-2 0,0-1 0,-1-1 0,-2-2 0,0-1-240,-1 0 1,0 1-1,-1-3 1,0 0 0,-2-4-1,-1 0 40,-1-2 0,-3 0 0,-4-6 1,-3 0-1,-3 4 0,-1 0 1,-3-4-1,-1-1 0,-1-2 0,-1 0 0,0 3 0,-2 1 0,-1-1 0,-2 1 0,1 3 0,-2 1 66,0 3 1,-2 2 0,0 7 0,-2 2 0,-4 3 0,-2 1-19,0 3 0,-1 3 0,-1 7 0,-2 2 0,-3-3 0,-3 1 1,0 5-1,-3 3-9,-2 2 1,-3 3 0,-3 0 0,-3 1-1,-5 1 1,-3 2 0,-4 0 0,-1 2-16,-3 1 0,-3 3 0,-5-1 0,-2 2 0,-2 0 0,-2 1 9,-3 0 0,-1-1 0,27 11 0,0 0 1,-1 0-1,-2 0 0,-1 1 0,0-1 0,0 1 1,1-1-1,-1 1-78,0 1 0,-1-1 0,1 1 0,0 1 0,0 0 1,0 0-1,0 1 0,-2-1 0,1 1 0,-1 1 1,1 0-1,-2 1 82,0-1 0,-1 1 0,-1 0 0,1 1 0,-1-1 0,0 1 1,4 2-1,1 1 0,0-1 0,0 1 0,-1 0 0,1 1 12,-2-1 0,1 1 1,0 0-1,5 3 1,0 0-1,0 0 1,-4-1-1,-1 0 1,0 2-18,0 0 0,0 2 0,0 0 0,3 4 0,1 0 0,-1 2 0,1 1 0,1 2 0,-1 0 0,-1-1 0,1 1 0,-1 0-43,0 0 0,1 0 0,-1 0 0,-35-2 0,0 1 0,3 3 0,2 0 0,0 0 1,0 0 23,0 0 1,0 0-1,-1 0 1,0 0-1,7 1 1,1 0-94,1 3 1,1-1 0,6-2 0,0 0-1,3 3 1,1 1 0,6-1 0,2 0-82,4 2 1,2 1-1,3 1 1,1 1 189,3 1 0,-1-1 0,0-1 0,0-1 0,3 1 0,2-1 0,-1 3 0,2 0 0,-1 0 0,2 1 0,0 2 0</inkml:trace>
  <inkml:trace contextRef="#ctx0" brushRef="#br0">9527 12976 7569,'-19'9'-325,"-2"-5"0,-3 9 0,-2 0 325,3-2 0,-7 14 0,0-3 0</inkml:trace>
  <inkml:trace contextRef="#ctx0" brushRef="#br0">8910 13979 7569,'-19'-9'-206,"0"-1"0,-1-1 0,3 2 0,2 3-143,2 0 518,9-1 210,-4 7-313,8 0 0,0 9 0,0 4-42,0 4 1,0 2-1,0 2-12,0 5 0,0 4 0,-3 11 0,-1 6-26,-2 11 1,-9 8 0,2 11 0,-4 3 62,-3 3 1,8 22 0,6-44-1,1 2 1,-1 6 0,1 2-55,-1 5 0,1 2 0,3 1 0,0 0 0,-2 7 1,0 0-66,-1 2 1,1 0 0,2-6 0,0-2 0,-4-3 0,-1-2 0,0-3 0,1-2 67,1-7 1,-1 0 0,-2 4 0,1-1 0,3-7 0,2 0 18,-1 0 1,2 0 0,-1-2 0,1-1 0,1 39 0,-2-5-28,-4-7 0,4-8 1,-5-9-1,5-10 33,2-7 1,0-4 0,2-8-10,5-5 0,3-2 0,10-9 0,1 1-42,5-5 0,4-2 0,11 2 1,4-2 5,6-2 0,13-9 0,7 3-11,4-5 1,9-2 0,1 0 0,5 0 21,9 0 1,-44 0 0,1 0-1,6 0 1,1 0 0,-1 0-1,0 0 2,0 0 1,0 0 0,-1 0 0,0 0-1,-1 0 1,0 2 25,4 1 1,1 0-1,-2-1 1,0 1-1,5 2 1,-1 0-1,-4 0 1,-1-1-19,-3-2 1,-1 0 0,-3 2-1,0 1 1,52 1 0,-2-1 1,-4-3 1,-5-2 0,-6 0-1,-9 0 15,-8 0 0,0 2 0,-9 2 16,-1 3 0,-10 5 0,-4-3 0,-1-1-11,-6 1 0,-3 4 0,-5-7 0,-2-1 0,-8-5 0,2-9 0,-5-10 22,-2-11 0,-8-15 1,-4-9-1,-5-10 27,-2-13 0,0-9 0,0-10-32,0-1 1,-1 42 0,0-1 0,-2-3 0,-1 0 0,-2-3 0,-1 0-30,-1-3 0,-1-1 0,2-4 0,1-1 0,0-2 0,-1 0 0,0-2 0,-1 0 23,0-2 1,-1 0-1,0-1 1,-1-1 0,0-3-1,1 0-15,0 4 0,-2 1 0,-1 0 0,-1 0 0,0 5 0,0 0 0,0 1 0,0 1-4,-1 2 0,0 1 1,4 10-1,-1 3 1,-17-47-1,2 20-24,1 14 1,-10 9-1,3 9 1,-4 10 1,-11 3 0,-5 8 0,-3 0-26,-3 1 1,-9-1 0,-6 4 0,-6-4-19,-4-2 0,-7 5 1,4-10 31,-2-5 1,-2 1-1,-9-6 1,-1 6 61,-3 7 1,0 4 0,4 11 0,-1 4 12,-3 7 1,4 21 0,5 11-91,-5 8 0,43-9 0,-1 4 0,1-1 0,0 1 0,2 1 0,-1 0 34,2 1 0,-1-2 1,-1 1-1,1-2 0,1 0 1,1 0-1,-2-2 1,1-1-35,-3-1 1,0-3 0,-42 11 0,3-6 0,7-7-60,7-6 1,12-4 0,12-11-132,9-5 1,18-3-1,11-10 226,11 1 0,-1 4 0,3 0 0,1-4 0,3-3 0,2-3 0</inkml:trace>
  <inkml:trace contextRef="#ctx0" brushRef="#br0">15757 13844 7569,'-19'0'-82,"-1"0"0,3 2 1,2 7-1,4 10 0,1 11 1,1 6-1,-2 5 0,1 2 1,-3 6-1,0 7 0,0 10 89,-2 7 0,4 6 0,-1 3 0,-3 4 0,-3 1 1,-3 6-1,-3 3-9,-1 7 1,9-50 0,0 1-1,2 4 1,2 2 0,0 0-1,0 0 1,1 2 0,-1 0-7,-1 1 1,0 0 0,2 4 0,1 1-1,-3 4 1,0 0 0,2 0 0,3 2-92,1 1 0,1 0 0,-2-3 0,1-1 0,2 0 0,1-1 0,0-1 1,0 0 154,-1-1 0,1-1 1,0-7-1,2 0 1,1-4-1,2-1 1,-1 43 28,0-16 1,8-11 0,5-16 0,4-5-62,2-12 0,7-4 0,2-12-49,2-5 0,2-8 0,9 1 0,4-1 41,6-5 0,11 7 0,5 4 0,1 6 0,5 5 0,9 8 0,6 0-23,6 9 0,-45-19 0,0 2 0,6 2 1,0 1-1,-3 0 0,1-2-13,-1-1 0,1 0 0,-4 1 1,0-1-1,3-3 0,-1-3 1,48 16-83,-3-8 1,-6-15 0,0-6 81,2-5 1,-12-2 0,-1-2 0,-2-5 35,-2-6 1,4-4 0,-12-2-1,1 0-9,5-1 0,2 1 0,0-2 157,-4-5 0,-2-2 0,-7-8 0,0-1-76,-6-4 1,1-10-1,-7 0 1,-1-7 6,-4-6 0,2-7 0,-2-13 0,-2-8-3,-2-9 1,-22 48 0,0-3 0,1-3 0,-1-2-114,0 1 1,0-2 0,0-4 0,-1-1 0,-1 0-1,0-1 1,-1-5 0,-2-2 48,0-3 1,0-2 0,2 1 0,0-1 0,-2-2 0,-2-1-138,0 2 0,-1 0 0,3-9 0,0 0 0,-1 3 0,0 0 0,-1 3 0,0 1 73,-1 2 1,-1 1-1,-1 6 1,-1 1-1,0 0 1,-1 0-1,0 1 1,-1 0 7,2 2 0,-1 1 1,-2 4-1,-1 2 0,-1 2 1,0 2 47,-2 2 1,0 2-1,-1-48 1,0 13-1,0 9 15,0 8 0,0 15 0,-2 15 0,-4 7 57,-7 4 1,-4 17-1,-5 0 1,-1 6 36,-3 3 1,-8 2 0,4 8 44,0 2 1,-7 9 0,5-4-1,-2 2-145,2 0 1,-5-7 0,5 5 0,-4-3 192,-3-3 0,0-3 1,1-2-234,-1 0 0,-1 0 1,-8 0-1,-7 0-81,-7 0 1,-13 0 0,-7 0 80,-19 0 1,-6 0 0,47 0 0,-2 0 0,3-1 0,0 0 47,2-3 1,-2 1 0,-6 2-1,-2 0 1,-3-3 0,0 0 0,-2 0-1,-1 1 13,-2 0 1,2 0 0,5-2 0,1 1 0,1 2 0,1 0-1,6-1 1,0-1 86,2 2 0,1 0 0,0 1 0,0 0 1,-49 1-110,15 0 0,7 0 0,20 0 0,10 0-528,12 0 1,11 0 499,11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7278A-04FE-7440-98B0-F12662702EC9}" type="datetimeFigureOut">
              <a:t>2019. 3. 27.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19F5B-1271-1840-A92A-56F6A665EE67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642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같은경우 </a:t>
            </a:r>
            <a:r>
              <a:rPr lang="en-US" altLang="ko-KR" dirty="0"/>
              <a:t>Input </a:t>
            </a:r>
            <a:r>
              <a:rPr lang="ko-KR" altLang="en-US" dirty="0"/>
              <a:t>전체가 아닌 일부분에 대한 정보만 포함할 수 밖에 없기에 </a:t>
            </a:r>
            <a:r>
              <a:rPr lang="en-US" altLang="ko-KR" dirty="0"/>
              <a:t>RNN(LSTM)</a:t>
            </a:r>
            <a:r>
              <a:rPr lang="ko-KR" altLang="en-US" dirty="0"/>
              <a:t>을 사용하여 해결하고자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19F5B-1271-1840-A92A-56F6A665EE67}" type="slidenum">
              <a:rPr lang="en-US" altLang="ko-KR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300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(a)</a:t>
            </a:r>
            <a:r>
              <a:rPr kumimoji="1" lang="ko-KR" altLang="en-US"/>
              <a:t>는 </a:t>
            </a:r>
            <a:r>
              <a:rPr kumimoji="1" lang="en-US" altLang="ko-KR"/>
              <a:t>Character-level Convolutional Networks for Text Classificatio</a:t>
            </a:r>
            <a:r>
              <a:rPr kumimoji="1" lang="ko-KR" altLang="en-US"/>
              <a:t> 논문에서 사용</a:t>
            </a:r>
            <a:endParaRPr kumimoji="1" lang="en-US" altLang="ko-KR"/>
          </a:p>
          <a:p>
            <a:r>
              <a:rPr kumimoji="1" lang="en-US" altLang="ko-KR"/>
              <a:t>(b)</a:t>
            </a:r>
            <a:r>
              <a:rPr kumimoji="1" lang="ko-KR" altLang="en-US"/>
              <a:t>가 이번에 할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19F5B-1271-1840-A92A-56F6A665EE67}" type="slidenum"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832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Gradient</a:t>
            </a:r>
            <a:r>
              <a:rPr kumimoji="1" lang="ko-KR" altLang="en-US"/>
              <a:t>가 </a:t>
            </a:r>
            <a:r>
              <a:rPr kumimoji="1" lang="en-US" altLang="ko-KR"/>
              <a:t>5</a:t>
            </a:r>
            <a:r>
              <a:rPr kumimoji="1" lang="ko-KR" altLang="en-US"/>
              <a:t>보다 커지면 </a:t>
            </a:r>
            <a:r>
              <a:rPr kumimoji="1" lang="en-US" altLang="ko-KR"/>
              <a:t>5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19F5B-1271-1840-A92A-56F6A665EE67}" type="slidenum"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209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/>
              <a:t>Vocabulary : 96</a:t>
            </a:r>
            <a:r>
              <a:rPr kumimoji="1" lang="ko-KR" altLang="en-US"/>
              <a:t>개 단어 </a:t>
            </a:r>
            <a:r>
              <a:rPr kumimoji="1" lang="en-US" altLang="ko-KR"/>
              <a:t>(</a:t>
            </a:r>
            <a:r>
              <a:rPr kumimoji="1" lang="ko-KR" altLang="en-US"/>
              <a:t>대소문자</a:t>
            </a:r>
            <a:r>
              <a:rPr kumimoji="1" lang="en-US" altLang="ko-KR"/>
              <a:t>,</a:t>
            </a:r>
            <a:r>
              <a:rPr kumimoji="1" lang="ko-KR" altLang="en-US"/>
              <a:t> 숫자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?!,</a:t>
            </a:r>
            <a:r>
              <a:rPr kumimoji="1" lang="ko-KR" altLang="en-US"/>
              <a:t> 공백</a:t>
            </a:r>
            <a:r>
              <a:rPr kumimoji="1" lang="en-US" altLang="ko-KR"/>
              <a:t>)</a:t>
            </a:r>
          </a:p>
          <a:p>
            <a:r>
              <a:rPr kumimoji="1" lang="en-US" altLang="ko-KR"/>
              <a:t>Embedding size: 8</a:t>
            </a:r>
          </a:p>
          <a:p>
            <a:r>
              <a:rPr kumimoji="1" lang="en-US" altLang="ko-KR"/>
              <a:t>Convolution layer: 2~5</a:t>
            </a:r>
            <a:r>
              <a:rPr kumimoji="1" lang="ko-KR" altLang="en-US"/>
              <a:t>개</a:t>
            </a:r>
            <a:endParaRPr kumimoji="1" lang="en-US" altLang="ko-KR"/>
          </a:p>
          <a:p>
            <a:r>
              <a:rPr kumimoji="1" lang="en-US" altLang="ko-KR"/>
              <a:t>d' = 128</a:t>
            </a:r>
            <a:r>
              <a:rPr kumimoji="1" lang="ko-KR" altLang="en-US"/>
              <a:t> </a:t>
            </a:r>
            <a:r>
              <a:rPr kumimoji="1" lang="en-US" altLang="ko-KR"/>
              <a:t>filter , AG, Yahoo</a:t>
            </a:r>
            <a:r>
              <a:rPr kumimoji="1" lang="ko-KR" altLang="en-US"/>
              <a:t>의 경우 </a:t>
            </a:r>
            <a:r>
              <a:rPr kumimoji="1" lang="en-US" altLang="ko-KR"/>
              <a:t>1024 filter</a:t>
            </a:r>
          </a:p>
          <a:p>
            <a:r>
              <a:rPr kumimoji="1" lang="en-US" altLang="ko-KR"/>
              <a:t>Receptive field size (r) : depth</a:t>
            </a:r>
            <a:r>
              <a:rPr kumimoji="1" lang="ko-KR" altLang="en-US"/>
              <a:t>에 따라 </a:t>
            </a:r>
            <a:r>
              <a:rPr kumimoji="1" lang="en-US" altLang="ko-KR"/>
              <a:t>5,3</a:t>
            </a:r>
          </a:p>
          <a:p>
            <a:r>
              <a:rPr kumimoji="1" lang="en-US" altLang="ko-KR"/>
              <a:t>Receptive Field</a:t>
            </a:r>
            <a:r>
              <a:rPr kumimoji="1" lang="ko-KR" altLang="en-US"/>
              <a:t>는 </a:t>
            </a:r>
            <a:r>
              <a:rPr kumimoji="1" lang="en-US" altLang="ko-KR"/>
              <a:t>Filter size</a:t>
            </a:r>
            <a:r>
              <a:rPr kumimoji="1" lang="ko-KR" altLang="en-US"/>
              <a:t>로 진행하면서 </a:t>
            </a:r>
            <a:r>
              <a:rPr kumimoji="1" lang="en-US" altLang="ko-KR"/>
              <a:t>detect</a:t>
            </a:r>
            <a:r>
              <a:rPr kumimoji="1" lang="ko-KR" altLang="en-US"/>
              <a:t>되는 실제 값</a:t>
            </a:r>
            <a:endParaRPr kumimoji="1" lang="en-US" altLang="ko-KR"/>
          </a:p>
          <a:p>
            <a:r>
              <a:rPr kumimoji="1" lang="en-US" altLang="ko-KR"/>
              <a:t>Max pooling size r' : 2</a:t>
            </a:r>
          </a:p>
          <a:p>
            <a:r>
              <a:rPr kumimoji="1" lang="en-US" altLang="ko-KR"/>
              <a:t>ReLU</a:t>
            </a:r>
            <a:r>
              <a:rPr kumimoji="1" lang="ko-KR" altLang="en-US"/>
              <a:t> 사용</a:t>
            </a:r>
            <a:endParaRPr kumimoji="1" lang="en-US" altLang="ko-KR"/>
          </a:p>
          <a:p>
            <a:r>
              <a:rPr kumimoji="1" lang="en-US" altLang="ko-KR"/>
              <a:t>Recurrent layer</a:t>
            </a:r>
            <a:r>
              <a:rPr kumimoji="1" lang="ko-KR" altLang="en-US"/>
              <a:t>의 경우 </a:t>
            </a:r>
            <a:r>
              <a:rPr kumimoji="1" lang="en-US" altLang="ko-KR"/>
              <a:t>single layer</a:t>
            </a:r>
            <a:r>
              <a:rPr kumimoji="1" lang="ko-KR" altLang="en-US"/>
              <a:t>에 </a:t>
            </a:r>
            <a:r>
              <a:rPr kumimoji="1" lang="en-US" altLang="ko-KR"/>
              <a:t>birectional LSTM</a:t>
            </a:r>
            <a:r>
              <a:rPr kumimoji="1" lang="ko-KR" altLang="en-US"/>
              <a:t> 적용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r>
              <a:rPr kumimoji="1" lang="en-US" altLang="ko-KR"/>
              <a:t>Hidden state : 128</a:t>
            </a:r>
          </a:p>
          <a:p>
            <a:r>
              <a:rPr kumimoji="1" lang="en-US" altLang="ko-KR"/>
              <a:t>Dropout</a:t>
            </a:r>
            <a:r>
              <a:rPr kumimoji="1" lang="ko-KR" altLang="en-US"/>
              <a:t> 사용</a:t>
            </a:r>
            <a:endParaRPr kumimoji="1" lang="en-US" altLang="ko-KR"/>
          </a:p>
          <a:p>
            <a:r>
              <a:rPr kumimoji="1" lang="en-US" altLang="ko-KR"/>
              <a:t>AdaDelta p=0.95, e = 10^-5</a:t>
            </a:r>
          </a:p>
          <a:p>
            <a:r>
              <a:rPr kumimoji="1" lang="en-US" altLang="ko-KR"/>
              <a:t>batch size: 128</a:t>
            </a:r>
          </a:p>
          <a:p>
            <a:r>
              <a:rPr kumimoji="1" lang="en-US" altLang="ko-KR"/>
              <a:t>Gradient: L2 norm</a:t>
            </a:r>
            <a:r>
              <a:rPr kumimoji="1" lang="ko-KR" altLang="en-US"/>
              <a:t>에서 </a:t>
            </a:r>
            <a:r>
              <a:rPr kumimoji="1" lang="en-US" altLang="ko-KR"/>
              <a:t>5</a:t>
            </a:r>
            <a:r>
              <a:rPr kumimoji="1" lang="ko-KR" altLang="en-US"/>
              <a:t>보다 커질때 </a:t>
            </a:r>
            <a:r>
              <a:rPr kumimoji="1" lang="en-US" altLang="ko-KR"/>
              <a:t>5</a:t>
            </a:r>
            <a:r>
              <a:rPr kumimoji="1" lang="ko-KR" altLang="en-US"/>
              <a:t>로 고정</a:t>
            </a:r>
            <a:endParaRPr kumimoji="1" lang="en-US" altLang="ko-KR"/>
          </a:p>
          <a:p>
            <a:r>
              <a:rPr kumimoji="1" lang="en-US" altLang="ko-KR"/>
              <a:t>Early stopping : patience value </a:t>
            </a:r>
            <a:r>
              <a:rPr kumimoji="1" lang="ko-KR" altLang="en-US"/>
              <a:t>도입</a:t>
            </a:r>
            <a:r>
              <a:rPr kumimoji="1" lang="en-US" altLang="ko-KR"/>
              <a:t>,</a:t>
            </a:r>
            <a:r>
              <a:rPr kumimoji="1" lang="ko-KR" altLang="en-US"/>
              <a:t> 가장 낮은 </a:t>
            </a:r>
            <a:r>
              <a:rPr kumimoji="1" lang="en-US" altLang="ko-KR"/>
              <a:t>validation loss 0.5</a:t>
            </a:r>
            <a:r>
              <a:rPr kumimoji="1" lang="ko-KR" altLang="en-US"/>
              <a:t>보다 낮을 시 </a:t>
            </a:r>
            <a:r>
              <a:rPr kumimoji="1" lang="en-US" altLang="ko-KR"/>
              <a:t>patience 2</a:t>
            </a:r>
            <a:r>
              <a:rPr kumimoji="1" lang="ko-KR" altLang="en-US"/>
              <a:t>배로 확장</a:t>
            </a:r>
            <a:r>
              <a:rPr kumimoji="1" lang="en-US" altLang="ko-KR"/>
              <a:t>, epoch</a:t>
            </a:r>
            <a:r>
              <a:rPr kumimoji="1" lang="ko-KR" altLang="en-US"/>
              <a:t>가 </a:t>
            </a:r>
            <a:r>
              <a:rPr kumimoji="1" lang="en-US" altLang="ko-KR"/>
              <a:t>patience value</a:t>
            </a:r>
            <a:r>
              <a:rPr kumimoji="1" lang="ko-KR" altLang="en-US"/>
              <a:t>보다 커지면 학습을 멈춤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19F5B-1271-1840-A92A-56F6A665EE67}" type="slidenum"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62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여기서는 각 데이터셋에 최적이라고 생각되는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부분에 대한 설명을 하다면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ConvNet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Recurrent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Fully-Connected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갯수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dimensional feature vector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의미한다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그림에서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해당한다고 보면 될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kumimoji="1"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19F5B-1271-1840-A92A-56F6A665EE67}" type="slidenum"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541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526FD-DA3D-B747-9BD1-37960878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78AA13-A012-6243-8D45-D6A0D17CF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7E85D-8EF0-7E48-A8E9-987B5388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BBC14-1EC6-2A40-8D19-DCCD9C0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86D4B-932D-5643-B379-8929B58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4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E8603-94FA-5F42-BD22-F13F8D9D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11457-AF55-514D-81E4-1695E7547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678D9-9212-8B43-9C24-0792EE0D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3CD80-1199-414D-9D37-DAFADE81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2AFA7-FD7C-A647-836D-D0F897E2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702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AB165D-7893-794F-84BB-9320941A6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A654B-E050-F041-A5D9-2BE013E11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FAF18-C612-CD4C-A766-DE26F758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DA3D8-B6FD-3447-A336-54E34A90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534B3-7CF1-F343-956A-D80BDEED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148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F3EC3-EA94-154E-9AE4-264EAEB2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02ED0-F50F-4149-82A7-412B7017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E31B0-B25D-2D41-80FE-5A478C05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54600-0DCF-544A-BEDD-A5DD4233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B3EC7-D494-9B40-AFC2-E9EFAF2B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56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1D07B-C63A-5542-B6C0-4504AB41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FFB1B-2EA3-AE4E-B49A-1BFE4072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4B958-B4EF-F44E-AA5D-889EF8CD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46887-DE01-B341-8961-3985A491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F3D8C-C207-4C42-B71F-1BD6B6E6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753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EC552-A312-DA4F-AE4E-B310FEED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47F24-DD7B-6A46-9013-935A9B53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9E9A3-E96A-0141-9E3A-97411EB17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3AB22-8378-EF4B-97F1-8D5579A8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97836-749B-E745-B3CA-840971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71504-BD50-7F4B-9710-95434D52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831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0D7E1-38D2-DC43-A88C-5739CF47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9EE7F-87CD-F741-BF69-4D9A4CFE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81024-C431-7E4E-B255-DAFF25DC0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D9EC12-3B67-504E-8CB9-6E308219B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A5843C-24B6-664A-9E79-2F902ED0C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D5D4F4-3608-A34F-9EC4-7245528A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D7924A-A7F3-A445-8B10-C3DC1148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97AEBF-D327-E24C-B552-8E4E6CC0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09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23999-89B3-484F-A1D4-788C9A22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8DFA42-42D0-1142-AA9B-BEF47238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161AF8-24A8-DE4C-8BF8-5E04548E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00FA17-0319-D54D-9B77-8D0FB47F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0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3E5C4-1244-6A48-95FD-8EED0284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7B39BF-E081-C54E-8CCD-A529BEA8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14001-F4FE-434F-B29B-D3C32E73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81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E0A48-A35F-CE40-8D9F-1538596C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55892-228F-6247-8A23-2BD503A5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57772-3F2C-AA4D-A339-3331072D6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5285D-A13B-334B-B530-10898D93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24AD-4735-5A4A-859B-0C74D2DD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0A9CC-B3B4-0B4F-A8EB-F16C5A47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3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3968-6D05-CC42-A0ED-6380836F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AA2AD-27BB-B848-8C39-3B798A574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DA88E-7BE1-8141-9780-CFFFF13DE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00984-FE41-904C-ADDB-3689FBC8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EED1F-1BA4-8A48-8938-0EA4ED28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4535B-70C4-264D-BE3E-F891EA88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70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49D105-1B38-C74A-AD7B-9F19428E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FDC1D-582D-2441-88FF-B7A8CF1E3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1F6AB-AD23-3348-A9C7-75B5EFE26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804A-ED95-B642-A22C-E912FADBA354}" type="datetimeFigureOut">
              <a:t>2019. 3. 27.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FECC5-CC7B-824A-8937-83C446513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1E542-A587-E946-B6F9-486A86B8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2BC4-2D19-A140-B09F-01C3F87531AD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95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tiff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tiff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1EFA5-23BF-D144-B7A9-F5CE085F0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kumimoji="1" lang="en-US" altLang="ko-KR" sz="4000"/>
              <a:t>Efficient Character-level Document Classification by Combining Convolution and Recurrent Layers</a:t>
            </a:r>
            <a:endParaRPr kumimoji="1" lang="ko-KR" altLang="en-US" sz="4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3DB9B3-506D-9B47-A271-AF3957ABB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/>
              <a:t>발표자 김재민</a:t>
            </a:r>
          </a:p>
        </p:txBody>
      </p:sp>
    </p:spTree>
    <p:extLst>
      <p:ext uri="{BB962C8B-B14F-4D97-AF65-F5344CB8AC3E}">
        <p14:creationId xmlns:p14="http://schemas.microsoft.com/office/powerpoint/2010/main" val="110826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1A6A6-D3BB-064D-8A9C-7A0E4106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Recurrent Layer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0810B-93BF-DC47-B0CE-8469D081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Bidirectional LSTM</a:t>
            </a:r>
          </a:p>
          <a:p>
            <a:pPr lvl="1"/>
            <a:r>
              <a:rPr kumimoji="1" lang="ko-KR" altLang="en-US"/>
              <a:t>정</a:t>
            </a:r>
            <a:r>
              <a:rPr kumimoji="1" lang="en-US" altLang="ko-KR"/>
              <a:t>/</a:t>
            </a:r>
            <a:r>
              <a:rPr kumimoji="1" lang="ko-KR" altLang="en-US"/>
              <a:t>역방향 두 </a:t>
            </a:r>
            <a:r>
              <a:rPr kumimoji="1" lang="en-US" altLang="ko-KR"/>
              <a:t>output</a:t>
            </a:r>
            <a:r>
              <a:rPr kumimoji="1" lang="ko-KR" altLang="en-US"/>
              <a:t>을 </a:t>
            </a:r>
            <a:r>
              <a:rPr kumimoji="1" lang="en-US" altLang="ko-KR"/>
              <a:t>concatenate</a:t>
            </a:r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3F42E-2DE4-5741-9004-A3753B29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2844800"/>
            <a:ext cx="3141858" cy="825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5ED89-D487-3B4D-A39D-7214349D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3805597"/>
            <a:ext cx="1926834" cy="5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9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66FF6-A8D0-0D4C-839D-16942C39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Classification Layer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8993E-DABE-5D47-9F03-02F13585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Softmax</a:t>
            </a:r>
            <a:r>
              <a:rPr kumimoji="1" lang="ko-KR" altLang="en-US"/>
              <a:t> 연산</a:t>
            </a:r>
            <a:endParaRPr kumimoji="1" lang="en-US" altLang="ko-KR"/>
          </a:p>
          <a:p>
            <a:pPr lvl="1"/>
            <a:r>
              <a:rPr kumimoji="1" lang="en-US" altLang="ko-KR"/>
              <a:t>k</a:t>
            </a:r>
            <a:r>
              <a:rPr kumimoji="1" lang="ko-KR" altLang="en-US"/>
              <a:t>는 </a:t>
            </a:r>
            <a:r>
              <a:rPr kumimoji="1" lang="en-US" altLang="ko-KR"/>
              <a:t>Classification</a:t>
            </a:r>
            <a:r>
              <a:rPr kumimoji="1" lang="ko-KR" altLang="en-US"/>
              <a:t>하고자 하는 카테고리 수</a:t>
            </a:r>
            <a:endParaRPr kumimoji="1" lang="en-US" altLang="ko-KR"/>
          </a:p>
          <a:p>
            <a:pPr lvl="1"/>
            <a:r>
              <a:rPr kumimoji="1" lang="en-US" altLang="ko-KR"/>
              <a:t>Wk,</a:t>
            </a:r>
            <a:r>
              <a:rPr kumimoji="1" lang="ko-KR" altLang="en-US"/>
              <a:t> </a:t>
            </a:r>
            <a:r>
              <a:rPr kumimoji="1" lang="en-US" altLang="ko-KR"/>
              <a:t>bk</a:t>
            </a:r>
            <a:r>
              <a:rPr kumimoji="1" lang="ko-KR" altLang="en-US"/>
              <a:t>는 각각 </a:t>
            </a:r>
            <a:r>
              <a:rPr kumimoji="1" lang="en-US" altLang="ko-KR"/>
              <a:t>weight, bias</a:t>
            </a:r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E0822-58B5-D441-8B1E-CC2AC56B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152925"/>
            <a:ext cx="4829176" cy="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4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7D9E5-FCB1-FB4F-992A-5F89995E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Model details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E628E-0552-5747-8231-4FFA31CD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Optimizer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AdaDelta</a:t>
            </a:r>
          </a:p>
          <a:p>
            <a:pPr lvl="1"/>
            <a:r>
              <a:rPr kumimoji="1" lang="en-US" altLang="ko-KR" dirty="0"/>
              <a:t>p = 0.95</a:t>
            </a:r>
          </a:p>
          <a:p>
            <a:pPr lvl="1"/>
            <a:r>
              <a:rPr kumimoji="1" lang="en-US" altLang="ko-KR" dirty="0"/>
              <a:t>epsilon = 10^-5</a:t>
            </a:r>
          </a:p>
          <a:p>
            <a:pPr lvl="1"/>
            <a:r>
              <a:rPr kumimoji="1" lang="en-US" altLang="ko-KR" dirty="0"/>
              <a:t>Batch Size = 128</a:t>
            </a:r>
          </a:p>
          <a:p>
            <a:pPr lvl="1"/>
            <a:r>
              <a:rPr kumimoji="1" lang="en-US" altLang="ko-KR" dirty="0"/>
              <a:t>Gradient Norm (Gradient Clipping) = 5</a:t>
            </a:r>
          </a:p>
          <a:p>
            <a:r>
              <a:rPr kumimoji="1" lang="en-US" altLang="ko-KR" dirty="0"/>
              <a:t>Early stopping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Patience value </a:t>
            </a:r>
            <a:r>
              <a:rPr kumimoji="1" lang="ko-KR" altLang="en-US" dirty="0"/>
              <a:t>도입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현재 상태에서 가장 낮은 </a:t>
            </a:r>
            <a:r>
              <a:rPr kumimoji="1" lang="en-US" altLang="ko-KR" dirty="0"/>
              <a:t>validation Loss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0.5</a:t>
            </a:r>
            <a:r>
              <a:rPr kumimoji="1" lang="ko-KR" altLang="en-US" dirty="0"/>
              <a:t>보다 낮을때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patience 2</a:t>
            </a:r>
            <a:r>
              <a:rPr kumimoji="1" lang="ko-KR" altLang="en-US" dirty="0"/>
              <a:t>배 증가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Epoch # 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Patience value</a:t>
            </a:r>
            <a:r>
              <a:rPr kumimoji="1" lang="ko-KR" altLang="en-US" dirty="0"/>
              <a:t>라면 학습 멈춤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3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ED44-9FAE-FE4A-A403-C0618961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hyperparameter</a:t>
            </a:r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D1E7842-C69E-F64D-B974-9630A37F6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7"/>
            <a:ext cx="10515600" cy="32147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E988F83-5771-DE4D-81C2-AD10E5B4798D}"/>
                  </a:ext>
                </a:extLst>
              </p14:cNvPr>
              <p14:cNvContentPartPr/>
              <p14:nvPr/>
            </p14:nvContentPartPr>
            <p14:xfrm>
              <a:off x="978840" y="2887560"/>
              <a:ext cx="9817920" cy="1652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E988F83-5771-DE4D-81C2-AD10E5B479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9480" y="2878200"/>
                <a:ext cx="983664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55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04187-EFC7-9B4C-A198-FC066FF4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Concolusion &amp; Result</a:t>
            </a:r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F5C966E-F148-FB48-9713-CB222959C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4384" cy="30641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6AF6D9A-4948-3D47-A6D5-6301B6EC31E6}"/>
                  </a:ext>
                </a:extLst>
              </p14:cNvPr>
              <p14:cNvContentPartPr/>
              <p14:nvPr/>
            </p14:nvContentPartPr>
            <p14:xfrm>
              <a:off x="2381400" y="1085760"/>
              <a:ext cx="8859600" cy="37526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6AF6D9A-4948-3D47-A6D5-6301B6EC31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2040" y="1076400"/>
                <a:ext cx="8878320" cy="37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48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0508-3B67-D34F-BEA9-FDDDA7C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Results</a:t>
            </a:r>
            <a:endParaRPr kumimoji="1"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E8C4CE-78FE-C64D-8DD7-E8B6E8833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99011"/>
            <a:ext cx="8039100" cy="283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174D0-50F1-E545-AEDB-8EB6FAE6E2F4}"/>
              </a:ext>
            </a:extLst>
          </p:cNvPr>
          <p:cNvSpPr txBox="1"/>
          <p:nvPr/>
        </p:nvSpPr>
        <p:spPr>
          <a:xfrm>
            <a:off x="1165860" y="1484947"/>
            <a:ext cx="10187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Number of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(a)</a:t>
            </a:r>
            <a:r>
              <a:rPr kumimoji="1" lang="ko-KR" altLang="en-US"/>
              <a:t> 보는 것 처럼 </a:t>
            </a:r>
            <a:r>
              <a:rPr kumimoji="1" lang="en-US" altLang="ko-KR"/>
              <a:t>classes</a:t>
            </a:r>
            <a:r>
              <a:rPr kumimoji="1" lang="ko-KR" altLang="en-US"/>
              <a:t>가 커질수록 좋은 성능을 보인다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Number of traning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데이터셋 크기가 적을수록 좋은 성능을 보인다</a:t>
            </a:r>
            <a:r>
              <a:rPr kumimoji="1"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Number of convolutional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2~3</a:t>
            </a:r>
            <a:r>
              <a:rPr kumimoji="1" lang="ko-KR" altLang="en-US"/>
              <a:t>일 경우 가장 좋은 성능을 보인다</a:t>
            </a:r>
            <a:r>
              <a:rPr kumimoji="1"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/>
              <a:t>Number of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필터 갯수를 늘리는 것이 성능 향상에 크게 도움 되지 않는다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BAC69FF-BFAF-D745-B174-1F37BB1347AD}"/>
                  </a:ext>
                </a:extLst>
              </p14:cNvPr>
              <p14:cNvContentPartPr/>
              <p14:nvPr/>
            </p14:nvContentPartPr>
            <p14:xfrm>
              <a:off x="652680" y="3782880"/>
              <a:ext cx="6214320" cy="3075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BAC69FF-BFAF-D745-B174-1F37BB134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320" y="3773520"/>
                <a:ext cx="6233040" cy="30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742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D8BC3-5051-F540-98ED-1DF337F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Abstact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40BC0-9233-814C-B06A-31749027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ko-KR" altLang="en-US" dirty="0"/>
              <a:t>기준 문서분류는 </a:t>
            </a:r>
            <a:r>
              <a:rPr kumimoji="1" lang="en-US" altLang="ko-KR" dirty="0"/>
              <a:t>word-level</a:t>
            </a:r>
          </a:p>
          <a:p>
            <a:pPr lvl="1"/>
            <a:r>
              <a:rPr kumimoji="1" lang="en-US" altLang="ko-KR" dirty="0"/>
              <a:t>Character-level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Word-level</a:t>
            </a:r>
            <a:r>
              <a:rPr kumimoji="1" lang="ko-KR" altLang="en-US" dirty="0"/>
              <a:t>의 단점을 해결하고자 </a:t>
            </a:r>
            <a:r>
              <a:rPr kumimoji="1" lang="en-US" altLang="ko-KR" dirty="0"/>
              <a:t>CNN + RNN</a:t>
            </a:r>
            <a:r>
              <a:rPr kumimoji="1" lang="ko-KR" altLang="en-US" dirty="0"/>
              <a:t>으로 구성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기존 연구와 차이점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Character-level Convolutional Networks for Text Classification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을 더해서 훨씬 적은 파라미터를  활용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96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5B0E4-067C-3040-889C-60BAC102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Introduction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C60D2-FF65-3D4C-A6AA-9DB4C6DB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word level</a:t>
            </a:r>
            <a:r>
              <a:rPr kumimoji="1" lang="ko-KR" altLang="en-US"/>
              <a:t>의 한계점</a:t>
            </a:r>
            <a:endParaRPr kumimoji="1" lang="en-US" altLang="ko-KR"/>
          </a:p>
          <a:p>
            <a:pPr lvl="1"/>
            <a:r>
              <a:rPr kumimoji="1" lang="en-US" altLang="ko-KR"/>
              <a:t>Statistically inefficient</a:t>
            </a:r>
          </a:p>
          <a:p>
            <a:pPr lvl="2"/>
            <a:r>
              <a:rPr kumimoji="1" lang="en-US" altLang="ko-KR"/>
              <a:t>root, prefix, suffix</a:t>
            </a:r>
            <a:r>
              <a:rPr kumimoji="1" lang="ko-KR" altLang="en-US"/>
              <a:t>를 공유 하지 않습니다</a:t>
            </a:r>
            <a:r>
              <a:rPr kumimoji="1" lang="en-US" altLang="ko-KR"/>
              <a:t>.</a:t>
            </a:r>
          </a:p>
          <a:p>
            <a:pPr lvl="1"/>
            <a:r>
              <a:rPr kumimoji="1" lang="en-US" altLang="ko-KR"/>
              <a:t>out-of-vocabulary word</a:t>
            </a:r>
          </a:p>
          <a:p>
            <a:pPr lvl="2"/>
            <a:r>
              <a:rPr kumimoji="1" lang="ko-KR" altLang="en-US"/>
              <a:t>단어장 외 단어들에 대해서 </a:t>
            </a:r>
            <a:r>
              <a:rPr kumimoji="1" lang="en-US" altLang="ko-KR"/>
              <a:t>UNK</a:t>
            </a:r>
            <a:r>
              <a:rPr kumimoji="1" lang="ko-KR" altLang="en-US"/>
              <a:t>으로 분류 되기에 다른 도메인에서 사용 시 문제</a:t>
            </a:r>
            <a:endParaRPr kumimoji="1" lang="en-US" altLang="ko-KR"/>
          </a:p>
          <a:p>
            <a:pPr lvl="1"/>
            <a:r>
              <a:rPr kumimoji="1" lang="en-US" altLang="ko-KR"/>
              <a:t>Missing spell</a:t>
            </a:r>
          </a:p>
          <a:p>
            <a:pPr lvl="2"/>
            <a:r>
              <a:rPr kumimoji="1" lang="ko-KR" altLang="en-US"/>
              <a:t>축약어나 오타들을 잘 못잡는다</a:t>
            </a:r>
            <a:r>
              <a:rPr kumimoji="1" lang="en-US" altLang="ko-KR"/>
              <a:t>.</a:t>
            </a:r>
          </a:p>
          <a:p>
            <a:pPr marL="457200" lvl="1" indent="0">
              <a:buNone/>
            </a:pP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61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304A4-2293-B442-9E91-0DF855C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기존 </a:t>
            </a:r>
            <a:r>
              <a:rPr kumimoji="1" lang="en-US" altLang="ko-KR"/>
              <a:t>Character level</a:t>
            </a:r>
            <a:r>
              <a:rPr kumimoji="1" lang="ko-KR" altLang="en-US"/>
              <a:t>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599-DF1B-E443-8B84-82902184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Character-level Convolutional Networks for Text Classification</a:t>
            </a:r>
          </a:p>
          <a:p>
            <a:r>
              <a:rPr kumimoji="1" lang="en-US" altLang="ko-KR"/>
              <a:t>Very Deep Convolutional network</a:t>
            </a:r>
          </a:p>
          <a:p>
            <a:pPr lvl="1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88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D7F45-1575-DF43-A684-E55FEE0B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F1EB6-795A-054C-ACB4-A357A475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Character-level Convolutional Networks for Text Classification</a:t>
            </a:r>
            <a:r>
              <a:rPr kumimoji="1" lang="ko-KR" altLang="en-US"/>
              <a:t>에서 테스트 했던 </a:t>
            </a:r>
            <a:r>
              <a:rPr kumimoji="1" lang="en-US" altLang="ko-KR"/>
              <a:t>8</a:t>
            </a:r>
            <a:r>
              <a:rPr kumimoji="1" lang="ko-KR" altLang="en-US"/>
              <a:t>개의 </a:t>
            </a:r>
            <a:r>
              <a:rPr kumimoji="1" lang="en-US" altLang="ko-KR"/>
              <a:t>large-scale document classification task</a:t>
            </a:r>
            <a:r>
              <a:rPr kumimoji="1" lang="ko-KR" altLang="en-US"/>
              <a:t>로 성능 비교</a:t>
            </a:r>
            <a:endParaRPr kumimoji="1" lang="en-US" altLang="ko-KR"/>
          </a:p>
          <a:p>
            <a:r>
              <a:rPr kumimoji="1" lang="ko-KR" altLang="en-US"/>
              <a:t>더 적은 모델을 통해 비슷한 성능 내는것을 목표</a:t>
            </a:r>
            <a:endParaRPr kumimoji="1" lang="en-US" altLang="ko-KR"/>
          </a:p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331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10E28-61D4-3C40-BA3D-7F36D325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kumimoji="1" lang="en-US" altLang="ko-KR"/>
              <a:t>Basic Building Blocks: NNL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C3E0E-BC9C-CE48-B9CB-31A63AB8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869"/>
            <a:ext cx="4362450" cy="3871093"/>
          </a:xfrm>
        </p:spPr>
        <p:txBody>
          <a:bodyPr/>
          <a:lstStyle/>
          <a:p>
            <a:r>
              <a:rPr kumimoji="1" lang="en-US" altLang="ko-KR"/>
              <a:t>(a)</a:t>
            </a:r>
            <a:r>
              <a:rPr kumimoji="1" lang="ko-KR" altLang="en-US"/>
              <a:t>는 </a:t>
            </a:r>
            <a:r>
              <a:rPr kumimoji="1" lang="en-US" altLang="ko-KR"/>
              <a:t>ConvNet</a:t>
            </a:r>
            <a:r>
              <a:rPr kumimoji="1" lang="ko-KR" altLang="en-US"/>
              <a:t>만 사용</a:t>
            </a:r>
            <a:endParaRPr kumimoji="1" lang="en-US" altLang="ko-KR"/>
          </a:p>
          <a:p>
            <a:r>
              <a:rPr kumimoji="1" lang="en-US" altLang="ko-KR"/>
              <a:t>(b)</a:t>
            </a:r>
            <a:r>
              <a:rPr kumimoji="1" lang="ko-KR" altLang="en-US"/>
              <a:t>는 </a:t>
            </a:r>
            <a:r>
              <a:rPr kumimoji="1" lang="en-US" altLang="ko-KR"/>
              <a:t>(a) +</a:t>
            </a:r>
            <a:r>
              <a:rPr kumimoji="1" lang="ko-KR" altLang="en-US"/>
              <a:t> </a:t>
            </a:r>
            <a:r>
              <a:rPr kumimoji="1" lang="en-US" altLang="ko-KR"/>
              <a:t>RecurrentNet</a:t>
            </a:r>
          </a:p>
          <a:p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95AD14-D838-414E-8DC2-63FBC377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231" y="844165"/>
            <a:ext cx="5325148" cy="51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A59E1-FBB0-C343-B7C8-C88B9A50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64DC1-25F2-464C-9535-F3254D7E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Embedding Layer</a:t>
            </a:r>
          </a:p>
          <a:p>
            <a:r>
              <a:rPr kumimoji="1" lang="en-US" altLang="ko-KR"/>
              <a:t>Convolution Layer</a:t>
            </a:r>
          </a:p>
          <a:p>
            <a:r>
              <a:rPr kumimoji="1" lang="en-US" altLang="ko-KR"/>
              <a:t>Recurrent Layer</a:t>
            </a:r>
          </a:p>
          <a:p>
            <a:r>
              <a:rPr kumimoji="1" lang="en-US" altLang="ko-KR"/>
              <a:t>Classification Layer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54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C2C38-A7AE-BE48-947E-A926591A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Embedding Layer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C1CC2-AC3F-584F-945D-5C9B97FF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문서 전체를 하나의 </a:t>
            </a:r>
            <a:r>
              <a:rPr kumimoji="1" lang="en-US" altLang="ko-KR" dirty="0"/>
              <a:t>Sequence</a:t>
            </a:r>
            <a:r>
              <a:rPr kumimoji="1" lang="ko-KR" altLang="en-US" dirty="0"/>
              <a:t>로 간주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글자를 기준으로 </a:t>
            </a:r>
            <a:r>
              <a:rPr kumimoji="1" lang="en-US" altLang="ko-KR" dirty="0"/>
              <a:t>one-hot encoding</a:t>
            </a:r>
          </a:p>
          <a:p>
            <a:pPr lvl="1"/>
            <a:r>
              <a:rPr kumimoji="1" lang="ko-KR" altLang="en-US" dirty="0"/>
              <a:t>사용된 </a:t>
            </a:r>
            <a:r>
              <a:rPr kumimoji="1" lang="en-US" altLang="ko-KR" dirty="0"/>
              <a:t>Character </a:t>
            </a:r>
            <a:r>
              <a:rPr kumimoji="1" lang="ko-KR" altLang="en-US" dirty="0"/>
              <a:t>수는 </a:t>
            </a:r>
            <a:r>
              <a:rPr kumimoji="1" lang="en-US" altLang="ko-KR" dirty="0"/>
              <a:t>96</a:t>
            </a:r>
          </a:p>
          <a:p>
            <a:r>
              <a:rPr kumimoji="1" lang="en-US" altLang="ko-KR" dirty="0"/>
              <a:t>Encoding</a:t>
            </a:r>
            <a:r>
              <a:rPr kumimoji="1" lang="ko-KR" altLang="en-US" dirty="0"/>
              <a:t>된 것을 </a:t>
            </a:r>
            <a:r>
              <a:rPr kumimoji="1" lang="en-US" altLang="ko-KR" dirty="0"/>
              <a:t>d-dimension</a:t>
            </a:r>
            <a:r>
              <a:rPr kumimoji="1" lang="ko-KR" altLang="en-US" dirty="0"/>
              <a:t>으로 </a:t>
            </a:r>
            <a:r>
              <a:rPr kumimoji="1" lang="en-US" altLang="ko-KR" dirty="0"/>
              <a:t>encoding</a:t>
            </a:r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E23FED-95AE-1D41-B7A3-2D1A76F0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82" y="2255641"/>
            <a:ext cx="2834362" cy="521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80BD74-25A8-FE47-B7C9-332B464D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2" y="4187073"/>
            <a:ext cx="2466144" cy="414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663F04-824A-4642-B88D-2094CD11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82" y="4601551"/>
            <a:ext cx="1483395" cy="4144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6">
                <a:extLst>
                  <a:ext uri="{FF2B5EF4-FFF2-40B4-BE49-F238E27FC236}">
                    <a16:creationId xmlns:a16="http://schemas.microsoft.com/office/drawing/2014/main" id="{5098F451-65D2-5E48-AF73-0134899C0CD2}"/>
                  </a:ext>
                </a:extLst>
              </p14:cNvPr>
              <p14:cNvContentPartPr/>
              <p14:nvPr/>
            </p14:nvContentPartPr>
            <p14:xfrm>
              <a:off x="1644580" y="4972671"/>
              <a:ext cx="492480" cy="691560"/>
            </p14:xfrm>
          </p:contentPart>
        </mc:Choice>
        <mc:Fallback>
          <p:pic>
            <p:nvPicPr>
              <p:cNvPr id="15" name="잉크 16">
                <a:extLst>
                  <a:ext uri="{FF2B5EF4-FFF2-40B4-BE49-F238E27FC236}">
                    <a16:creationId xmlns:a16="http://schemas.microsoft.com/office/drawing/2014/main" id="{5098F451-65D2-5E48-AF73-0134899C0C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9449" y="4957551"/>
                <a:ext cx="523102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1BADEF7-A5A7-3245-9A25-4F440DAE7A8E}"/>
                  </a:ext>
                </a:extLst>
              </p14:cNvPr>
              <p14:cNvContentPartPr/>
              <p14:nvPr/>
            </p14:nvContentPartPr>
            <p14:xfrm>
              <a:off x="3188620" y="5178231"/>
              <a:ext cx="43920" cy="23400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1BADEF7-A5A7-3245-9A25-4F440DAE7A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3140" y="5163111"/>
                <a:ext cx="745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잉크 25">
                <a:extLst>
                  <a:ext uri="{FF2B5EF4-FFF2-40B4-BE49-F238E27FC236}">
                    <a16:creationId xmlns:a16="http://schemas.microsoft.com/office/drawing/2014/main" id="{BCF7BF8E-486B-5E44-A82A-F68CF728CD7A}"/>
                  </a:ext>
                </a:extLst>
              </p14:cNvPr>
              <p14:cNvContentPartPr/>
              <p14:nvPr/>
            </p14:nvContentPartPr>
            <p14:xfrm>
              <a:off x="2715220" y="5240511"/>
              <a:ext cx="398880" cy="252720"/>
            </p14:xfrm>
          </p:contentPart>
        </mc:Choice>
        <mc:Fallback>
          <p:pic>
            <p:nvPicPr>
              <p:cNvPr id="24" name="잉크 25">
                <a:extLst>
                  <a:ext uri="{FF2B5EF4-FFF2-40B4-BE49-F238E27FC236}">
                    <a16:creationId xmlns:a16="http://schemas.microsoft.com/office/drawing/2014/main" id="{BCF7BF8E-486B-5E44-A82A-F68CF728CD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00100" y="5225031"/>
                <a:ext cx="429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잉크 26">
                <a:extLst>
                  <a:ext uri="{FF2B5EF4-FFF2-40B4-BE49-F238E27FC236}">
                    <a16:creationId xmlns:a16="http://schemas.microsoft.com/office/drawing/2014/main" id="{987105F6-18D2-5F45-89DA-9273F6E1770D}"/>
                  </a:ext>
                </a:extLst>
              </p14:cNvPr>
              <p14:cNvContentPartPr/>
              <p14:nvPr/>
            </p14:nvContentPartPr>
            <p14:xfrm>
              <a:off x="2267020" y="5259231"/>
              <a:ext cx="374040" cy="604080"/>
            </p14:xfrm>
          </p:contentPart>
        </mc:Choice>
        <mc:Fallback>
          <p:pic>
            <p:nvPicPr>
              <p:cNvPr id="25" name="잉크 26">
                <a:extLst>
                  <a:ext uri="{FF2B5EF4-FFF2-40B4-BE49-F238E27FC236}">
                    <a16:creationId xmlns:a16="http://schemas.microsoft.com/office/drawing/2014/main" id="{987105F6-18D2-5F45-89DA-9273F6E177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1900" y="5243751"/>
                <a:ext cx="404280" cy="6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40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07FFC-E61E-F044-98BA-478F0CE9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ConvNet Layer</a:t>
            </a:r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513F0-1912-5F42-8474-C41E1041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Encoding</a:t>
            </a:r>
            <a:r>
              <a:rPr kumimoji="1" lang="ko-KR" altLang="en-US"/>
              <a:t>된 </a:t>
            </a:r>
            <a:r>
              <a:rPr kumimoji="1" lang="en-US" altLang="ko-KR"/>
              <a:t>Sequence</a:t>
            </a:r>
            <a:r>
              <a:rPr kumimoji="1" lang="ko-KR" altLang="en-US"/>
              <a:t>를 더 짧게 변경 하기 위함</a:t>
            </a:r>
            <a:endParaRPr kumimoji="1" lang="en-US" altLang="ko-KR"/>
          </a:p>
          <a:p>
            <a:r>
              <a:rPr kumimoji="1" lang="ko-KR" altLang="en-US"/>
              <a:t>연산은 </a:t>
            </a:r>
            <a:r>
              <a:rPr kumimoji="1" lang="en-US" altLang="ko-KR"/>
              <a:t>tanh, sigmoid</a:t>
            </a:r>
            <a:r>
              <a:rPr kumimoji="1" lang="ko-KR" altLang="en-US"/>
              <a:t>와 같은</a:t>
            </a:r>
            <a:r>
              <a:rPr kumimoji="1" lang="en-US" altLang="ko-KR"/>
              <a:t> non-linear</a:t>
            </a:r>
            <a:r>
              <a:rPr kumimoji="1" lang="ko-KR" altLang="en-US"/>
              <a:t> 함수 적용</a:t>
            </a:r>
            <a:endParaRPr kumimoji="1" lang="en-US" altLang="ko-KR"/>
          </a:p>
          <a:p>
            <a:r>
              <a:rPr kumimoji="1" lang="en-US" altLang="ko-KR"/>
              <a:t>Max-pooling</a:t>
            </a:r>
            <a:r>
              <a:rPr kumimoji="1" lang="ko-KR" altLang="en-US"/>
              <a:t> 사용 하여 가장 잘 나타내는 </a:t>
            </a:r>
            <a:r>
              <a:rPr kumimoji="1" lang="en-US" altLang="ko-KR"/>
              <a:t>featrue</a:t>
            </a:r>
            <a:r>
              <a:rPr kumimoji="1" lang="ko-KR" altLang="en-US"/>
              <a:t>만 남김</a:t>
            </a:r>
          </a:p>
        </p:txBody>
      </p:sp>
    </p:spTree>
    <p:extLst>
      <p:ext uri="{BB962C8B-B14F-4D97-AF65-F5344CB8AC3E}">
        <p14:creationId xmlns:p14="http://schemas.microsoft.com/office/powerpoint/2010/main" val="342417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571</Words>
  <Application>Microsoft Office PowerPoint</Application>
  <PresentationFormat>와이드스크린</PresentationFormat>
  <Paragraphs>89</Paragraphs>
  <Slides>15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Efficient Character-level Document Classification by Combining Convolution and Recurrent Layers</vt:lpstr>
      <vt:lpstr>Abstact</vt:lpstr>
      <vt:lpstr>Introduction</vt:lpstr>
      <vt:lpstr>기존 Character level 방법론</vt:lpstr>
      <vt:lpstr>목표</vt:lpstr>
      <vt:lpstr>Basic Building Blocks: NNL</vt:lpstr>
      <vt:lpstr>구성</vt:lpstr>
      <vt:lpstr>Embedding Layer</vt:lpstr>
      <vt:lpstr>ConvNet Layer</vt:lpstr>
      <vt:lpstr>Recurrent Layer</vt:lpstr>
      <vt:lpstr>Classification Layer</vt:lpstr>
      <vt:lpstr>Model details</vt:lpstr>
      <vt:lpstr>hyperparameter</vt:lpstr>
      <vt:lpstr>Concolusion &amp; Result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Character-level Document Classification by Combining Convolution and Recurrent Layers</dc:title>
  <dc:creator>김 재민</dc:creator>
  <cp:lastModifiedBy>김 재민</cp:lastModifiedBy>
  <cp:revision>3</cp:revision>
  <dcterms:created xsi:type="dcterms:W3CDTF">2019-03-24T03:26:34Z</dcterms:created>
  <dcterms:modified xsi:type="dcterms:W3CDTF">2019-03-27T12:21:57Z</dcterms:modified>
</cp:coreProperties>
</file>