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민" userId="c7615dd0c3fbdd17" providerId="LiveId" clId="{8A55A409-9633-40D1-8ED7-45F45F179EA8}"/>
    <pc:docChg chg="undo custSel addSld modSld sldOrd">
      <pc:chgData name="김 재민" userId="c7615dd0c3fbdd17" providerId="LiveId" clId="{8A55A409-9633-40D1-8ED7-45F45F179EA8}" dt="2019-02-09T09:27:09.743" v="8465" actId="20577"/>
      <pc:docMkLst>
        <pc:docMk/>
      </pc:docMkLst>
      <pc:sldChg chg="modSp">
        <pc:chgData name="김 재민" userId="c7615dd0c3fbdd17" providerId="LiveId" clId="{8A55A409-9633-40D1-8ED7-45F45F179EA8}" dt="2019-02-05T11:43:13.820" v="3786" actId="20577"/>
        <pc:sldMkLst>
          <pc:docMk/>
          <pc:sldMk cId="2761000" sldId="257"/>
        </pc:sldMkLst>
        <pc:spChg chg="mod">
          <ac:chgData name="김 재민" userId="c7615dd0c3fbdd17" providerId="LiveId" clId="{8A55A409-9633-40D1-8ED7-45F45F179EA8}" dt="2019-02-05T11:43:13.820" v="3786" actId="20577"/>
          <ac:spMkLst>
            <pc:docMk/>
            <pc:sldMk cId="2761000" sldId="257"/>
            <ac:spMk id="3" creationId="{174EC7CD-9DE3-4F29-B60E-F471006EE444}"/>
          </ac:spMkLst>
        </pc:spChg>
        <pc:graphicFrameChg chg="mod modGraphic">
          <ac:chgData name="김 재민" userId="c7615dd0c3fbdd17" providerId="LiveId" clId="{8A55A409-9633-40D1-8ED7-45F45F179EA8}" dt="2019-02-05T11:02:51.726" v="2438" actId="20577"/>
          <ac:graphicFrameMkLst>
            <pc:docMk/>
            <pc:sldMk cId="2761000" sldId="257"/>
            <ac:graphicFrameMk id="8" creationId="{E93D21F0-0E75-43B3-9867-04C73C11F197}"/>
          </ac:graphicFrameMkLst>
        </pc:graphicFrameChg>
      </pc:sldChg>
      <pc:sldChg chg="modSp add">
        <pc:chgData name="김 재민" userId="c7615dd0c3fbdd17" providerId="LiveId" clId="{8A55A409-9633-40D1-8ED7-45F45F179EA8}" dt="2019-02-05T08:52:44.114" v="997" actId="20577"/>
        <pc:sldMkLst>
          <pc:docMk/>
          <pc:sldMk cId="2421502647" sldId="258"/>
        </pc:sldMkLst>
        <pc:spChg chg="mod">
          <ac:chgData name="김 재민" userId="c7615dd0c3fbdd17" providerId="LiveId" clId="{8A55A409-9633-40D1-8ED7-45F45F179EA8}" dt="2019-02-05T07:51:53.855" v="169" actId="20577"/>
          <ac:spMkLst>
            <pc:docMk/>
            <pc:sldMk cId="2421502647" sldId="258"/>
            <ac:spMk id="2" creationId="{CA2A4C11-DA2C-4805-ABD8-39EDBE36A004}"/>
          </ac:spMkLst>
        </pc:spChg>
        <pc:spChg chg="mod">
          <ac:chgData name="김 재민" userId="c7615dd0c3fbdd17" providerId="LiveId" clId="{8A55A409-9633-40D1-8ED7-45F45F179EA8}" dt="2019-02-05T08:52:44.114" v="997" actId="20577"/>
          <ac:spMkLst>
            <pc:docMk/>
            <pc:sldMk cId="2421502647" sldId="258"/>
            <ac:spMk id="3" creationId="{DADE800F-C52B-489D-84D8-953CBD18E45A}"/>
          </ac:spMkLst>
        </pc:spChg>
      </pc:sldChg>
      <pc:sldChg chg="modSp add">
        <pc:chgData name="김 재민" userId="c7615dd0c3fbdd17" providerId="LiveId" clId="{8A55A409-9633-40D1-8ED7-45F45F179EA8}" dt="2019-02-05T08:54:20.737" v="1095" actId="20577"/>
        <pc:sldMkLst>
          <pc:docMk/>
          <pc:sldMk cId="4255722717" sldId="259"/>
        </pc:sldMkLst>
        <pc:spChg chg="mod">
          <ac:chgData name="김 재민" userId="c7615dd0c3fbdd17" providerId="LiveId" clId="{8A55A409-9633-40D1-8ED7-45F45F179EA8}" dt="2019-02-05T08:17:11.576" v="538" actId="20577"/>
          <ac:spMkLst>
            <pc:docMk/>
            <pc:sldMk cId="4255722717" sldId="259"/>
            <ac:spMk id="2" creationId="{35A4A167-0DF9-46FF-B9AB-59030D095626}"/>
          </ac:spMkLst>
        </pc:spChg>
        <pc:spChg chg="mod">
          <ac:chgData name="김 재민" userId="c7615dd0c3fbdd17" providerId="LiveId" clId="{8A55A409-9633-40D1-8ED7-45F45F179EA8}" dt="2019-02-05T08:54:20.737" v="1095" actId="20577"/>
          <ac:spMkLst>
            <pc:docMk/>
            <pc:sldMk cId="4255722717" sldId="259"/>
            <ac:spMk id="3" creationId="{C51A2344-292E-44FB-9F1A-B767A135C6F1}"/>
          </ac:spMkLst>
        </pc:spChg>
      </pc:sldChg>
      <pc:sldChg chg="modSp add">
        <pc:chgData name="김 재민" userId="c7615dd0c3fbdd17" providerId="LiveId" clId="{8A55A409-9633-40D1-8ED7-45F45F179EA8}" dt="2019-02-05T08:59:30.109" v="1378" actId="20577"/>
        <pc:sldMkLst>
          <pc:docMk/>
          <pc:sldMk cId="712429882" sldId="260"/>
        </pc:sldMkLst>
        <pc:spChg chg="mod">
          <ac:chgData name="김 재민" userId="c7615dd0c3fbdd17" providerId="LiveId" clId="{8A55A409-9633-40D1-8ED7-45F45F179EA8}" dt="2019-02-05T08:56:39.215" v="1331" actId="20577"/>
          <ac:spMkLst>
            <pc:docMk/>
            <pc:sldMk cId="712429882" sldId="260"/>
            <ac:spMk id="2" creationId="{8661FDD3-A9BF-4B52-9B03-DAB56170F8F1}"/>
          </ac:spMkLst>
        </pc:spChg>
        <pc:spChg chg="mod">
          <ac:chgData name="김 재민" userId="c7615dd0c3fbdd17" providerId="LiveId" clId="{8A55A409-9633-40D1-8ED7-45F45F179EA8}" dt="2019-02-05T08:59:30.109" v="1378" actId="20577"/>
          <ac:spMkLst>
            <pc:docMk/>
            <pc:sldMk cId="712429882" sldId="260"/>
            <ac:spMk id="3" creationId="{85F37E73-5D78-4751-8378-E15D86F26125}"/>
          </ac:spMkLst>
        </pc:spChg>
      </pc:sldChg>
      <pc:sldChg chg="addSp modSp add">
        <pc:chgData name="김 재민" userId="c7615dd0c3fbdd17" providerId="LiveId" clId="{8A55A409-9633-40D1-8ED7-45F45F179EA8}" dt="2019-02-05T10:37:20.363" v="1655" actId="1076"/>
        <pc:sldMkLst>
          <pc:docMk/>
          <pc:sldMk cId="771236908" sldId="261"/>
        </pc:sldMkLst>
        <pc:spChg chg="mod">
          <ac:chgData name="김 재민" userId="c7615dd0c3fbdd17" providerId="LiveId" clId="{8A55A409-9633-40D1-8ED7-45F45F179EA8}" dt="2019-02-05T09:00:25.026" v="1439" actId="20577"/>
          <ac:spMkLst>
            <pc:docMk/>
            <pc:sldMk cId="771236908" sldId="261"/>
            <ac:spMk id="2" creationId="{021441CF-D28B-4FC5-9F22-28331644429D}"/>
          </ac:spMkLst>
        </pc:spChg>
        <pc:spChg chg="mod">
          <ac:chgData name="김 재민" userId="c7615dd0c3fbdd17" providerId="LiveId" clId="{8A55A409-9633-40D1-8ED7-45F45F179EA8}" dt="2019-02-05T09:03:48.060" v="1652" actId="14"/>
          <ac:spMkLst>
            <pc:docMk/>
            <pc:sldMk cId="771236908" sldId="261"/>
            <ac:spMk id="3" creationId="{62437B95-008A-4D3C-AB32-7929DE87FCB5}"/>
          </ac:spMkLst>
        </pc:spChg>
        <pc:picChg chg="add mod">
          <ac:chgData name="김 재민" userId="c7615dd0c3fbdd17" providerId="LiveId" clId="{8A55A409-9633-40D1-8ED7-45F45F179EA8}" dt="2019-02-05T10:37:20.363" v="1655" actId="1076"/>
          <ac:picMkLst>
            <pc:docMk/>
            <pc:sldMk cId="771236908" sldId="261"/>
            <ac:picMk id="4" creationId="{3B5A7C9B-86AE-4242-B90A-2AF2D201F5DF}"/>
          </ac:picMkLst>
        </pc:picChg>
      </pc:sldChg>
      <pc:sldChg chg="addSp delSp modSp add">
        <pc:chgData name="김 재민" userId="c7615dd0c3fbdd17" providerId="LiveId" clId="{8A55A409-9633-40D1-8ED7-45F45F179EA8}" dt="2019-02-05T10:52:45.458" v="2098"/>
        <pc:sldMkLst>
          <pc:docMk/>
          <pc:sldMk cId="1364660416" sldId="262"/>
        </pc:sldMkLst>
        <pc:spChg chg="mod">
          <ac:chgData name="김 재민" userId="c7615dd0c3fbdd17" providerId="LiveId" clId="{8A55A409-9633-40D1-8ED7-45F45F179EA8}" dt="2019-02-05T10:38:40.392" v="1717"/>
          <ac:spMkLst>
            <pc:docMk/>
            <pc:sldMk cId="1364660416" sldId="262"/>
            <ac:spMk id="2" creationId="{16A76859-99AC-4042-8AF6-57E8742FE4A6}"/>
          </ac:spMkLst>
        </pc:spChg>
        <pc:spChg chg="mod">
          <ac:chgData name="김 재민" userId="c7615dd0c3fbdd17" providerId="LiveId" clId="{8A55A409-9633-40D1-8ED7-45F45F179EA8}" dt="2019-02-05T10:45:13.600" v="1968" actId="20577"/>
          <ac:spMkLst>
            <pc:docMk/>
            <pc:sldMk cId="1364660416" sldId="262"/>
            <ac:spMk id="3" creationId="{A8B31434-341B-480D-B028-2A96202DEB17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6" creationId="{717406D8-1076-4A88-9C6C-C0A2C3405D62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7" creationId="{E0EF6DA0-C1F9-43D5-961C-8F0A05200F28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8" creationId="{4B501998-E0AB-442E-B2BC-425FE634D9B5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9" creationId="{75471E9A-5E84-406C-838A-0A686CA2133C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0" creationId="{593CB7BE-18C3-40A1-BBBB-B98B3128A706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1" creationId="{8BDBB914-96EE-4D5F-B34F-4F7D1B5EB61C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2" creationId="{0134CB09-4C49-4E46-A569-BD9C0F1C619D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3" creationId="{C2B2D8E4-D64A-4894-9946-F652C70A6A97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4" creationId="{73434BC5-8A06-4592-8E15-D1E8685A986F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5" creationId="{1FC07A32-63BA-47D0-BB70-4B308ABC8CCA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6" creationId="{BC8B3CC6-7B87-452F-A046-287F293C55D3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7" creationId="{13D4A647-B08D-4C27-858C-75178AEF4A89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8" creationId="{AEC108D8-0506-4400-8D02-94F2E37F9515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19" creationId="{43239E11-C2AE-4D64-973B-FFC78F2F31A7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20" creationId="{920D0E30-0892-4C06-92E4-F7EE09E4E784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21" creationId="{4546FE54-4BD2-42EC-818E-5540E81FE507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22" creationId="{C195DC2B-91E6-4719-9534-936CDB5A94EC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23" creationId="{68513D36-6A1E-4153-AEBE-B283031E8492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24" creationId="{4B8DB458-A49E-4CEF-88A6-72954047A149}"/>
          </ac:spMkLst>
        </pc:spChg>
        <pc:spChg chg="add del">
          <ac:chgData name="김 재민" userId="c7615dd0c3fbdd17" providerId="LiveId" clId="{8A55A409-9633-40D1-8ED7-45F45F179EA8}" dt="2019-02-05T10:48:08.595" v="1970"/>
          <ac:spMkLst>
            <pc:docMk/>
            <pc:sldMk cId="1364660416" sldId="262"/>
            <ac:spMk id="25" creationId="{4E7E2160-E1CF-4C24-80A7-5F1D2BE87873}"/>
          </ac:spMkLst>
        </pc:spChg>
        <pc:graphicFrameChg chg="add del">
          <ac:chgData name="김 재민" userId="c7615dd0c3fbdd17" providerId="LiveId" clId="{8A55A409-9633-40D1-8ED7-45F45F179EA8}" dt="2019-02-05T10:48:08.595" v="1970"/>
          <ac:graphicFrameMkLst>
            <pc:docMk/>
            <pc:sldMk cId="1364660416" sldId="262"/>
            <ac:graphicFrameMk id="5" creationId="{8461186C-EAAB-43EF-B44C-FEDCCF7CFB58}"/>
          </ac:graphicFrameMkLst>
        </pc:graphicFrameChg>
        <pc:graphicFrameChg chg="add mod modGraphic">
          <ac:chgData name="김 재민" userId="c7615dd0c3fbdd17" providerId="LiveId" clId="{8A55A409-9633-40D1-8ED7-45F45F179EA8}" dt="2019-02-05T10:52:45.458" v="2098"/>
          <ac:graphicFrameMkLst>
            <pc:docMk/>
            <pc:sldMk cId="1364660416" sldId="262"/>
            <ac:graphicFrameMk id="26" creationId="{08689B01-3671-4FDA-8DA3-7964258A9A66}"/>
          </ac:graphicFrameMkLst>
        </pc:graphicFrameChg>
        <pc:picChg chg="add del">
          <ac:chgData name="김 재민" userId="c7615dd0c3fbdd17" providerId="LiveId" clId="{8A55A409-9633-40D1-8ED7-45F45F179EA8}" dt="2019-02-05T10:38:44.990" v="1726"/>
          <ac:picMkLst>
            <pc:docMk/>
            <pc:sldMk cId="1364660416" sldId="262"/>
            <ac:picMk id="4" creationId="{4879FDAD-0AFB-4326-91E0-9B9CE56E6D53}"/>
          </ac:picMkLst>
        </pc:picChg>
      </pc:sldChg>
      <pc:sldChg chg="addSp modSp add">
        <pc:chgData name="김 재민" userId="c7615dd0c3fbdd17" providerId="LiveId" clId="{8A55A409-9633-40D1-8ED7-45F45F179EA8}" dt="2019-02-05T10:55:28.287" v="2188" actId="1076"/>
        <pc:sldMkLst>
          <pc:docMk/>
          <pc:sldMk cId="2050509535" sldId="263"/>
        </pc:sldMkLst>
        <pc:spChg chg="mod">
          <ac:chgData name="김 재민" userId="c7615dd0c3fbdd17" providerId="LiveId" clId="{8A55A409-9633-40D1-8ED7-45F45F179EA8}" dt="2019-02-05T10:53:11.958" v="2131" actId="20577"/>
          <ac:spMkLst>
            <pc:docMk/>
            <pc:sldMk cId="2050509535" sldId="263"/>
            <ac:spMk id="2" creationId="{77D43BB2-89F7-4139-B547-A0E7677C8A4E}"/>
          </ac:spMkLst>
        </pc:spChg>
        <pc:spChg chg="mod">
          <ac:chgData name="김 재민" userId="c7615dd0c3fbdd17" providerId="LiveId" clId="{8A55A409-9633-40D1-8ED7-45F45F179EA8}" dt="2019-02-05T10:54:15.189" v="2184" actId="255"/>
          <ac:spMkLst>
            <pc:docMk/>
            <pc:sldMk cId="2050509535" sldId="263"/>
            <ac:spMk id="3" creationId="{5DCD2226-2FC2-4BAD-97E7-E05629FD7BFE}"/>
          </ac:spMkLst>
        </pc:spChg>
        <pc:picChg chg="add mod">
          <ac:chgData name="김 재민" userId="c7615dd0c3fbdd17" providerId="LiveId" clId="{8A55A409-9633-40D1-8ED7-45F45F179EA8}" dt="2019-02-05T10:55:28.287" v="2188" actId="1076"/>
          <ac:picMkLst>
            <pc:docMk/>
            <pc:sldMk cId="2050509535" sldId="263"/>
            <ac:picMk id="4" creationId="{697A2107-B973-4375-AF05-8D188E8C9A6A}"/>
          </ac:picMkLst>
        </pc:picChg>
      </pc:sldChg>
      <pc:sldChg chg="addSp modSp add modNotesTx">
        <pc:chgData name="김 재민" userId="c7615dd0c3fbdd17" providerId="LiveId" clId="{8A55A409-9633-40D1-8ED7-45F45F179EA8}" dt="2019-02-05T11:07:56.405" v="2686" actId="20577"/>
        <pc:sldMkLst>
          <pc:docMk/>
          <pc:sldMk cId="1901855094" sldId="264"/>
        </pc:sldMkLst>
        <pc:spChg chg="mod">
          <ac:chgData name="김 재민" userId="c7615dd0c3fbdd17" providerId="LiveId" clId="{8A55A409-9633-40D1-8ED7-45F45F179EA8}" dt="2019-02-05T10:58:12.605" v="2229" actId="20577"/>
          <ac:spMkLst>
            <pc:docMk/>
            <pc:sldMk cId="1901855094" sldId="264"/>
            <ac:spMk id="2" creationId="{4186CA37-4323-43D2-87BC-9D59DA24EC13}"/>
          </ac:spMkLst>
        </pc:spChg>
        <pc:spChg chg="mod">
          <ac:chgData name="김 재민" userId="c7615dd0c3fbdd17" providerId="LiveId" clId="{8A55A409-9633-40D1-8ED7-45F45F179EA8}" dt="2019-02-05T11:07:56.405" v="2686" actId="20577"/>
          <ac:spMkLst>
            <pc:docMk/>
            <pc:sldMk cId="1901855094" sldId="264"/>
            <ac:spMk id="3" creationId="{92CC40CE-2481-4EBD-986A-E3A772E30FFA}"/>
          </ac:spMkLst>
        </pc:spChg>
        <pc:graphicFrameChg chg="add mod modGraphic">
          <ac:chgData name="김 재민" userId="c7615dd0c3fbdd17" providerId="LiveId" clId="{8A55A409-9633-40D1-8ED7-45F45F179EA8}" dt="2019-02-05T11:02:56.873" v="2439" actId="255"/>
          <ac:graphicFrameMkLst>
            <pc:docMk/>
            <pc:sldMk cId="1901855094" sldId="264"/>
            <ac:graphicFrameMk id="4" creationId="{6851FBB4-DF12-4A90-973B-7ED7388BD5C0}"/>
          </ac:graphicFrameMkLst>
        </pc:graphicFrameChg>
      </pc:sldChg>
      <pc:sldChg chg="modSp add modNotesTx">
        <pc:chgData name="김 재민" userId="c7615dd0c3fbdd17" providerId="LiveId" clId="{8A55A409-9633-40D1-8ED7-45F45F179EA8}" dt="2019-02-05T11:23:10.980" v="3281" actId="20577"/>
        <pc:sldMkLst>
          <pc:docMk/>
          <pc:sldMk cId="3606690252" sldId="265"/>
        </pc:sldMkLst>
        <pc:spChg chg="mod">
          <ac:chgData name="김 재민" userId="c7615dd0c3fbdd17" providerId="LiveId" clId="{8A55A409-9633-40D1-8ED7-45F45F179EA8}" dt="2019-02-05T11:08:13.238" v="2693"/>
          <ac:spMkLst>
            <pc:docMk/>
            <pc:sldMk cId="3606690252" sldId="265"/>
            <ac:spMk id="2" creationId="{2E5A4233-52F0-4B4F-AAF0-5F828259CC4E}"/>
          </ac:spMkLst>
        </pc:spChg>
        <pc:spChg chg="mod">
          <ac:chgData name="김 재민" userId="c7615dd0c3fbdd17" providerId="LiveId" clId="{8A55A409-9633-40D1-8ED7-45F45F179EA8}" dt="2019-02-05T11:23:10.980" v="3281" actId="20577"/>
          <ac:spMkLst>
            <pc:docMk/>
            <pc:sldMk cId="3606690252" sldId="265"/>
            <ac:spMk id="3" creationId="{C8A97375-2432-475E-B792-6B20852777C9}"/>
          </ac:spMkLst>
        </pc:spChg>
      </pc:sldChg>
      <pc:sldChg chg="modSp add">
        <pc:chgData name="김 재민" userId="c7615dd0c3fbdd17" providerId="LiveId" clId="{8A55A409-9633-40D1-8ED7-45F45F179EA8}" dt="2019-02-05T11:38:53.369" v="3613" actId="20577"/>
        <pc:sldMkLst>
          <pc:docMk/>
          <pc:sldMk cId="4803215" sldId="266"/>
        </pc:sldMkLst>
        <pc:spChg chg="mod">
          <ac:chgData name="김 재민" userId="c7615dd0c3fbdd17" providerId="LiveId" clId="{8A55A409-9633-40D1-8ED7-45F45F179EA8}" dt="2019-02-05T11:24:58.627" v="3304" actId="20577"/>
          <ac:spMkLst>
            <pc:docMk/>
            <pc:sldMk cId="4803215" sldId="266"/>
            <ac:spMk id="2" creationId="{E08E1D54-E86B-4D50-97C8-83C6231F191D}"/>
          </ac:spMkLst>
        </pc:spChg>
        <pc:spChg chg="mod">
          <ac:chgData name="김 재민" userId="c7615dd0c3fbdd17" providerId="LiveId" clId="{8A55A409-9633-40D1-8ED7-45F45F179EA8}" dt="2019-02-05T11:38:53.369" v="3613" actId="20577"/>
          <ac:spMkLst>
            <pc:docMk/>
            <pc:sldMk cId="4803215" sldId="266"/>
            <ac:spMk id="3" creationId="{64C5ACDD-CD82-4978-A452-827A03ADC051}"/>
          </ac:spMkLst>
        </pc:spChg>
      </pc:sldChg>
      <pc:sldChg chg="addSp delSp modSp add">
        <pc:chgData name="김 재민" userId="c7615dd0c3fbdd17" providerId="LiveId" clId="{8A55A409-9633-40D1-8ED7-45F45F179EA8}" dt="2019-02-09T04:40:42.437" v="4623" actId="20577"/>
        <pc:sldMkLst>
          <pc:docMk/>
          <pc:sldMk cId="3007390896" sldId="267"/>
        </pc:sldMkLst>
        <pc:spChg chg="mod">
          <ac:chgData name="김 재민" userId="c7615dd0c3fbdd17" providerId="LiveId" clId="{8A55A409-9633-40D1-8ED7-45F45F179EA8}" dt="2019-02-05T12:18:44.595" v="3835" actId="20577"/>
          <ac:spMkLst>
            <pc:docMk/>
            <pc:sldMk cId="3007390896" sldId="267"/>
            <ac:spMk id="2" creationId="{946BCF66-0FC0-4700-BE59-A9AB51E28539}"/>
          </ac:spMkLst>
        </pc:spChg>
        <pc:spChg chg="del mod">
          <ac:chgData name="김 재민" userId="c7615dd0c3fbdd17" providerId="LiveId" clId="{8A55A409-9633-40D1-8ED7-45F45F179EA8}" dt="2019-02-09T04:14:04.537" v="3837"/>
          <ac:spMkLst>
            <pc:docMk/>
            <pc:sldMk cId="3007390896" sldId="267"/>
            <ac:spMk id="3" creationId="{4A3F0E61-7C8A-407E-AF75-BD6084572649}"/>
          </ac:spMkLst>
        </pc:spChg>
        <pc:spChg chg="add mod">
          <ac:chgData name="김 재민" userId="c7615dd0c3fbdd17" providerId="LiveId" clId="{8A55A409-9633-40D1-8ED7-45F45F179EA8}" dt="2019-02-09T04:40:42.437" v="4623" actId="20577"/>
          <ac:spMkLst>
            <pc:docMk/>
            <pc:sldMk cId="3007390896" sldId="267"/>
            <ac:spMk id="5" creationId="{A053BD9F-09F7-477A-BE3C-A6EEF6B88960}"/>
          </ac:spMkLst>
        </pc:spChg>
        <pc:picChg chg="add del mod">
          <ac:chgData name="김 재민" userId="c7615dd0c3fbdd17" providerId="LiveId" clId="{8A55A409-9633-40D1-8ED7-45F45F179EA8}" dt="2019-02-09T04:14:13.915" v="3839"/>
          <ac:picMkLst>
            <pc:docMk/>
            <pc:sldMk cId="3007390896" sldId="267"/>
            <ac:picMk id="4" creationId="{2944FB4F-F5AB-4249-82CE-C36548E440D3}"/>
          </ac:picMkLst>
        </pc:picChg>
        <pc:picChg chg="add mod">
          <ac:chgData name="김 재민" userId="c7615dd0c3fbdd17" providerId="LiveId" clId="{8A55A409-9633-40D1-8ED7-45F45F179EA8}" dt="2019-02-09T04:14:34.953" v="3846" actId="1076"/>
          <ac:picMkLst>
            <pc:docMk/>
            <pc:sldMk cId="3007390896" sldId="267"/>
            <ac:picMk id="6" creationId="{E5FADA2C-9F6F-454C-9076-3891366E8325}"/>
          </ac:picMkLst>
        </pc:picChg>
        <pc:picChg chg="add del">
          <ac:chgData name="김 재민" userId="c7615dd0c3fbdd17" providerId="LiveId" clId="{8A55A409-9633-40D1-8ED7-45F45F179EA8}" dt="2019-02-09T04:19:12.881" v="4301"/>
          <ac:picMkLst>
            <pc:docMk/>
            <pc:sldMk cId="3007390896" sldId="267"/>
            <ac:picMk id="7" creationId="{AF55F9E3-340E-473B-AE6E-9A993BFF833F}"/>
          </ac:picMkLst>
        </pc:picChg>
      </pc:sldChg>
      <pc:sldChg chg="addSp modSp add">
        <pc:chgData name="김 재민" userId="c7615dd0c3fbdd17" providerId="LiveId" clId="{8A55A409-9633-40D1-8ED7-45F45F179EA8}" dt="2019-02-09T04:47:03.862" v="4888" actId="1076"/>
        <pc:sldMkLst>
          <pc:docMk/>
          <pc:sldMk cId="721522379" sldId="268"/>
        </pc:sldMkLst>
        <pc:spChg chg="mod">
          <ac:chgData name="김 재민" userId="c7615dd0c3fbdd17" providerId="LiveId" clId="{8A55A409-9633-40D1-8ED7-45F45F179EA8}" dt="2019-02-09T04:44:59.932" v="4884" actId="20577"/>
          <ac:spMkLst>
            <pc:docMk/>
            <pc:sldMk cId="721522379" sldId="268"/>
            <ac:spMk id="5" creationId="{A053BD9F-09F7-477A-BE3C-A6EEF6B88960}"/>
          </ac:spMkLst>
        </pc:spChg>
        <pc:picChg chg="add mod">
          <ac:chgData name="김 재민" userId="c7615dd0c3fbdd17" providerId="LiveId" clId="{8A55A409-9633-40D1-8ED7-45F45F179EA8}" dt="2019-02-09T04:47:03.862" v="4888" actId="1076"/>
          <ac:picMkLst>
            <pc:docMk/>
            <pc:sldMk cId="721522379" sldId="268"/>
            <ac:picMk id="3" creationId="{FD389EC6-EBA9-4FC9-875B-8CBC8422D3C9}"/>
          </ac:picMkLst>
        </pc:picChg>
      </pc:sldChg>
      <pc:sldChg chg="delSp modSp add modNotesTx">
        <pc:chgData name="김 재민" userId="c7615dd0c3fbdd17" providerId="LiveId" clId="{8A55A409-9633-40D1-8ED7-45F45F179EA8}" dt="2019-02-09T05:07:07.043" v="5410" actId="255"/>
        <pc:sldMkLst>
          <pc:docMk/>
          <pc:sldMk cId="498984735" sldId="269"/>
        </pc:sldMkLst>
        <pc:spChg chg="mod">
          <ac:chgData name="김 재민" userId="c7615dd0c3fbdd17" providerId="LiveId" clId="{8A55A409-9633-40D1-8ED7-45F45F179EA8}" dt="2019-02-09T05:04:55.806" v="5305"/>
          <ac:spMkLst>
            <pc:docMk/>
            <pc:sldMk cId="498984735" sldId="269"/>
            <ac:spMk id="2" creationId="{946BCF66-0FC0-4700-BE59-A9AB51E28539}"/>
          </ac:spMkLst>
        </pc:spChg>
        <pc:spChg chg="mod">
          <ac:chgData name="김 재민" userId="c7615dd0c3fbdd17" providerId="LiveId" clId="{8A55A409-9633-40D1-8ED7-45F45F179EA8}" dt="2019-02-09T05:07:07.043" v="5410" actId="255"/>
          <ac:spMkLst>
            <pc:docMk/>
            <pc:sldMk cId="498984735" sldId="269"/>
            <ac:spMk id="5" creationId="{A053BD9F-09F7-477A-BE3C-A6EEF6B88960}"/>
          </ac:spMkLst>
        </pc:spChg>
        <pc:picChg chg="del mod">
          <ac:chgData name="김 재민" userId="c7615dd0c3fbdd17" providerId="LiveId" clId="{8A55A409-9633-40D1-8ED7-45F45F179EA8}" dt="2019-02-09T04:50:06.883" v="4911" actId="478"/>
          <ac:picMkLst>
            <pc:docMk/>
            <pc:sldMk cId="498984735" sldId="269"/>
            <ac:picMk id="3" creationId="{FD389EC6-EBA9-4FC9-875B-8CBC8422D3C9}"/>
          </ac:picMkLst>
        </pc:picChg>
        <pc:picChg chg="del">
          <ac:chgData name="김 재민" userId="c7615dd0c3fbdd17" providerId="LiveId" clId="{8A55A409-9633-40D1-8ED7-45F45F179EA8}" dt="2019-02-09T04:50:07.234" v="4912" actId="478"/>
          <ac:picMkLst>
            <pc:docMk/>
            <pc:sldMk cId="498984735" sldId="269"/>
            <ac:picMk id="6" creationId="{E5FADA2C-9F6F-454C-9076-3891366E8325}"/>
          </ac:picMkLst>
        </pc:picChg>
      </pc:sldChg>
      <pc:sldChg chg="addSp delSp modSp add modNotesTx">
        <pc:chgData name="김 재민" userId="c7615dd0c3fbdd17" providerId="LiveId" clId="{8A55A409-9633-40D1-8ED7-45F45F179EA8}" dt="2019-02-09T05:28:33.248" v="5601"/>
        <pc:sldMkLst>
          <pc:docMk/>
          <pc:sldMk cId="1767007034" sldId="270"/>
        </pc:sldMkLst>
        <pc:spChg chg="mod">
          <ac:chgData name="김 재민" userId="c7615dd0c3fbdd17" providerId="LiveId" clId="{8A55A409-9633-40D1-8ED7-45F45F179EA8}" dt="2019-02-09T05:04:59.163" v="5310"/>
          <ac:spMkLst>
            <pc:docMk/>
            <pc:sldMk cId="1767007034" sldId="270"/>
            <ac:spMk id="2" creationId="{946BCF66-0FC0-4700-BE59-A9AB51E28539}"/>
          </ac:spMkLst>
        </pc:spChg>
        <pc:spChg chg="del mod">
          <ac:chgData name="김 재민" userId="c7615dd0c3fbdd17" providerId="LiveId" clId="{8A55A409-9633-40D1-8ED7-45F45F179EA8}" dt="2019-02-09T05:28:33.248" v="5601"/>
          <ac:spMkLst>
            <pc:docMk/>
            <pc:sldMk cId="1767007034" sldId="270"/>
            <ac:spMk id="5" creationId="{A053BD9F-09F7-477A-BE3C-A6EEF6B88960}"/>
          </ac:spMkLst>
        </pc:spChg>
        <pc:picChg chg="add del mod">
          <ac:chgData name="김 재민" userId="c7615dd0c3fbdd17" providerId="LiveId" clId="{8A55A409-9633-40D1-8ED7-45F45F179EA8}" dt="2019-02-09T05:28:31.909" v="5600"/>
          <ac:picMkLst>
            <pc:docMk/>
            <pc:sldMk cId="1767007034" sldId="270"/>
            <ac:picMk id="3" creationId="{E8D8BB9E-97B5-4C04-A43A-E690EB38B11D}"/>
          </ac:picMkLst>
        </pc:picChg>
        <pc:picChg chg="add mod">
          <ac:chgData name="김 재민" userId="c7615dd0c3fbdd17" providerId="LiveId" clId="{8A55A409-9633-40D1-8ED7-45F45F179EA8}" dt="2019-02-09T05:28:33.248" v="5601"/>
          <ac:picMkLst>
            <pc:docMk/>
            <pc:sldMk cId="1767007034" sldId="270"/>
            <ac:picMk id="6" creationId="{F3A6E373-6CF3-425B-AAE8-586C54FE6026}"/>
          </ac:picMkLst>
        </pc:picChg>
      </pc:sldChg>
      <pc:sldChg chg="delSp modSp add">
        <pc:chgData name="김 재민" userId="c7615dd0c3fbdd17" providerId="LiveId" clId="{8A55A409-9633-40D1-8ED7-45F45F179EA8}" dt="2019-02-09T05:50:38.473" v="6187" actId="15"/>
        <pc:sldMkLst>
          <pc:docMk/>
          <pc:sldMk cId="1043116153" sldId="271"/>
        </pc:sldMkLst>
        <pc:spChg chg="mod">
          <ac:chgData name="김 재민" userId="c7615dd0c3fbdd17" providerId="LiveId" clId="{8A55A409-9633-40D1-8ED7-45F45F179EA8}" dt="2019-02-09T05:50:38.473" v="6187" actId="15"/>
          <ac:spMkLst>
            <pc:docMk/>
            <pc:sldMk cId="1043116153" sldId="271"/>
            <ac:spMk id="5" creationId="{A053BD9F-09F7-477A-BE3C-A6EEF6B88960}"/>
          </ac:spMkLst>
        </pc:spChg>
        <pc:picChg chg="del mod">
          <ac:chgData name="김 재민" userId="c7615dd0c3fbdd17" providerId="LiveId" clId="{8A55A409-9633-40D1-8ED7-45F45F179EA8}" dt="2019-02-09T05:27:39.047" v="5580" actId="478"/>
          <ac:picMkLst>
            <pc:docMk/>
            <pc:sldMk cId="1043116153" sldId="271"/>
            <ac:picMk id="3" creationId="{E8D8BB9E-97B5-4C04-A43A-E690EB38B11D}"/>
          </ac:picMkLst>
        </pc:picChg>
      </pc:sldChg>
      <pc:sldChg chg="modSp add">
        <pc:chgData name="김 재민" userId="c7615dd0c3fbdd17" providerId="LiveId" clId="{8A55A409-9633-40D1-8ED7-45F45F179EA8}" dt="2019-02-09T06:53:15.572" v="6416" actId="255"/>
        <pc:sldMkLst>
          <pc:docMk/>
          <pc:sldMk cId="29864124" sldId="272"/>
        </pc:sldMkLst>
        <pc:spChg chg="mod">
          <ac:chgData name="김 재민" userId="c7615dd0c3fbdd17" providerId="LiveId" clId="{8A55A409-9633-40D1-8ED7-45F45F179EA8}" dt="2019-02-09T06:11:43.669" v="6236" actId="20577"/>
          <ac:spMkLst>
            <pc:docMk/>
            <pc:sldMk cId="29864124" sldId="272"/>
            <ac:spMk id="2" creationId="{946BCF66-0FC0-4700-BE59-A9AB51E28539}"/>
          </ac:spMkLst>
        </pc:spChg>
        <pc:spChg chg="mod">
          <ac:chgData name="김 재민" userId="c7615dd0c3fbdd17" providerId="LiveId" clId="{8A55A409-9633-40D1-8ED7-45F45F179EA8}" dt="2019-02-09T06:53:15.572" v="6416" actId="255"/>
          <ac:spMkLst>
            <pc:docMk/>
            <pc:sldMk cId="29864124" sldId="272"/>
            <ac:spMk id="5" creationId="{A053BD9F-09F7-477A-BE3C-A6EEF6B88960}"/>
          </ac:spMkLst>
        </pc:spChg>
      </pc:sldChg>
      <pc:sldChg chg="modSp add">
        <pc:chgData name="김 재민" userId="c7615dd0c3fbdd17" providerId="LiveId" clId="{8A55A409-9633-40D1-8ED7-45F45F179EA8}" dt="2019-02-09T07:17:14.509" v="7129" actId="20577"/>
        <pc:sldMkLst>
          <pc:docMk/>
          <pc:sldMk cId="196295688" sldId="273"/>
        </pc:sldMkLst>
        <pc:spChg chg="mod">
          <ac:chgData name="김 재민" userId="c7615dd0c3fbdd17" providerId="LiveId" clId="{8A55A409-9633-40D1-8ED7-45F45F179EA8}" dt="2019-02-09T07:14:13.597" v="7015" actId="20577"/>
          <ac:spMkLst>
            <pc:docMk/>
            <pc:sldMk cId="196295688" sldId="273"/>
            <ac:spMk id="2" creationId="{946BCF66-0FC0-4700-BE59-A9AB51E28539}"/>
          </ac:spMkLst>
        </pc:spChg>
        <pc:spChg chg="mod">
          <ac:chgData name="김 재민" userId="c7615dd0c3fbdd17" providerId="LiveId" clId="{8A55A409-9633-40D1-8ED7-45F45F179EA8}" dt="2019-02-09T07:17:14.509" v="7129" actId="20577"/>
          <ac:spMkLst>
            <pc:docMk/>
            <pc:sldMk cId="196295688" sldId="273"/>
            <ac:spMk id="5" creationId="{A053BD9F-09F7-477A-BE3C-A6EEF6B88960}"/>
          </ac:spMkLst>
        </pc:spChg>
      </pc:sldChg>
      <pc:sldChg chg="addSp delSp modSp add">
        <pc:chgData name="김 재민" userId="c7615dd0c3fbdd17" providerId="LiveId" clId="{8A55A409-9633-40D1-8ED7-45F45F179EA8}" dt="2019-02-09T07:34:00.917" v="7435" actId="14"/>
        <pc:sldMkLst>
          <pc:docMk/>
          <pc:sldMk cId="1477390203" sldId="274"/>
        </pc:sldMkLst>
        <pc:spChg chg="mod">
          <ac:chgData name="김 재민" userId="c7615dd0c3fbdd17" providerId="LiveId" clId="{8A55A409-9633-40D1-8ED7-45F45F179EA8}" dt="2019-02-09T07:18:31.578" v="7162" actId="20577"/>
          <ac:spMkLst>
            <pc:docMk/>
            <pc:sldMk cId="1477390203" sldId="274"/>
            <ac:spMk id="2" creationId="{946BCF66-0FC0-4700-BE59-A9AB51E28539}"/>
          </ac:spMkLst>
        </pc:spChg>
        <pc:spChg chg="add mod">
          <ac:chgData name="김 재민" userId="c7615dd0c3fbdd17" providerId="LiveId" clId="{8A55A409-9633-40D1-8ED7-45F45F179EA8}" dt="2019-02-09T07:34:00.917" v="7435" actId="14"/>
          <ac:spMkLst>
            <pc:docMk/>
            <pc:sldMk cId="1477390203" sldId="274"/>
            <ac:spMk id="4" creationId="{780EA8B9-FBBC-49D4-BDEE-64F7C9AF28DD}"/>
          </ac:spMkLst>
        </pc:spChg>
        <pc:spChg chg="del mod">
          <ac:chgData name="김 재민" userId="c7615dd0c3fbdd17" providerId="LiveId" clId="{8A55A409-9633-40D1-8ED7-45F45F179EA8}" dt="2019-02-09T07:18:35.312" v="7163"/>
          <ac:spMkLst>
            <pc:docMk/>
            <pc:sldMk cId="1477390203" sldId="274"/>
            <ac:spMk id="5" creationId="{A053BD9F-09F7-477A-BE3C-A6EEF6B88960}"/>
          </ac:spMkLst>
        </pc:spChg>
        <pc:picChg chg="add mod">
          <ac:chgData name="김 재민" userId="c7615dd0c3fbdd17" providerId="LiveId" clId="{8A55A409-9633-40D1-8ED7-45F45F179EA8}" dt="2019-02-09T07:19:31.298" v="7165" actId="1076"/>
          <ac:picMkLst>
            <pc:docMk/>
            <pc:sldMk cId="1477390203" sldId="274"/>
            <ac:picMk id="3" creationId="{3D3BA8CE-82A2-400D-AFA9-074E5942FC53}"/>
          </ac:picMkLst>
        </pc:picChg>
      </pc:sldChg>
      <pc:sldChg chg="addSp delSp modSp add">
        <pc:chgData name="김 재민" userId="c7615dd0c3fbdd17" providerId="LiveId" clId="{8A55A409-9633-40D1-8ED7-45F45F179EA8}" dt="2019-02-09T07:43:20.669" v="7574"/>
        <pc:sldMkLst>
          <pc:docMk/>
          <pc:sldMk cId="621559339" sldId="275"/>
        </pc:sldMkLst>
        <pc:spChg chg="mod">
          <ac:chgData name="김 재민" userId="c7615dd0c3fbdd17" providerId="LiveId" clId="{8A55A409-9633-40D1-8ED7-45F45F179EA8}" dt="2019-02-09T07:35:14.591" v="7455" actId="20577"/>
          <ac:spMkLst>
            <pc:docMk/>
            <pc:sldMk cId="621559339" sldId="275"/>
            <ac:spMk id="2" creationId="{946BCF66-0FC0-4700-BE59-A9AB51E28539}"/>
          </ac:spMkLst>
        </pc:spChg>
        <pc:spChg chg="del">
          <ac:chgData name="김 재민" userId="c7615dd0c3fbdd17" providerId="LiveId" clId="{8A55A409-9633-40D1-8ED7-45F45F179EA8}" dt="2019-02-09T07:34:38.277" v="7439" actId="478"/>
          <ac:spMkLst>
            <pc:docMk/>
            <pc:sldMk cId="621559339" sldId="275"/>
            <ac:spMk id="4" creationId="{780EA8B9-FBBC-49D4-BDEE-64F7C9AF28DD}"/>
          </ac:spMkLst>
        </pc:spChg>
        <pc:spChg chg="add mod">
          <ac:chgData name="김 재민" userId="c7615dd0c3fbdd17" providerId="LiveId" clId="{8A55A409-9633-40D1-8ED7-45F45F179EA8}" dt="2019-02-09T07:43:20.669" v="7574"/>
          <ac:spMkLst>
            <pc:docMk/>
            <pc:sldMk cId="621559339" sldId="275"/>
            <ac:spMk id="6" creationId="{3D5B2B1F-64AA-4C10-81F6-FB3E85226DCB}"/>
          </ac:spMkLst>
        </pc:spChg>
        <pc:picChg chg="del">
          <ac:chgData name="김 재민" userId="c7615dd0c3fbdd17" providerId="LiveId" clId="{8A55A409-9633-40D1-8ED7-45F45F179EA8}" dt="2019-02-09T07:34:30.064" v="7437" actId="478"/>
          <ac:picMkLst>
            <pc:docMk/>
            <pc:sldMk cId="621559339" sldId="275"/>
            <ac:picMk id="3" creationId="{3D3BA8CE-82A2-400D-AFA9-074E5942FC53}"/>
          </ac:picMkLst>
        </pc:picChg>
      </pc:sldChg>
      <pc:sldChg chg="addSp delSp modSp add ord modNotesTx">
        <pc:chgData name="김 재민" userId="c7615dd0c3fbdd17" providerId="LiveId" clId="{8A55A409-9633-40D1-8ED7-45F45F179EA8}" dt="2019-02-09T07:48:13.119" v="7724" actId="20577"/>
        <pc:sldMkLst>
          <pc:docMk/>
          <pc:sldMk cId="1718613469" sldId="276"/>
        </pc:sldMkLst>
        <pc:spChg chg="mod">
          <ac:chgData name="김 재민" userId="c7615dd0c3fbdd17" providerId="LiveId" clId="{8A55A409-9633-40D1-8ED7-45F45F179EA8}" dt="2019-02-09T07:43:33.193" v="7581" actId="20577"/>
          <ac:spMkLst>
            <pc:docMk/>
            <pc:sldMk cId="1718613469" sldId="276"/>
            <ac:spMk id="2" creationId="{946BCF66-0FC0-4700-BE59-A9AB51E28539}"/>
          </ac:spMkLst>
        </pc:spChg>
        <pc:spChg chg="del mod">
          <ac:chgData name="김 재민" userId="c7615dd0c3fbdd17" providerId="LiveId" clId="{8A55A409-9633-40D1-8ED7-45F45F179EA8}" dt="2019-02-09T07:44:37.542" v="7594"/>
          <ac:spMkLst>
            <pc:docMk/>
            <pc:sldMk cId="1718613469" sldId="276"/>
            <ac:spMk id="4" creationId="{780EA8B9-FBBC-49D4-BDEE-64F7C9AF28DD}"/>
          </ac:spMkLst>
        </pc:spChg>
        <pc:spChg chg="add del mod">
          <ac:chgData name="김 재민" userId="c7615dd0c3fbdd17" providerId="LiveId" clId="{8A55A409-9633-40D1-8ED7-45F45F179EA8}" dt="2019-02-09T07:43:45.970" v="7585"/>
          <ac:spMkLst>
            <pc:docMk/>
            <pc:sldMk cId="1718613469" sldId="276"/>
            <ac:spMk id="6" creationId="{4FBEEB03-3F62-40CA-A6A7-ADE55E689B40}"/>
          </ac:spMkLst>
        </pc:spChg>
        <pc:picChg chg="del">
          <ac:chgData name="김 재민" userId="c7615dd0c3fbdd17" providerId="LiveId" clId="{8A55A409-9633-40D1-8ED7-45F45F179EA8}" dt="2019-02-09T07:43:36.832" v="7582" actId="478"/>
          <ac:picMkLst>
            <pc:docMk/>
            <pc:sldMk cId="1718613469" sldId="276"/>
            <ac:picMk id="3" creationId="{3D3BA8CE-82A2-400D-AFA9-074E5942FC53}"/>
          </ac:picMkLst>
        </pc:picChg>
        <pc:picChg chg="add del">
          <ac:chgData name="김 재민" userId="c7615dd0c3fbdd17" providerId="LiveId" clId="{8A55A409-9633-40D1-8ED7-45F45F179EA8}" dt="2019-02-09T07:43:45.059" v="7584"/>
          <ac:picMkLst>
            <pc:docMk/>
            <pc:sldMk cId="1718613469" sldId="276"/>
            <ac:picMk id="7" creationId="{35423CEC-7543-477C-BFEE-99A6F477C6B8}"/>
          </ac:picMkLst>
        </pc:picChg>
        <pc:picChg chg="add mod">
          <ac:chgData name="김 재민" userId="c7615dd0c3fbdd17" providerId="LiveId" clId="{8A55A409-9633-40D1-8ED7-45F45F179EA8}" dt="2019-02-09T07:43:50.314" v="7586" actId="1076"/>
          <ac:picMkLst>
            <pc:docMk/>
            <pc:sldMk cId="1718613469" sldId="276"/>
            <ac:picMk id="8" creationId="{B521E9F1-15EC-40CE-9CCF-CC7535219AA2}"/>
          </ac:picMkLst>
        </pc:picChg>
        <pc:picChg chg="add mod">
          <ac:chgData name="김 재민" userId="c7615dd0c3fbdd17" providerId="LiveId" clId="{8A55A409-9633-40D1-8ED7-45F45F179EA8}" dt="2019-02-09T07:44:39.670" v="7595" actId="1076"/>
          <ac:picMkLst>
            <pc:docMk/>
            <pc:sldMk cId="1718613469" sldId="276"/>
            <ac:picMk id="9" creationId="{7C2F553C-DD22-4238-A3C3-2A16B1F30BFF}"/>
          </ac:picMkLst>
        </pc:picChg>
      </pc:sldChg>
      <pc:sldChg chg="addSp delSp modSp add modNotesTx">
        <pc:chgData name="김 재민" userId="c7615dd0c3fbdd17" providerId="LiveId" clId="{8A55A409-9633-40D1-8ED7-45F45F179EA8}" dt="2019-02-09T08:08:14.805" v="7791" actId="14100"/>
        <pc:sldMkLst>
          <pc:docMk/>
          <pc:sldMk cId="2773126292" sldId="277"/>
        </pc:sldMkLst>
        <pc:spChg chg="mod">
          <ac:chgData name="김 재민" userId="c7615dd0c3fbdd17" providerId="LiveId" clId="{8A55A409-9633-40D1-8ED7-45F45F179EA8}" dt="2019-02-09T08:05:39.470" v="7781" actId="20577"/>
          <ac:spMkLst>
            <pc:docMk/>
            <pc:sldMk cId="2773126292" sldId="277"/>
            <ac:spMk id="2" creationId="{946BCF66-0FC0-4700-BE59-A9AB51E28539}"/>
          </ac:spMkLst>
        </pc:spChg>
        <pc:spChg chg="add del mod">
          <ac:chgData name="김 재민" userId="c7615dd0c3fbdd17" providerId="LiveId" clId="{8A55A409-9633-40D1-8ED7-45F45F179EA8}" dt="2019-02-09T08:08:08.012" v="7789"/>
          <ac:spMkLst>
            <pc:docMk/>
            <pc:sldMk cId="2773126292" sldId="277"/>
            <ac:spMk id="4" creationId="{610FF4C7-6A82-4E5A-99D9-45AF663C5B0D}"/>
          </ac:spMkLst>
        </pc:spChg>
        <pc:picChg chg="add mod">
          <ac:chgData name="김 재민" userId="c7615dd0c3fbdd17" providerId="LiveId" clId="{8A55A409-9633-40D1-8ED7-45F45F179EA8}" dt="2019-02-09T08:08:14.805" v="7791" actId="14100"/>
          <ac:picMkLst>
            <pc:docMk/>
            <pc:sldMk cId="2773126292" sldId="277"/>
            <ac:picMk id="5" creationId="{3A750A59-3C73-493F-A289-3B38C6DE1DD0}"/>
          </ac:picMkLst>
        </pc:picChg>
        <pc:picChg chg="del">
          <ac:chgData name="김 재민" userId="c7615dd0c3fbdd17" providerId="LiveId" clId="{8A55A409-9633-40D1-8ED7-45F45F179EA8}" dt="2019-02-09T08:05:40.992" v="7782" actId="478"/>
          <ac:picMkLst>
            <pc:docMk/>
            <pc:sldMk cId="2773126292" sldId="277"/>
            <ac:picMk id="8" creationId="{B521E9F1-15EC-40CE-9CCF-CC7535219AA2}"/>
          </ac:picMkLst>
        </pc:picChg>
        <pc:picChg chg="del">
          <ac:chgData name="김 재민" userId="c7615dd0c3fbdd17" providerId="LiveId" clId="{8A55A409-9633-40D1-8ED7-45F45F179EA8}" dt="2019-02-09T08:05:59.416" v="7784" actId="478"/>
          <ac:picMkLst>
            <pc:docMk/>
            <pc:sldMk cId="2773126292" sldId="277"/>
            <ac:picMk id="9" creationId="{7C2F553C-DD22-4238-A3C3-2A16B1F30BFF}"/>
          </ac:picMkLst>
        </pc:picChg>
      </pc:sldChg>
      <pc:sldChg chg="addSp delSp modSp add">
        <pc:chgData name="김 재민" userId="c7615dd0c3fbdd17" providerId="LiveId" clId="{8A55A409-9633-40D1-8ED7-45F45F179EA8}" dt="2019-02-09T08:24:22.422" v="8022" actId="1076"/>
        <pc:sldMkLst>
          <pc:docMk/>
          <pc:sldMk cId="4001046189" sldId="278"/>
        </pc:sldMkLst>
        <pc:spChg chg="mod">
          <ac:chgData name="김 재민" userId="c7615dd0c3fbdd17" providerId="LiveId" clId="{8A55A409-9633-40D1-8ED7-45F45F179EA8}" dt="2019-02-09T08:11:17.499" v="7826" actId="20577"/>
          <ac:spMkLst>
            <pc:docMk/>
            <pc:sldMk cId="4001046189" sldId="278"/>
            <ac:spMk id="2" creationId="{946BCF66-0FC0-4700-BE59-A9AB51E28539}"/>
          </ac:spMkLst>
        </pc:spChg>
        <pc:spChg chg="add mod">
          <ac:chgData name="김 재민" userId="c7615dd0c3fbdd17" providerId="LiveId" clId="{8A55A409-9633-40D1-8ED7-45F45F179EA8}" dt="2019-02-09T08:24:19.801" v="8021" actId="6549"/>
          <ac:spMkLst>
            <pc:docMk/>
            <pc:sldMk cId="4001046189" sldId="278"/>
            <ac:spMk id="4" creationId="{36CB724F-9590-4E83-ADC2-B3792254F3AF}"/>
          </ac:spMkLst>
        </pc:spChg>
        <pc:picChg chg="del">
          <ac:chgData name="김 재민" userId="c7615dd0c3fbdd17" providerId="LiveId" clId="{8A55A409-9633-40D1-8ED7-45F45F179EA8}" dt="2019-02-09T08:11:19.560" v="7827" actId="478"/>
          <ac:picMkLst>
            <pc:docMk/>
            <pc:sldMk cId="4001046189" sldId="278"/>
            <ac:picMk id="5" creationId="{3A750A59-3C73-493F-A289-3B38C6DE1DD0}"/>
          </ac:picMkLst>
        </pc:picChg>
        <pc:picChg chg="add del mod">
          <ac:chgData name="김 재민" userId="c7615dd0c3fbdd17" providerId="LiveId" clId="{8A55A409-9633-40D1-8ED7-45F45F179EA8}" dt="2019-02-09T08:24:05.530" v="8016" actId="478"/>
          <ac:picMkLst>
            <pc:docMk/>
            <pc:sldMk cId="4001046189" sldId="278"/>
            <ac:picMk id="6" creationId="{5A3F48A7-A899-4134-B715-5312F13492EB}"/>
          </ac:picMkLst>
        </pc:picChg>
        <pc:picChg chg="add mod">
          <ac:chgData name="김 재민" userId="c7615dd0c3fbdd17" providerId="LiveId" clId="{8A55A409-9633-40D1-8ED7-45F45F179EA8}" dt="2019-02-09T08:24:22.422" v="8022" actId="1076"/>
          <ac:picMkLst>
            <pc:docMk/>
            <pc:sldMk cId="4001046189" sldId="278"/>
            <ac:picMk id="7" creationId="{80BA7721-3534-48DC-A689-9DDFC6374354}"/>
          </ac:picMkLst>
        </pc:picChg>
      </pc:sldChg>
      <pc:sldChg chg="addSp delSp modSp add">
        <pc:chgData name="김 재민" userId="c7615dd0c3fbdd17" providerId="LiveId" clId="{8A55A409-9633-40D1-8ED7-45F45F179EA8}" dt="2019-02-09T08:46:08.016" v="8273" actId="14100"/>
        <pc:sldMkLst>
          <pc:docMk/>
          <pc:sldMk cId="3857856411" sldId="279"/>
        </pc:sldMkLst>
        <pc:spChg chg="mod">
          <ac:chgData name="김 재민" userId="c7615dd0c3fbdd17" providerId="LiveId" clId="{8A55A409-9633-40D1-8ED7-45F45F179EA8}" dt="2019-02-09T08:25:50.830" v="8065" actId="20577"/>
          <ac:spMkLst>
            <pc:docMk/>
            <pc:sldMk cId="3857856411" sldId="279"/>
            <ac:spMk id="2" creationId="{946BCF66-0FC0-4700-BE59-A9AB51E28539}"/>
          </ac:spMkLst>
        </pc:spChg>
        <pc:spChg chg="mod">
          <ac:chgData name="김 재민" userId="c7615dd0c3fbdd17" providerId="LiveId" clId="{8A55A409-9633-40D1-8ED7-45F45F179EA8}" dt="2019-02-09T08:45:28.930" v="8269" actId="6549"/>
          <ac:spMkLst>
            <pc:docMk/>
            <pc:sldMk cId="3857856411" sldId="279"/>
            <ac:spMk id="4" creationId="{36CB724F-9590-4E83-ADC2-B3792254F3AF}"/>
          </ac:spMkLst>
        </pc:spChg>
        <pc:picChg chg="add mod">
          <ac:chgData name="김 재민" userId="c7615dd0c3fbdd17" providerId="LiveId" clId="{8A55A409-9633-40D1-8ED7-45F45F179EA8}" dt="2019-02-09T08:46:08.016" v="8273" actId="14100"/>
          <ac:picMkLst>
            <pc:docMk/>
            <pc:sldMk cId="3857856411" sldId="279"/>
            <ac:picMk id="3" creationId="{86265FDC-1ACF-4A59-A735-5B53BDA8A0F9}"/>
          </ac:picMkLst>
        </pc:picChg>
        <pc:picChg chg="del mod">
          <ac:chgData name="김 재민" userId="c7615dd0c3fbdd17" providerId="LiveId" clId="{8A55A409-9633-40D1-8ED7-45F45F179EA8}" dt="2019-02-09T08:25:22.430" v="8026" actId="478"/>
          <ac:picMkLst>
            <pc:docMk/>
            <pc:sldMk cId="3857856411" sldId="279"/>
            <ac:picMk id="7" creationId="{80BA7721-3534-48DC-A689-9DDFC6374354}"/>
          </ac:picMkLst>
        </pc:picChg>
      </pc:sldChg>
      <pc:sldChg chg="delSp modSp add">
        <pc:chgData name="김 재민" userId="c7615dd0c3fbdd17" providerId="LiveId" clId="{8A55A409-9633-40D1-8ED7-45F45F179EA8}" dt="2019-02-09T09:27:09.743" v="8465" actId="20577"/>
        <pc:sldMkLst>
          <pc:docMk/>
          <pc:sldMk cId="2690246441" sldId="280"/>
        </pc:sldMkLst>
        <pc:spChg chg="mod">
          <ac:chgData name="김 재민" userId="c7615dd0c3fbdd17" providerId="LiveId" clId="{8A55A409-9633-40D1-8ED7-45F45F179EA8}" dt="2019-02-09T09:24:23.425" v="8325" actId="20577"/>
          <ac:spMkLst>
            <pc:docMk/>
            <pc:sldMk cId="2690246441" sldId="280"/>
            <ac:spMk id="2" creationId="{946BCF66-0FC0-4700-BE59-A9AB51E28539}"/>
          </ac:spMkLst>
        </pc:spChg>
        <pc:spChg chg="mod">
          <ac:chgData name="김 재민" userId="c7615dd0c3fbdd17" providerId="LiveId" clId="{8A55A409-9633-40D1-8ED7-45F45F179EA8}" dt="2019-02-09T09:27:09.743" v="8465" actId="20577"/>
          <ac:spMkLst>
            <pc:docMk/>
            <pc:sldMk cId="2690246441" sldId="280"/>
            <ac:spMk id="4" creationId="{36CB724F-9590-4E83-ADC2-B3792254F3AF}"/>
          </ac:spMkLst>
        </pc:spChg>
        <pc:picChg chg="del">
          <ac:chgData name="김 재민" userId="c7615dd0c3fbdd17" providerId="LiveId" clId="{8A55A409-9633-40D1-8ED7-45F45F179EA8}" dt="2019-02-09T09:15:57.785" v="8275" actId="478"/>
          <ac:picMkLst>
            <pc:docMk/>
            <pc:sldMk cId="2690246441" sldId="280"/>
            <ac:picMk id="3" creationId="{86265FDC-1ACF-4A59-A735-5B53BDA8A0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F75E-D93B-4E42-B994-0967AB8F1DC5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25B43-29DF-4046-BC10-000F74C5F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괜찮은 근사치 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3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subspace = span{u1,</a:t>
            </a:r>
            <a:r>
              <a:rPr lang="ko-KR" altLang="en-US"/>
              <a:t> </a:t>
            </a:r>
            <a:r>
              <a:rPr lang="en-US" altLang="ko-KR"/>
              <a:t>u2}</a:t>
            </a:r>
            <a:r>
              <a:rPr lang="ko-KR" altLang="en-US"/>
              <a:t> 두 벡터가 </a:t>
            </a:r>
            <a:r>
              <a:rPr lang="en-US" altLang="ko-KR"/>
              <a:t>orthogonal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8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8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8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Sum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squared</a:t>
            </a:r>
            <a:r>
              <a:rPr lang="ko-KR" altLang="en-US"/>
              <a:t>의 예로는 표준편차가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3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또다른 형태의 선형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argmin</a:t>
            </a:r>
            <a:r>
              <a:rPr lang="ko-KR" altLang="en-US"/>
              <a:t>에서 미분 시 </a:t>
            </a:r>
            <a:r>
              <a:rPr lang="en-US" altLang="ko-KR"/>
              <a:t>0 </a:t>
            </a:r>
            <a:r>
              <a:rPr lang="ko-KR" altLang="en-US"/>
              <a:t>인거 찾기 </a:t>
            </a:r>
            <a:endParaRPr lang="en-US" altLang="ko-KR"/>
          </a:p>
          <a:p>
            <a:r>
              <a:rPr lang="en-US" altLang="ko-KR"/>
              <a:t>a^tx</a:t>
            </a:r>
            <a:r>
              <a:rPr lang="ko-KR" altLang="en-US"/>
              <a:t>의 미분은 </a:t>
            </a:r>
            <a:r>
              <a:rPr lang="en-US" altLang="ko-KR"/>
              <a:t>x^ta </a:t>
            </a:r>
            <a:r>
              <a:rPr lang="ko-KR" altLang="en-US"/>
              <a:t>로 변환 후 </a:t>
            </a:r>
            <a:r>
              <a:rPr lang="en-US" altLang="ko-KR"/>
              <a:t>a</a:t>
            </a:r>
            <a:r>
              <a:rPr lang="ko-KR" altLang="en-US"/>
              <a:t>가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3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argmin</a:t>
            </a:r>
            <a:r>
              <a:rPr lang="ko-KR" altLang="en-US"/>
              <a:t>에서 미분 시 </a:t>
            </a:r>
            <a:r>
              <a:rPr lang="en-US" altLang="ko-KR"/>
              <a:t>0 </a:t>
            </a:r>
            <a:r>
              <a:rPr lang="ko-KR" altLang="en-US"/>
              <a:t>인거 찾기 </a:t>
            </a:r>
            <a:endParaRPr lang="en-US" altLang="ko-KR"/>
          </a:p>
          <a:p>
            <a:r>
              <a:rPr lang="en-US" altLang="ko-KR"/>
              <a:t>a^tx</a:t>
            </a:r>
            <a:r>
              <a:rPr lang="ko-KR" altLang="en-US"/>
              <a:t>의 미분은 </a:t>
            </a:r>
            <a:r>
              <a:rPr lang="en-US" altLang="ko-KR"/>
              <a:t>x^ta </a:t>
            </a:r>
            <a:r>
              <a:rPr lang="ko-KR" altLang="en-US"/>
              <a:t>로 변환 후 </a:t>
            </a:r>
            <a:r>
              <a:rPr lang="en-US" altLang="ko-KR"/>
              <a:t>a</a:t>
            </a:r>
            <a:r>
              <a:rPr lang="ko-KR" altLang="en-US"/>
              <a:t>가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argmin</a:t>
            </a:r>
            <a:r>
              <a:rPr lang="ko-KR" altLang="en-US"/>
              <a:t>에서 미분 시 </a:t>
            </a:r>
            <a:r>
              <a:rPr lang="en-US" altLang="ko-KR"/>
              <a:t>0 </a:t>
            </a:r>
            <a:r>
              <a:rPr lang="ko-KR" altLang="en-US"/>
              <a:t>인거 찾기 </a:t>
            </a:r>
            <a:endParaRPr lang="en-US" altLang="ko-KR"/>
          </a:p>
          <a:p>
            <a:r>
              <a:rPr lang="en-US" altLang="ko-KR"/>
              <a:t>a^tx</a:t>
            </a:r>
            <a:r>
              <a:rPr lang="ko-KR" altLang="en-US"/>
              <a:t>의 미분은 </a:t>
            </a:r>
            <a:r>
              <a:rPr lang="en-US" altLang="ko-KR"/>
              <a:t>x^ta </a:t>
            </a:r>
            <a:r>
              <a:rPr lang="ko-KR" altLang="en-US"/>
              <a:t>로 변환 후 </a:t>
            </a:r>
            <a:r>
              <a:rPr lang="en-US" altLang="ko-KR"/>
              <a:t>a</a:t>
            </a:r>
            <a:r>
              <a:rPr lang="ko-KR" altLang="en-US"/>
              <a:t>가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0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argmin</a:t>
            </a:r>
            <a:r>
              <a:rPr lang="ko-KR" altLang="en-US"/>
              <a:t>에서 미분 시 </a:t>
            </a:r>
            <a:r>
              <a:rPr lang="en-US" altLang="ko-KR"/>
              <a:t>0 </a:t>
            </a:r>
            <a:r>
              <a:rPr lang="ko-KR" altLang="en-US"/>
              <a:t>인거 찾기 </a:t>
            </a:r>
            <a:endParaRPr lang="en-US" altLang="ko-KR"/>
          </a:p>
          <a:p>
            <a:r>
              <a:rPr lang="en-US" altLang="ko-KR"/>
              <a:t>a^tx</a:t>
            </a:r>
            <a:r>
              <a:rPr lang="ko-KR" altLang="en-US"/>
              <a:t>의 미분은 </a:t>
            </a:r>
            <a:r>
              <a:rPr lang="en-US" altLang="ko-KR"/>
              <a:t>x^ta </a:t>
            </a:r>
            <a:r>
              <a:rPr lang="ko-KR" altLang="en-US"/>
              <a:t>로 변환 후 </a:t>
            </a:r>
            <a:r>
              <a:rPr lang="en-US" altLang="ko-KR"/>
              <a:t>a</a:t>
            </a:r>
            <a:r>
              <a:rPr lang="ko-KR" altLang="en-US"/>
              <a:t>가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1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argmin</a:t>
            </a:r>
            <a:r>
              <a:rPr lang="ko-KR" altLang="en-US"/>
              <a:t>에서 미분 시 </a:t>
            </a:r>
            <a:r>
              <a:rPr lang="en-US" altLang="ko-KR"/>
              <a:t>0 </a:t>
            </a:r>
            <a:r>
              <a:rPr lang="ko-KR" altLang="en-US"/>
              <a:t>인거 찾기 </a:t>
            </a:r>
            <a:endParaRPr lang="en-US" altLang="ko-KR"/>
          </a:p>
          <a:p>
            <a:r>
              <a:rPr lang="en-US" altLang="ko-KR"/>
              <a:t>a^tx</a:t>
            </a:r>
            <a:r>
              <a:rPr lang="ko-KR" altLang="en-US"/>
              <a:t>의 미분은 </a:t>
            </a:r>
            <a:r>
              <a:rPr lang="en-US" altLang="ko-KR"/>
              <a:t>x^ta </a:t>
            </a:r>
            <a:r>
              <a:rPr lang="ko-KR" altLang="en-US"/>
              <a:t>로 변환 후 </a:t>
            </a:r>
            <a:r>
              <a:rPr lang="en-US" altLang="ko-KR"/>
              <a:t>a</a:t>
            </a:r>
            <a:r>
              <a:rPr lang="ko-KR" altLang="en-US"/>
              <a:t>가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3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argmin</a:t>
            </a:r>
            <a:r>
              <a:rPr lang="ko-KR" altLang="en-US"/>
              <a:t>에서 미분 시 </a:t>
            </a:r>
            <a:r>
              <a:rPr lang="en-US" altLang="ko-KR"/>
              <a:t>0 </a:t>
            </a:r>
            <a:r>
              <a:rPr lang="ko-KR" altLang="en-US"/>
              <a:t>인거 찾기 </a:t>
            </a:r>
            <a:endParaRPr lang="en-US" altLang="ko-KR"/>
          </a:p>
          <a:p>
            <a:r>
              <a:rPr lang="en-US" altLang="ko-KR"/>
              <a:t>a^tx</a:t>
            </a:r>
            <a:r>
              <a:rPr lang="ko-KR" altLang="en-US"/>
              <a:t>의 미분은 </a:t>
            </a:r>
            <a:r>
              <a:rPr lang="en-US" altLang="ko-KR"/>
              <a:t>x^ta </a:t>
            </a:r>
            <a:r>
              <a:rPr lang="ko-KR" altLang="en-US"/>
              <a:t>로 변환 후 </a:t>
            </a:r>
            <a:r>
              <a:rPr lang="en-US" altLang="ko-KR"/>
              <a:t>a</a:t>
            </a:r>
            <a:r>
              <a:rPr lang="ko-KR" altLang="en-US"/>
              <a:t>가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25B43-29DF-4046-BC10-000F74C5FB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10EB7-DB51-4172-A53B-04C01C5B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A2A60-FAF2-4F2B-860C-33F6AEBC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920A-BC34-4CEE-9271-923BAD35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E29A9-70FA-4FD5-8F3A-D1A28BB8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F1F23-9389-40A6-8BDD-878C912C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0D65-D96D-445C-9533-7AE5A410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13384-671E-4F99-995E-215574163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A5B36-D565-4055-AD46-6310CA96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C26EC-BF39-4097-ABB1-9F4A8C4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57516-957A-41B2-B6F1-DF1B3F16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4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6A70-3DA9-4F92-B179-379A20217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63401-353C-454D-988A-9EBFD4E5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ACE-FEF8-4F36-BE91-18844332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06423-8348-46F7-AF34-FAA89A9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2B3BA-91E8-4615-BD58-9B6967AA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3DD0-7BFE-4CCC-80EA-BFDE582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18E18-FD87-4F01-812D-B76D42A9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524BE-CA46-4278-BA49-8E6FD81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91E3-0AA7-4EC4-91B4-EE9CA5DE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9F827-EDAE-4DA9-BE2D-A70373A9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91929-0D1F-46FC-831E-F6DA8463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B0C5-7091-4AA1-8FFC-9944EA17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41823-CE52-4953-866F-08F95DD7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43E44-8608-4AEB-B9C9-1AED26E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0D1F7-D583-4ADE-A4A4-44B09A7B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6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DBA3-19CE-4C6A-8B68-C336ECF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095CE-00B9-47A1-9451-B5A213C9C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72D17-3242-41B1-AB01-6A379F1F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288B3-508B-4824-A4CA-BE517393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1F34F-ADE5-46B4-A629-648F9B71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B2DA9-DAB8-4FCD-831C-822906E2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C40EA-F567-4D1A-AEB0-AD52AA65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0195C-B2EF-4433-87DF-418C635C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E56AA-A2A7-44EA-A2ED-DEDC7C98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A633E1-FA22-4392-B497-01F79CDF9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EA09F-1238-4A89-802E-B8F8C598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C232D-FEEF-4C66-941C-E85496BB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702C00-1401-470F-9B2D-9A1713AC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8B45E-5009-4FB1-BFE4-D93009D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1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057C5-9A5D-479E-8E3C-FBC05445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4A9DFA-5219-4C16-973C-72D369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A18115-B6EF-4530-B1CC-0A769A4D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E0A399-F97C-410D-8A8F-3389B4D2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E20559-764A-45B0-93A4-D086F024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B5C92B-86CE-45B4-9D83-1428C26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6550B8-E9A2-4370-9888-220AA267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8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4C43E-3CAA-43C4-9CAB-8BE4C718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EE84F-15D8-4761-869D-5AFDAA7A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5927D-F039-4CD2-8213-E6B53307F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C0585-7B2B-45C6-A413-A0B8E2CA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5CD5A-DAE6-4192-9951-9ABEFC95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D3F39-6E7D-47D6-9B2B-2BEBF92F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8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44BF7-4BD2-4B81-86CC-F3F4F4ED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BE9787-6791-49E7-B9A4-8364DB1F2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3CDCA-A6B2-470D-B482-1E99D4DB4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CFEB0-ADED-4876-9D4F-C403563E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473D3-2D1A-4C4B-A57F-053D4750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E0378-D09C-4B49-AF93-4F96EDC6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03505F-DE47-4DC4-954F-7D72FE95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4F146-F785-4E99-9050-36FD1F1C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DB39-60B1-48C0-93DD-63E6C756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44C0-9AE8-4FAE-ADF6-28BF77552E5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7725F-4D79-4B0C-9174-3C009320B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6CF72-9E28-48AE-A0CF-EB190395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E192-45C7-4673-AFBC-666AFBFF8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8E7C-3A8E-4E06-9E85-EFD0A6698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Chapter 3. Least Square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D49C5-322A-44DB-BB14-F6A3B029F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김재민</a:t>
            </a:r>
          </a:p>
        </p:txBody>
      </p:sp>
    </p:spTree>
    <p:extLst>
      <p:ext uri="{BB962C8B-B14F-4D97-AF65-F5344CB8AC3E}">
        <p14:creationId xmlns:p14="http://schemas.microsoft.com/office/powerpoint/2010/main" val="184428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A4233-52F0-4B4F-AAF0-5F828259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Best Approximation Criterion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A97375-2432-475E-B792-6B2085277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5.5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5.0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55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5.0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78</m:t>
                                  </m:r>
                                </m:e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78</m:t>
                                  </m:r>
                                </m:e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𝟕𝟐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=&gt;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sz="2000" smtClean="0"/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/>
                          <m:t>+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/>
                          <m:t>+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/>
                          <m:t> </m:t>
                        </m:r>
                      </m:e>
                    </m:rad>
                  </m:oMath>
                </a14:m>
                <a:r>
                  <a:rPr lang="en-US" altLang="ko-KR" sz="2000"/>
                  <a:t> = 12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5.5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5.0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55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5.0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−9.5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71.3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69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79.9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64.5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78</m:t>
                                  </m:r>
                                </m:e>
                                <m:e>
                                  <m:r>
                                    <a:rPr lang="en-US" altLang="ko-KR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−5.3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−1.9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000"/>
                  <a:t> (</a:t>
                </a:r>
                <a:r>
                  <a:rPr lang="ko-KR" altLang="en-US" sz="2000"/>
                  <a:t>녹색 미지수값은 임의의 값</a:t>
                </a:r>
                <a:r>
                  <a:rPr lang="en-US" altLang="ko-KR" sz="200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/>
                  <a:t>=&gt;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sz="2000" smtClean="0"/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(−5.3)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/>
                          <m:t>+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(−1.9)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/>
                          <m:t>+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/>
                          <m:t> </m:t>
                        </m:r>
                      </m:e>
                    </m:rad>
                  </m:oMath>
                </a14:m>
                <a:r>
                  <a:rPr lang="en-US" altLang="ko-KR" sz="2000"/>
                  <a:t> = 9.55</a:t>
                </a:r>
              </a:p>
              <a:p>
                <a:pPr marL="0" indent="0">
                  <a:buNone/>
                </a:pPr>
                <a:r>
                  <a:rPr lang="en-US" altLang="ko-KR" sz="2000"/>
                  <a:t>sum of squared</a:t>
                </a:r>
                <a:r>
                  <a:rPr lang="ko-KR" altLang="en-US" sz="2000"/>
                  <a:t>를 사용한 이유는 평균으로부터 얼마나 떨어져 있는지 계량화 한 것</a:t>
                </a:r>
                <a:r>
                  <a:rPr lang="en-US" altLang="ko-KR" sz="2000"/>
                  <a:t>.</a:t>
                </a:r>
              </a:p>
              <a:p>
                <a:pPr marL="0" indent="0">
                  <a:buNone/>
                </a:pPr>
                <a:endParaRPr lang="en-US" altLang="ko-KR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A97375-2432-475E-B792-6B2085277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69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E1D54-E86B-4D50-97C8-83C6231F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Least square problem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C5ACDD-CD82-4978-A452-827A03ADC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=&gt;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/>
                  <a:t> 최소한 값을 갖는 </a:t>
                </a:r>
                <a:r>
                  <a:rPr lang="en-US" altLang="ko-KR" sz="2000"/>
                  <a:t>x</a:t>
                </a:r>
                <a:r>
                  <a:rPr lang="ko-KR" altLang="en-US" sz="2000"/>
                  <a:t>값</a:t>
                </a:r>
                <a:endParaRPr lang="en-US" altLang="ko-KR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C5ACDD-CD82-4978-A452-827A03ADC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Geometric</a:t>
            </a:r>
            <a:r>
              <a:rPr lang="ko-KR" altLang="en-US"/>
              <a:t> </a:t>
            </a:r>
            <a:r>
              <a:rPr lang="en-US" altLang="ko-KR"/>
              <a:t>Interpretation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Least Squares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2</a:t>
                </a:r>
                <a:r>
                  <a:rPr lang="ko-KR" altLang="en-US" sz="2000"/>
                  <a:t>개의 컬럼으로 나타낼수 있는 </a:t>
                </a:r>
                <a:r>
                  <a:rPr lang="en-US" altLang="ko-KR" sz="2000"/>
                  <a:t>span</a:t>
                </a:r>
                <a:r>
                  <a:rPr lang="ko-KR" altLang="en-US" sz="2000"/>
                  <a:t>이 녹색 평면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b</a:t>
                </a:r>
                <a:r>
                  <a:rPr lang="ko-KR" altLang="en-US" sz="2000"/>
                  <a:t>는 </a:t>
                </a:r>
                <a:r>
                  <a:rPr lang="en-US" altLang="ko-KR" sz="2000"/>
                  <a:t>span </a:t>
                </a:r>
                <a:r>
                  <a:rPr lang="ko-KR" altLang="en-US" sz="2000"/>
                  <a:t>위에 있는게 아니기 때문에 솔루션이</a:t>
                </a:r>
                <a:r>
                  <a:rPr lang="en-US" altLang="ko-KR" sz="2000"/>
                  <a:t> </a:t>
                </a:r>
                <a:r>
                  <a:rPr lang="ko-KR" altLang="en-US" sz="2000"/>
                  <a:t>없고</a:t>
                </a:r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:r>
                  <a:rPr lang="ko-KR" altLang="en-US" sz="2000"/>
                  <a:t>그나마 </a:t>
                </a:r>
                <a:r>
                  <a:rPr lang="en-US" altLang="ko-KR" sz="2000"/>
                  <a:t>b</a:t>
                </a:r>
                <a:r>
                  <a:rPr lang="ko-KR" altLang="en-US" sz="2000"/>
                  <a:t>와 가장 근사값을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(b hat)</a:t>
                </a:r>
              </a:p>
              <a:p>
                <a:pPr marL="0" indent="0">
                  <a:buNone/>
                </a:pPr>
                <a:r>
                  <a:rPr lang="ko-KR" altLang="en-US" sz="2000"/>
                  <a:t>여기서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/>
                  <a:t> </a:t>
                </a:r>
                <a:r>
                  <a:rPr lang="ko-KR" altLang="en-US" sz="2000"/>
                  <a:t>가장 근접한 해가 된다</a:t>
                </a:r>
                <a:r>
                  <a:rPr lang="en-US" altLang="ko-KR" sz="2000"/>
                  <a:t>.</a:t>
                </a:r>
                <a:br>
                  <a:rPr lang="en-US" altLang="ko-KR" sz="2000"/>
                </a:br>
                <a:r>
                  <a:rPr lang="en-US" altLang="ko-KR" sz="2000"/>
                  <a:t>b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/>
                  <a:t> span </a:t>
                </a:r>
                <a:r>
                  <a:rPr lang="ko-KR" altLang="en-US" sz="2000"/>
                  <a:t>위에 있는 모든 벡터들과 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ko-KR" altLang="en-US" sz="2000"/>
                  <a:t>수직이어야 함</a:t>
                </a:r>
                <a:r>
                  <a:rPr lang="en-US" altLang="ko-KR" sz="2000"/>
                  <a:t>.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E5FADA2C-9F6F-454C-9076-3891366E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300" y="1825625"/>
            <a:ext cx="4459500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Geometric</a:t>
            </a:r>
            <a:r>
              <a:rPr lang="ko-KR" altLang="en-US"/>
              <a:t> </a:t>
            </a:r>
            <a:r>
              <a:rPr lang="en-US" altLang="ko-KR"/>
              <a:t>Interpretation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Least Squares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/>
                  <a:t>모든 벡터들을 검사할 순 없으니 일부분만 검사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(b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000"/>
                  <a:t>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/>
                        <m:t>(</m:t>
                      </m:r>
                      <m:r>
                        <m:rPr>
                          <m:nor/>
                        </m:rPr>
                        <a:rPr lang="en-US" altLang="ko-KR" sz="2000"/>
                        <m:t>b</m:t>
                      </m:r>
                      <m:r>
                        <m:rPr>
                          <m:nor/>
                        </m:rPr>
                        <a:rPr lang="en-US" altLang="ko-KR" sz="2000"/>
                        <m:t> - </m:t>
                      </m:r>
                      <m:acc>
                        <m:accPr>
                          <m:chr m:val="̂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000"/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m:rPr>
                          <m:nor/>
                        </m:rPr>
                        <a:rPr lang="en-US" altLang="ko-KR" sz="2000"/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/>
                        <m:t>(</m:t>
                      </m:r>
                      <m:r>
                        <m:rPr>
                          <m:nor/>
                        </m:rPr>
                        <a:rPr lang="en-US" altLang="ko-KR" sz="2000"/>
                        <m:t>b</m:t>
                      </m:r>
                      <m:r>
                        <m:rPr>
                          <m:nor/>
                        </m:rPr>
                        <a:rPr lang="en-US" altLang="ko-KR" sz="2000"/>
                        <m:t> - </m:t>
                      </m:r>
                      <m:acc>
                        <m:accPr>
                          <m:chr m:val="̂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000"/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m:rPr>
                          <m:nor/>
                        </m:rPr>
                        <a:rPr lang="en-US" altLang="ko-KR" sz="2000"/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00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/>
                  <a:t>아래와 같이 내적에서 분배법칙을 사용하면 됨</a:t>
                </a:r>
                <a:r>
                  <a:rPr lang="en-US" altLang="ko-KR" sz="200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/>
                  <a:t>(b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000"/>
                  <a:t>)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/>
                  <a:t>+</a:t>
                </a:r>
                <a:r>
                  <a:rPr lang="en-US" altLang="ko-KR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/>
                  <a:t>+</a:t>
                </a:r>
                <a:r>
                  <a:rPr lang="en-US" altLang="ko-KR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/>
                  <a:t>) = 0</a:t>
                </a:r>
              </a:p>
              <a:p>
                <a:pPr marL="0" indent="0">
                  <a:buNone/>
                </a:pPr>
                <a:endParaRPr lang="en-US" altLang="ko-KR" sz="200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E5FADA2C-9F6F-454C-9076-3891366E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300" y="1825625"/>
            <a:ext cx="4459500" cy="22907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389EC6-EBA9-4FC9-875B-8CBC8422D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80" y="4494076"/>
            <a:ext cx="8092542" cy="16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</a:t>
            </a:r>
            <a:r>
              <a:rPr lang="ko-KR" altLang="en-US"/>
              <a:t> </a:t>
            </a:r>
            <a:r>
              <a:rPr lang="en-US" altLang="ko-KR"/>
              <a:t>Equation (</a:t>
            </a:r>
            <a:r>
              <a:rPr lang="ko-KR" altLang="en-US"/>
              <a:t>정규 방정식</a:t>
            </a:r>
            <a:r>
              <a:rPr lang="en-US" altLang="ko-KR"/>
              <a:t>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̂"/>
                              <m:ctrlPr>
                                <a:rPr lang="en-US" altLang="ko-KR" sz="200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b="0"/>
              </a:p>
              <a:p>
                <a:pPr marL="457200" lvl="1" indent="0">
                  <a:buNone/>
                </a:pPr>
                <a:r>
                  <a:rPr lang="en-US" altLang="ko-KR" sz="200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b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b="0"/>
                  <a:t> = 0</a:t>
                </a:r>
              </a:p>
              <a:p>
                <a:pPr marL="457200" lvl="1" indent="0">
                  <a:buNone/>
                </a:pPr>
                <a:r>
                  <a:rPr lang="en-US" altLang="ko-KR" sz="200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000" b="0"/>
              </a:p>
              <a:p>
                <a:pPr marL="0" indent="0">
                  <a:buNone/>
                </a:pPr>
                <a:r>
                  <a:rPr lang="ko-KR" altLang="en-US" sz="2000"/>
                  <a:t>위 식은 또 다른 형태의 선형 시스템이라고 할 수 있음</a:t>
                </a:r>
                <a:r>
                  <a:rPr lang="en-US" altLang="ko-KR" sz="200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/>
                  <a:t> =&gt; Cx = d</a:t>
                </a:r>
                <a:r>
                  <a:rPr lang="ko-KR" altLang="en-US" sz="2000"/>
                  <a:t>와 같은 형태</a:t>
                </a:r>
                <a:endParaRPr lang="en-US" altLang="ko-KR" sz="200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8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</a:t>
            </a:r>
            <a:r>
              <a:rPr lang="ko-KR" altLang="en-US"/>
              <a:t> </a:t>
            </a:r>
            <a:r>
              <a:rPr lang="en-US" altLang="ko-KR"/>
              <a:t>Equation (</a:t>
            </a:r>
            <a:r>
              <a:rPr lang="ko-KR" altLang="en-US"/>
              <a:t>정규 방정식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3A6E373-6CF3-425B-AAE8-586C54FE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782" y="1825625"/>
            <a:ext cx="10468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0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</a:t>
            </a:r>
            <a:r>
              <a:rPr lang="ko-KR" altLang="en-US"/>
              <a:t> </a:t>
            </a:r>
            <a:r>
              <a:rPr lang="en-US" altLang="ko-KR"/>
              <a:t>Equation (</a:t>
            </a:r>
            <a:r>
              <a:rPr lang="ko-KR" altLang="en-US"/>
              <a:t>정규 방정식</a:t>
            </a:r>
            <a:r>
              <a:rPr lang="en-US" altLang="ko-KR"/>
              <a:t>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* </a:t>
                </a:r>
                <a:r>
                  <a:rPr lang="ko-KR" altLang="en-US" sz="2000"/>
                  <a:t>역행렬이 없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때</m:t>
                    </m:r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2000"/>
                  <a:t>- </a:t>
                </a:r>
                <a:r>
                  <a:rPr lang="ko-KR" altLang="en-US" sz="2000"/>
                  <a:t>해가 없거나</a:t>
                </a:r>
                <a:endParaRPr lang="en-US" altLang="ko-KR" sz="2000"/>
              </a:p>
              <a:p>
                <a:pPr marL="914400" lvl="2" indent="0">
                  <a:buNone/>
                </a:pPr>
                <a:r>
                  <a:rPr lang="en-US" altLang="ko-KR" sz="1600"/>
                  <a:t>=&gt; </a:t>
                </a:r>
                <a:r>
                  <a:rPr lang="ko-KR" altLang="en-US" sz="1600"/>
                  <a:t>이런 경우는 없다</a:t>
                </a:r>
                <a:r>
                  <a:rPr lang="en-US" altLang="ko-KR" sz="1600"/>
                  <a:t>.</a:t>
                </a:r>
              </a:p>
              <a:p>
                <a:pPr marL="914400" lvl="2" indent="0">
                  <a:buNone/>
                </a:pPr>
                <a:r>
                  <a:rPr lang="en-US" altLang="ko-KR" sz="1600"/>
                  <a:t>=&gt; </a:t>
                </a:r>
                <a:r>
                  <a:rPr lang="ko-KR" altLang="en-US" sz="1600"/>
                  <a:t>보통 어떤 점에서 어떠한 평면에 수선의 발</a:t>
                </a:r>
                <a:r>
                  <a:rPr lang="en-US" altLang="ko-KR" sz="1600"/>
                  <a:t>(</a:t>
                </a:r>
                <a:r>
                  <a:rPr lang="ko-KR" altLang="en-US" sz="1600"/>
                  <a:t>직각이 되게 하는 선</a:t>
                </a:r>
                <a:r>
                  <a:rPr lang="en-US" altLang="ko-KR" sz="1600"/>
                  <a:t>)</a:t>
                </a:r>
                <a:r>
                  <a:rPr lang="ko-KR" altLang="en-US" sz="1600"/>
                  <a:t>을 만들어지기 때문에</a:t>
                </a:r>
                <a:r>
                  <a:rPr lang="en-US" altLang="ko-KR"/>
                  <a:t>.</a:t>
                </a:r>
              </a:p>
              <a:p>
                <a:pPr marL="914400" lvl="2" indent="0">
                  <a:buNone/>
                </a:pPr>
                <a:endParaRPr lang="en-US" altLang="ko-KR"/>
              </a:p>
              <a:p>
                <a:pPr marL="457200" lvl="1" indent="0">
                  <a:buNone/>
                </a:pPr>
                <a:r>
                  <a:rPr lang="en-US" altLang="ko-KR" sz="2000"/>
                  <a:t>- </a:t>
                </a:r>
                <a:r>
                  <a:rPr lang="ko-KR" altLang="en-US" sz="2000"/>
                  <a:t>해가 무수히 많거나</a:t>
                </a:r>
                <a:endParaRPr lang="en-US" altLang="ko-KR" sz="2000"/>
              </a:p>
              <a:p>
                <a:pPr marL="914400" lvl="2" indent="0">
                  <a:buNone/>
                </a:pPr>
                <a:r>
                  <a:rPr lang="en-US" altLang="ko-KR" sz="1600"/>
                  <a:t>=&gt; A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column</a:t>
                </a:r>
                <a:r>
                  <a:rPr lang="ko-KR" altLang="en-US" sz="1600"/>
                  <a:t>들이 선형 독립이여서 유니트하게 나타낼수 있는 여러가지의 선형 결합 계수들이 존재</a:t>
                </a:r>
                <a:endParaRPr lang="en-US" altLang="ko-KR" sz="1600"/>
              </a:p>
              <a:p>
                <a:pPr marL="914400" lvl="2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r>
                  <a:rPr lang="en-US" altLang="ko-KR" sz="2000"/>
                  <a:t>* </a:t>
                </a:r>
                <a:r>
                  <a:rPr lang="ko-KR" altLang="en-US" sz="2000"/>
                  <a:t>해결 방안</a:t>
                </a:r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1600"/>
                  <a:t>=&gt; </a:t>
                </a:r>
                <a:r>
                  <a:rPr lang="ko-KR" altLang="en-US" sz="1600"/>
                  <a:t>불필요한 </a:t>
                </a:r>
                <a:r>
                  <a:rPr lang="en-US" altLang="ko-KR" sz="1600"/>
                  <a:t>features</a:t>
                </a:r>
                <a:r>
                  <a:rPr lang="ko-KR" altLang="en-US" sz="1600"/>
                  <a:t>를 제거</a:t>
                </a:r>
                <a:endParaRPr lang="en-US" altLang="ko-KR" sz="1600"/>
              </a:p>
              <a:p>
                <a:pPr marL="457200" lvl="1" indent="0">
                  <a:buNone/>
                </a:pPr>
                <a:r>
                  <a:rPr lang="en-US" altLang="ko-KR" sz="1600"/>
                  <a:t>=&gt; regularization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11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Projection Perspective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Orthogonal Projection : </a:t>
                </a:r>
                <a:r>
                  <a:rPr lang="ko-KR" altLang="en-US" sz="2000"/>
                  <a:t>수직으로 내린 벡터</a:t>
                </a:r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:r>
                  <a:rPr lang="ko-KR" altLang="en-US" sz="2000"/>
                  <a:t>앞에서 구한 값에서 </a:t>
                </a:r>
                <a:endParaRPr lang="en-US" altLang="ko-KR" sz="20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/>
              </a:p>
              <a:p>
                <a:pPr marL="457200" lvl="1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:r>
                  <a:rPr lang="ko-KR" altLang="en-US" sz="2000"/>
                  <a:t>양변에 </a:t>
                </a:r>
                <a:r>
                  <a:rPr lang="en-US" altLang="ko-KR" sz="2000"/>
                  <a:t>A</a:t>
                </a:r>
                <a:r>
                  <a:rPr lang="ko-KR" altLang="en-US" sz="2000"/>
                  <a:t>를 곱하면 </a:t>
                </a:r>
                <a:endParaRPr lang="en-US" altLang="ko-KR" sz="200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/>
                  <a:t>=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ko-KR" sz="2000" i="1" smtClean="0"/>
                        </m:ctrlPr>
                      </m:accPr>
                      <m:e>
                        <m:r>
                          <a:rPr lang="en-US" altLang="ko-KR" sz="2000" i="1"/>
                          <m:t>𝑥</m:t>
                        </m:r>
                      </m:e>
                    </m:acc>
                    <m:r>
                      <a:rPr lang="en-US" altLang="ko-KR" sz="2000" i="1"/>
                      <m:t>=</m:t>
                    </m:r>
                    <m:sSup>
                      <m:sSupPr>
                        <m:ctrlPr>
                          <a:rPr lang="en-US" altLang="ko-KR" sz="2000" i="1"/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/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smtClean="0"/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/>
                                </m:ctrlPr>
                              </m:sSupPr>
                              <m:e>
                                <m:r>
                                  <a:rPr lang="en-US" altLang="ko-KR" sz="2000" i="1"/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/>
                                  <m:t>𝑇</m:t>
                                </m:r>
                              </m:sup>
                            </m:sSup>
                            <m:r>
                              <a:rPr lang="en-US" altLang="ko-KR" sz="2000" i="1"/>
                              <m:t>𝐴</m:t>
                            </m:r>
                            <m:r>
                              <a:rPr lang="en-US" altLang="ko-KR" sz="2000" b="0" i="1" smtClean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/>
                              <m:t>−1</m:t>
                            </m:r>
                          </m:sup>
                        </m:sSup>
                        <m:r>
                          <a:rPr lang="en-US" altLang="ko-KR" sz="2000" i="1"/>
                          <m:t>𝐴</m:t>
                        </m:r>
                      </m:e>
                      <m:sup>
                        <m:r>
                          <a:rPr lang="en-US" altLang="ko-KR" sz="2000" i="1"/>
                          <m:t>𝑇</m:t>
                        </m:r>
                      </m:sup>
                    </m:sSup>
                    <m:r>
                      <a:rPr lang="en-US" altLang="ko-KR" sz="2000" i="1"/>
                      <m:t>𝑏</m:t>
                    </m:r>
                  </m:oMath>
                </a14:m>
                <a:r>
                  <a:rPr lang="en-US" altLang="ko-KR" sz="2000"/>
                  <a:t>	</a:t>
                </a:r>
              </a:p>
              <a:p>
                <a:pPr marL="0" indent="0">
                  <a:buNone/>
                </a:pPr>
                <a:endParaRPr lang="en-US" altLang="ko-KR" sz="200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053BD9F-09F7-477A-BE3C-A6EEF6B88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and Orthonormal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53BD9F-09F7-477A-BE3C-A6EEF6B8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Orthogonal Sets : </a:t>
            </a:r>
            <a:r>
              <a:rPr lang="ko-KR" altLang="en-US" sz="2000"/>
              <a:t>특정 벡터 </a:t>
            </a:r>
            <a:r>
              <a:rPr lang="en-US" altLang="ko-KR" sz="2000"/>
              <a:t>Sets</a:t>
            </a:r>
            <a:r>
              <a:rPr lang="ko-KR" altLang="en-US" sz="2000"/>
              <a:t>에서 아무 </a:t>
            </a:r>
            <a:r>
              <a:rPr lang="en-US" altLang="ko-KR" sz="2000"/>
              <a:t>2</a:t>
            </a:r>
            <a:r>
              <a:rPr lang="ko-KR" altLang="en-US" sz="2000"/>
              <a:t>개의 벡터의 내적이 </a:t>
            </a:r>
            <a:r>
              <a:rPr lang="en-US" altLang="ko-KR" sz="2000"/>
              <a:t>0 (</a:t>
            </a:r>
            <a:r>
              <a:rPr lang="ko-KR" altLang="en-US" sz="2000"/>
              <a:t>모든 벡터가 수직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Orthonormal Sets : Orthogonal Sets</a:t>
            </a:r>
            <a:r>
              <a:rPr lang="ko-KR" altLang="en-US" sz="2000"/>
              <a:t>에서 </a:t>
            </a:r>
            <a:r>
              <a:rPr lang="en-US" altLang="ko-KR" sz="2000"/>
              <a:t>unit vectors</a:t>
            </a:r>
            <a:r>
              <a:rPr lang="ko-KR" altLang="en-US" sz="2000"/>
              <a:t>로 만든 것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Orthogonal Sets</a:t>
            </a:r>
            <a:r>
              <a:rPr lang="ko-KR" altLang="en-US" sz="2000"/>
              <a:t>는</a:t>
            </a:r>
            <a:r>
              <a:rPr lang="en-US" altLang="ko-KR" sz="2000"/>
              <a:t> </a:t>
            </a:r>
            <a:r>
              <a:rPr lang="ko-KR" altLang="en-US" sz="2000"/>
              <a:t>선형 독립인가</a:t>
            </a:r>
            <a:r>
              <a:rPr lang="en-US" altLang="ko-KR" sz="2000"/>
              <a:t>?</a:t>
            </a:r>
          </a:p>
          <a:p>
            <a:pPr marL="457200" lvl="1" indent="0">
              <a:buNone/>
            </a:pPr>
            <a:r>
              <a:rPr lang="en-US" altLang="ko-KR" sz="1600"/>
              <a:t>=&gt; </a:t>
            </a:r>
            <a:r>
              <a:rPr lang="ko-KR" altLang="en-US" sz="1600"/>
              <a:t>선형 독립이다</a:t>
            </a:r>
            <a:r>
              <a:rPr lang="en-US" altLang="ko-KR" sz="1600"/>
              <a:t>.</a:t>
            </a:r>
          </a:p>
          <a:p>
            <a:pPr marL="457200" lvl="1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2000"/>
              <a:t>Orthogonal Basis : </a:t>
            </a:r>
            <a:r>
              <a:rPr lang="ko-KR" altLang="en-US" sz="2000"/>
              <a:t>기저의 모든 성분 벡터들이 직교일 때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Orthonormal Basis : Orthogonal</a:t>
            </a:r>
            <a:r>
              <a:rPr lang="ko-KR" altLang="en-US" sz="2000"/>
              <a:t> </a:t>
            </a:r>
            <a:r>
              <a:rPr lang="en-US" altLang="ko-KR" sz="2000"/>
              <a:t>Basis</a:t>
            </a:r>
            <a:r>
              <a:rPr lang="ko-KR" altLang="en-US" sz="2000"/>
              <a:t>들의 길이가 모두 </a:t>
            </a:r>
            <a:r>
              <a:rPr lang="en-US" altLang="ko-KR" sz="2000"/>
              <a:t>1</a:t>
            </a:r>
            <a:r>
              <a:rPr lang="ko-KR" altLang="en-US" sz="2000"/>
              <a:t>일 때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Orthogonal Basis</a:t>
            </a:r>
            <a:r>
              <a:rPr lang="ko-KR" altLang="en-US" sz="2000"/>
              <a:t>을 만드는 방법은 </a:t>
            </a:r>
            <a:r>
              <a:rPr lang="en-US" altLang="ko-KR" sz="2000"/>
              <a:t>Gram-Schmidts process -&gt; QR factorization</a:t>
            </a:r>
          </a:p>
        </p:txBody>
      </p:sp>
    </p:spTree>
    <p:extLst>
      <p:ext uri="{BB962C8B-B14F-4D97-AF65-F5344CB8AC3E}">
        <p14:creationId xmlns:p14="http://schemas.microsoft.com/office/powerpoint/2010/main" val="196295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Projection onto Line</a:t>
            </a:r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D3BA8CE-82A2-400D-AFA9-074E5942F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4507" y="1690688"/>
            <a:ext cx="7829293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0EA8B9-FBBC-49D4-BDEE-64F7C9AF28DD}"/>
                  </a:ext>
                </a:extLst>
              </p:cNvPr>
              <p:cNvSpPr txBox="1"/>
              <p:nvPr/>
            </p:nvSpPr>
            <p:spPr>
              <a:xfrm>
                <a:off x="785525" y="2080413"/>
                <a:ext cx="2738982" cy="370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ko-KR" altLang="en-US" sz="2000"/>
                        <m:t>⋅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l-GR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ko-KR" sz="2000" b="0">
                  <a:ea typeface="Cambria Math" panose="02040503050406030204" pitchFamily="18" charset="0"/>
                </a:endParaRPr>
              </a:p>
              <a:p>
                <a:pPr/>
                <a:r>
                  <a:rPr lang="en-US" altLang="ko-KR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/>
                  <a:t> (</a:t>
                </a:r>
                <a:r>
                  <a:rPr lang="ko-KR" altLang="en-US" sz="2000"/>
                  <a:t>길이</a:t>
                </a:r>
                <a:r>
                  <a:rPr lang="en-US" altLang="ko-KR" sz="2000"/>
                  <a:t>)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/>
                  <a:t> (u</a:t>
                </a:r>
                <a:r>
                  <a:rPr lang="ko-KR" altLang="en-US" sz="2000"/>
                  <a:t>와 같은 방향의 단위 벡터</a:t>
                </a:r>
                <a:r>
                  <a:rPr lang="en-US" altLang="ko-KR" sz="2000"/>
                  <a:t>)</a:t>
                </a:r>
              </a:p>
              <a:p>
                <a:pPr/>
                <a:endParaRPr lang="en-US" altLang="ko-KR" sz="2000"/>
              </a:p>
              <a:p>
                <a:pPr/>
                <a:r>
                  <a:rPr lang="en-US" altLang="ko-KR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/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sz="2000"/>
                  <a:t>u </a:t>
                </a:r>
              </a:p>
              <a:p>
                <a:pPr/>
                <a:endParaRPr lang="en-US" altLang="ko-KR" sz="2000"/>
              </a:p>
              <a:p>
                <a:pPr/>
                <a:r>
                  <a:rPr lang="en-US" altLang="ko-KR" sz="2000"/>
                  <a:t>* special case</a:t>
                </a:r>
              </a:p>
              <a:p>
                <a:pPr/>
                <a:r>
                  <a:rPr lang="ko-KR" altLang="en-US" sz="1600"/>
                  <a:t>만약에 </a:t>
                </a:r>
                <a:r>
                  <a:rPr lang="en-US" altLang="ko-KR" sz="1600"/>
                  <a:t>u</a:t>
                </a:r>
                <a:r>
                  <a:rPr lang="ko-KR" altLang="en-US" sz="1600"/>
                  <a:t>가 </a:t>
                </a:r>
                <a:r>
                  <a:rPr lang="en-US" altLang="ko-KR" sz="1600"/>
                  <a:t>unit vecto</a:t>
                </a:r>
                <a:r>
                  <a:rPr lang="ko-KR" altLang="en-US" sz="1600"/>
                  <a:t>라면</a:t>
                </a:r>
                <a:r>
                  <a:rPr lang="en-US" altLang="ko-KR" sz="160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ko-KR" sz="2000"/>
              </a:p>
              <a:p>
                <a:pPr/>
                <a:endParaRPr lang="ko-KR" altLang="en-US" sz="2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0EA8B9-FBBC-49D4-BDEE-64F7C9AF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25" y="2080413"/>
                <a:ext cx="2738982" cy="3708836"/>
              </a:xfrm>
              <a:prstGeom prst="rect">
                <a:avLst/>
              </a:prstGeom>
              <a:blipFill>
                <a:blip r:embed="rId4"/>
                <a:stretch>
                  <a:fillRect l="-2450" t="-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9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08AF2-17F0-4694-A198-1439248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Over-determined Linear Systems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EC7CD-9DE3-4F29-B60E-F471006E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* </a:t>
            </a:r>
            <a:r>
              <a:rPr lang="ko-KR" altLang="en-US" sz="2000"/>
              <a:t>방정식 </a:t>
            </a:r>
            <a:r>
              <a:rPr lang="en-US" altLang="ko-KR" sz="2000"/>
              <a:t>&gt; </a:t>
            </a:r>
            <a:r>
              <a:rPr lang="ko-KR" altLang="en-US" sz="2000"/>
              <a:t>미지수인 경우</a:t>
            </a:r>
            <a:endParaRPr lang="en-US" altLang="ko-KR" sz="2000"/>
          </a:p>
          <a:p>
            <a:endParaRPr lang="en-US" altLang="ko-KR" sz="2000" b="0">
              <a:effectLst/>
            </a:endParaRPr>
          </a:p>
          <a:p>
            <a:endParaRPr lang="ko-KR" altLang="en-US" sz="2000" b="0">
              <a:effectLst/>
            </a:endParaRPr>
          </a:p>
          <a:p>
            <a:pPr marL="0" indent="0" fontAlgn="base">
              <a:buNone/>
            </a:pPr>
            <a:br>
              <a:rPr lang="ko-KR" altLang="en-US" sz="2000" b="0">
                <a:effectLst/>
              </a:rPr>
            </a:br>
            <a:br>
              <a:rPr lang="ko-KR" altLang="en-US" sz="2000" b="0">
                <a:effectLst/>
              </a:rPr>
            </a:br>
            <a:br>
              <a:rPr lang="ko-KR" altLang="en-US" sz="2000" b="0">
                <a:effectLst/>
              </a:rPr>
            </a:br>
            <a:br>
              <a:rPr lang="ko-KR" altLang="en-US" sz="2000" b="0">
                <a:effectLst/>
              </a:rPr>
            </a:br>
            <a:endParaRPr lang="en-US" altLang="ko-KR" sz="2000" b="0">
              <a:effectLst/>
            </a:endParaRPr>
          </a:p>
          <a:p>
            <a:pPr marL="0" indent="0" fontAlgn="base">
              <a:buNone/>
            </a:pPr>
            <a:r>
              <a:rPr lang="en-US" altLang="ko-KR" sz="2000"/>
              <a:t>* </a:t>
            </a:r>
            <a:r>
              <a:rPr lang="ko-KR" altLang="en-US" sz="2000"/>
              <a:t>빨간 부분은 </a:t>
            </a:r>
            <a:r>
              <a:rPr lang="en-US" altLang="ko-KR" sz="2000"/>
              <a:t>A </a:t>
            </a:r>
            <a:r>
              <a:rPr lang="ko-KR" altLang="en-US" sz="2000"/>
              <a:t>파란 부분은 </a:t>
            </a:r>
            <a:r>
              <a:rPr lang="en-US" altLang="ko-KR" sz="2000"/>
              <a:t>b</a:t>
            </a:r>
          </a:p>
          <a:p>
            <a:pPr marL="0" indent="0" fontAlgn="base">
              <a:buNone/>
            </a:pPr>
            <a:r>
              <a:rPr lang="en-US" altLang="ko-KR" sz="2000"/>
              <a:t>* </a:t>
            </a:r>
            <a:r>
              <a:rPr lang="ko-KR" altLang="en-US" sz="2000"/>
              <a:t>선형 방정식에 의해 </a:t>
            </a:r>
            <a:r>
              <a:rPr lang="en-US" altLang="ko-KR" sz="2000" b="1"/>
              <a:t>Ax = b</a:t>
            </a:r>
            <a:r>
              <a:rPr lang="ko-KR" altLang="en-US" sz="2000"/>
              <a:t>를 구할 경우 방정식 수가 미지수</a:t>
            </a:r>
            <a:r>
              <a:rPr lang="en-US" altLang="ko-KR" sz="2000"/>
              <a:t>(x)</a:t>
            </a:r>
            <a:r>
              <a:rPr lang="ko-KR" altLang="en-US" sz="2000"/>
              <a:t> 보다 많아 해가 없는 경우가 발생</a:t>
            </a:r>
            <a:endParaRPr lang="en-US" altLang="ko-KR" sz="2000"/>
          </a:p>
          <a:p>
            <a:pPr marL="0" indent="0" fontAlgn="base">
              <a:buNone/>
            </a:pPr>
            <a:r>
              <a:rPr lang="en-US" altLang="ko-KR" sz="2000"/>
              <a:t>* column space of</a:t>
            </a:r>
            <a:r>
              <a:rPr lang="ko-KR" altLang="en-US" sz="2000"/>
              <a:t> </a:t>
            </a:r>
            <a:r>
              <a:rPr lang="en-US" altLang="ko-KR" sz="2000"/>
              <a:t>A</a:t>
            </a:r>
            <a:r>
              <a:rPr lang="ko-KR" altLang="en-US" sz="2000"/>
              <a:t>에</a:t>
            </a:r>
            <a:r>
              <a:rPr lang="en-US" altLang="ko-KR" sz="2000"/>
              <a:t> b</a:t>
            </a:r>
            <a:r>
              <a:rPr lang="ko-KR" altLang="en-US" sz="2000"/>
              <a:t>라는 벡터가 포함되지 않았을 때</a:t>
            </a:r>
            <a:r>
              <a:rPr lang="en-US" altLang="ko-KR" sz="2000"/>
              <a:t> x</a:t>
            </a:r>
            <a:r>
              <a:rPr lang="ko-KR" altLang="en-US" sz="2000"/>
              <a:t>의 해가 없다</a:t>
            </a:r>
            <a:r>
              <a:rPr lang="en-US" altLang="ko-KR" sz="2000"/>
              <a:t>.</a:t>
            </a:r>
          </a:p>
          <a:p>
            <a:pPr marL="0" indent="0" fontAlgn="base">
              <a:buNone/>
            </a:pPr>
            <a:r>
              <a:rPr lang="en-US" altLang="ko-KR" sz="2000"/>
              <a:t>* b </a:t>
            </a:r>
            <a:r>
              <a:rPr lang="ko-KR" altLang="en-US" sz="2000"/>
              <a:t>벡터가 </a:t>
            </a:r>
            <a:r>
              <a:rPr lang="en-US" altLang="ko-KR" sz="2000"/>
              <a:t>A</a:t>
            </a:r>
            <a:r>
              <a:rPr lang="ko-KR" altLang="en-US" sz="2000"/>
              <a:t>의 </a:t>
            </a:r>
            <a:r>
              <a:rPr lang="en-US" altLang="ko-KR" sz="2000"/>
              <a:t>colum</a:t>
            </a:r>
            <a:r>
              <a:rPr lang="ko-KR" altLang="en-US" sz="2000"/>
              <a:t>의 선형결합으로 표현가능</a:t>
            </a:r>
            <a:r>
              <a:rPr lang="en-US" altLang="ko-KR" sz="2000"/>
              <a:t> </a:t>
            </a:r>
            <a:r>
              <a:rPr lang="ko-KR" altLang="en-US" sz="2000"/>
              <a:t>할때 해를 구할 수 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93D21F0-0E75-43B3-9867-04C73C11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63599"/>
              </p:ext>
            </p:extLst>
          </p:nvPr>
        </p:nvGraphicFramePr>
        <p:xfrm>
          <a:off x="895432" y="2175650"/>
          <a:ext cx="10458370" cy="2092362"/>
        </p:xfrm>
        <a:graphic>
          <a:graphicData uri="http://schemas.openxmlformats.org/drawingml/2006/table">
            <a:tbl>
              <a:tblPr/>
              <a:tblGrid>
                <a:gridCol w="2091674">
                  <a:extLst>
                    <a:ext uri="{9D8B030D-6E8A-4147-A177-3AD203B41FA5}">
                      <a16:colId xmlns:a16="http://schemas.microsoft.com/office/drawing/2014/main" val="204449229"/>
                    </a:ext>
                  </a:extLst>
                </a:gridCol>
                <a:gridCol w="2091674">
                  <a:extLst>
                    <a:ext uri="{9D8B030D-6E8A-4147-A177-3AD203B41FA5}">
                      <a16:colId xmlns:a16="http://schemas.microsoft.com/office/drawing/2014/main" val="944757709"/>
                    </a:ext>
                  </a:extLst>
                </a:gridCol>
                <a:gridCol w="2091674">
                  <a:extLst>
                    <a:ext uri="{9D8B030D-6E8A-4147-A177-3AD203B41FA5}">
                      <a16:colId xmlns:a16="http://schemas.microsoft.com/office/drawing/2014/main" val="3493443325"/>
                    </a:ext>
                  </a:extLst>
                </a:gridCol>
                <a:gridCol w="2091674">
                  <a:extLst>
                    <a:ext uri="{9D8B030D-6E8A-4147-A177-3AD203B41FA5}">
                      <a16:colId xmlns:a16="http://schemas.microsoft.com/office/drawing/2014/main" val="3235332521"/>
                    </a:ext>
                  </a:extLst>
                </a:gridCol>
                <a:gridCol w="2091674">
                  <a:extLst>
                    <a:ext uri="{9D8B030D-6E8A-4147-A177-3AD203B41FA5}">
                      <a16:colId xmlns:a16="http://schemas.microsoft.com/office/drawing/2014/main" val="3628072636"/>
                    </a:ext>
                  </a:extLst>
                </a:gridCol>
              </a:tblGrid>
              <a:tr h="6049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 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Weight(kg)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Height(ft)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Is_smoking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Life-span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66043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2972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25270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962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......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......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......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......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......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13475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ABA07EC7-84BE-4120-B712-A1794B8D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043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3D5B2B1F-64AA-4C10-81F6-FB3E8522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53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=&gt;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sz="2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sz="2000"/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/>
                  <a:t>=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000"/>
                  <a:t> 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3D5B2B1F-64AA-4C10-81F6-FB3E8522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533"/>
                <a:ext cx="10515600" cy="435133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55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Projection onto Plane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21E9F1-15EC-40CE-9CCF-CC7535219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2729" y="1759162"/>
            <a:ext cx="3601071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2F553C-DD22-4238-A3C3-2A16B1F3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89779"/>
            <a:ext cx="6108785" cy="34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1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Transformation: Orthogonal projection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750A59-3C73-493F-A289-3B38C6DE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287706" cy="47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Projection Perspective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6CB724F-9590-4E83-ADC2-B3792254F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A</a:t>
                </a:r>
                <a:r>
                  <a:rPr lang="ko-KR" altLang="en-US" sz="2000"/>
                  <a:t>가 </a:t>
                </a:r>
                <a:r>
                  <a:rPr lang="en-US" altLang="ko-KR" sz="2000"/>
                  <a:t>orthonormal</a:t>
                </a:r>
                <a:r>
                  <a:rPr lang="ko-KR" altLang="en-US" sz="2000"/>
                  <a:t>한 </a:t>
                </a:r>
                <a:r>
                  <a:rPr lang="en-US" altLang="ko-KR" sz="2000"/>
                  <a:t>matrix</a:t>
                </a:r>
                <a:r>
                  <a:rPr lang="ko-KR" altLang="en-US" sz="2000"/>
                  <a:t>를 가지고 있을 때 </a:t>
                </a:r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6CB724F-9590-4E83-ADC2-B3792254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0BA7721-3534-48DC-A689-9DDFC637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0390"/>
            <a:ext cx="6290878" cy="3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Gram-Schmidt Orthogomalization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6CB724F-9590-4E83-ADC2-B3792254F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/>
                  <a:t> </a:t>
                </a:r>
                <a:r>
                  <a:rPr lang="ko-KR" altLang="en-US" sz="2000"/>
                  <a:t>수직이 아니기에 수직인 벡터를 구하기</a:t>
                </a:r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6CB724F-9590-4E83-ADC2-B3792254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6265FDC-1ACF-4A59-A735-5B53BDA8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4106"/>
            <a:ext cx="6844267" cy="15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F66-0FC0-4700-BE59-A9AB51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QR factorization (QR</a:t>
            </a:r>
            <a:r>
              <a:rPr lang="ko-KR" altLang="en-US"/>
              <a:t> 분해</a:t>
            </a:r>
            <a:r>
              <a:rPr lang="en-US" altLang="ko-KR"/>
              <a:t>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6CB724F-9590-4E83-ADC2-B3792254F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A=QR</a:t>
                </a:r>
                <a:r>
                  <a:rPr lang="ko-KR" altLang="en-US" sz="2000"/>
                  <a:t>로 나타낼 수 있다</a:t>
                </a:r>
                <a:r>
                  <a:rPr lang="en-US" altLang="ko-KR" sz="200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/>
                  <a:t>앞에서 썼던 예제로 보면</a:t>
                </a:r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rad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36CB724F-9590-4E83-ADC2-B3792254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4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C11-DA2C-4805-ABD8-39EDBE36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Inner Product (</a:t>
            </a:r>
            <a:r>
              <a:rPr lang="ko-KR" altLang="en-US"/>
              <a:t>내적</a:t>
            </a:r>
            <a:r>
              <a:rPr lang="en-US" altLang="ko-KR"/>
              <a:t>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DE800F-C52B-489D-84D8-953CBD18E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/>
                  <a:t>, v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/>
                  <a:t> </a:t>
                </a:r>
                <a:r>
                  <a:rPr lang="ko-KR" altLang="en-US" sz="2000"/>
                  <a:t>두 벡터가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(</a:t>
                </a:r>
                <a:r>
                  <a:rPr lang="ko-KR" altLang="en-US" sz="2000"/>
                  <a:t>같은 공간</a:t>
                </a:r>
                <a:r>
                  <a:rPr lang="en-US" altLang="ko-KR" sz="2000"/>
                  <a:t>)</a:t>
                </a:r>
                <a:r>
                  <a:rPr lang="ko-KR" altLang="en-US" sz="2000"/>
                  <a:t>가 있을 경우 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=&gt; u • v = u</a:t>
                </a:r>
                <a:r>
                  <a:rPr lang="en-US" altLang="ko-KR" sz="2000" baseline="30000"/>
                  <a:t>T</a:t>
                </a:r>
                <a:r>
                  <a:rPr lang="en-US" altLang="ko-KR" sz="2000"/>
                  <a:t>v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</m:oMath>
                </a14:m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* u • v = v • u</a:t>
                </a:r>
              </a:p>
              <a:p>
                <a:pPr marL="0" indent="0">
                  <a:buNone/>
                </a:pPr>
                <a:r>
                  <a:rPr lang="en-US" altLang="ko-KR" sz="2000"/>
                  <a:t>* (u+v) • w = u • w + v • w</a:t>
                </a:r>
              </a:p>
              <a:p>
                <a:pPr marL="0" indent="0">
                  <a:buNone/>
                </a:pPr>
                <a:r>
                  <a:rPr lang="en-US" altLang="ko-KR" sz="2000"/>
                  <a:t>* (cu) • v = c(u • v) = u • (cv)</a:t>
                </a:r>
              </a:p>
              <a:p>
                <a:pPr marL="0" indent="0">
                  <a:buNone/>
                </a:pPr>
                <a:r>
                  <a:rPr lang="en-US" altLang="ko-KR" sz="2000"/>
                  <a:t>* (u • u) &gt;= 0</a:t>
                </a:r>
                <a:r>
                  <a:rPr lang="ko-KR" altLang="en-US" sz="2000"/>
                  <a:t>이고</a:t>
                </a:r>
                <a:r>
                  <a:rPr lang="en-US" altLang="ko-KR" sz="2000"/>
                  <a:t>, u • u = 0 </a:t>
                </a:r>
                <a:r>
                  <a:rPr lang="ko-KR" altLang="en-US" sz="2000"/>
                  <a:t>이면 </a:t>
                </a:r>
                <a:r>
                  <a:rPr lang="en-US" altLang="ko-KR" sz="2000"/>
                  <a:t>u = 0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DE800F-C52B-489D-84D8-953CBD18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0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A167-0DF9-46FF-B9AB-59030D09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Norm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1A2344-292E-44FB-9F1A-B767A135C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* </a:t>
                </a:r>
                <a:r>
                  <a:rPr lang="ko-KR" altLang="en-US" sz="2000"/>
                  <a:t>벡터의 길이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* ||v||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ko-KR" altLang="en-US" sz="2000"/>
                  <a:t> </a:t>
                </a:r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1600"/>
                  <a:t>if v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=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[3, 4] </a:t>
                </a:r>
                <a:r>
                  <a:rPr lang="ko-KR" altLang="en-US" sz="1600"/>
                  <a:t>라면 </a:t>
                </a:r>
                <a:r>
                  <a:rPr lang="en-US" altLang="ko-KR" sz="1600"/>
                  <a:t>norm</a:t>
                </a:r>
                <a:r>
                  <a:rPr lang="ko-KR" altLang="en-US" sz="1600"/>
                  <a:t>은 </a:t>
                </a:r>
                <a:r>
                  <a:rPr lang="en-US" altLang="ko-KR" sz="1600"/>
                  <a:t>v • v </a:t>
                </a:r>
                <a:r>
                  <a:rPr lang="ko-KR" altLang="en-US" sz="1600"/>
                  <a:t>이므로</a:t>
                </a:r>
                <a:endParaRPr lang="en-US" altLang="ko-KR" sz="160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rad>
                  </m:oMath>
                </a14:m>
                <a:r>
                  <a:rPr lang="en-US" altLang="ko-KR" sz="160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ko-KR" sz="1600" b="0"/>
              </a:p>
              <a:p>
                <a:pPr marL="0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* ||c * v|| = |c| * ||v||</a:t>
                </a:r>
              </a:p>
              <a:p>
                <a:pPr marL="457200" lvl="1" indent="0">
                  <a:buNone/>
                </a:pPr>
                <a:r>
                  <a:rPr lang="en-US" altLang="ko-KR" sz="1600"/>
                  <a:t>||2 * v|| = |2| * ||v|| = 10</a:t>
                </a:r>
              </a:p>
              <a:p>
                <a:pPr marL="457200" lvl="1" indent="0">
                  <a:buNone/>
                </a:pPr>
                <a:endParaRPr lang="en-US" altLang="ko-KR" sz="1600"/>
              </a:p>
              <a:p>
                <a:pPr marL="0" indent="0">
                  <a:buNone/>
                </a:pPr>
                <a:endParaRPr lang="en-US" altLang="ko-KR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1A2344-292E-44FB-9F1A-B767A135C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FDD3-A9BF-4B52-9B03-DAB56170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Unit Vector (</a:t>
            </a:r>
            <a:r>
              <a:rPr lang="ko-KR" altLang="en-US"/>
              <a:t>단위 벡터</a:t>
            </a:r>
            <a:r>
              <a:rPr lang="en-US" altLang="ko-KR"/>
              <a:t>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F37E73-5D78-4751-8378-E15D86F26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Normalizing : </a:t>
                </a:r>
                <a:r>
                  <a:rPr lang="ko-KR" altLang="en-US" sz="2000"/>
                  <a:t>어떤한 벡터에 방향은 일치하며</a:t>
                </a:r>
                <a:r>
                  <a:rPr lang="en-US" altLang="ko-KR" sz="2000"/>
                  <a:t>, </a:t>
                </a:r>
                <a:r>
                  <a:rPr lang="ko-KR" altLang="en-US" sz="2000"/>
                  <a:t>길이</a:t>
                </a:r>
                <a:r>
                  <a:rPr lang="en-US" altLang="ko-KR" sz="2000"/>
                  <a:t>(norm)</a:t>
                </a:r>
                <a:r>
                  <a:rPr lang="ko-KR" altLang="en-US" sz="2000"/>
                  <a:t>을 </a:t>
                </a:r>
                <a:r>
                  <a:rPr lang="en-US" altLang="ko-KR" sz="2000"/>
                  <a:t>1</a:t>
                </a:r>
                <a:r>
                  <a:rPr lang="ko-KR" altLang="en-US" sz="2000"/>
                  <a:t>로 만들어주는 방식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Unit Vector : </a:t>
                </a:r>
                <a:r>
                  <a:rPr lang="ko-KR" altLang="en-US" sz="2000"/>
                  <a:t>길이가 </a:t>
                </a:r>
                <a:r>
                  <a:rPr lang="en-US" altLang="ko-KR" sz="2000"/>
                  <a:t>1</a:t>
                </a:r>
                <a:r>
                  <a:rPr lang="ko-KR" altLang="en-US" sz="2000"/>
                  <a:t>인 벡터 </a:t>
                </a:r>
                <a:r>
                  <a:rPr lang="en-US" altLang="ko-KR" sz="2000"/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1600"/>
                  <a:t>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/>
              </a:p>
              <a:p>
                <a:pPr marL="0" indent="0">
                  <a:buNone/>
                </a:pPr>
                <a:endParaRPr lang="ko-KR" altLang="en-US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F37E73-5D78-4751-8378-E15D86F26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42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21441CF-D28B-4FC5-9F22-2833164442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/>
                  <a:t>안에서 </a:t>
                </a:r>
                <a:r>
                  <a:rPr lang="en-US" altLang="ko-KR"/>
                  <a:t>Vector</a:t>
                </a:r>
                <a:r>
                  <a:rPr lang="ko-KR" altLang="en-US"/>
                  <a:t>간의 거리</a:t>
                </a:r>
                <a:r>
                  <a:rPr lang="en-US" altLang="ko-KR"/>
                  <a:t>(distance)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21441CF-D28B-4FC5-9F22-283316444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37B95-008A-4D3C-AB32-7929DE87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dist(u,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v) = ||u - v||</a:t>
                </a:r>
              </a:p>
              <a:p>
                <a:pPr marL="457200" lvl="1" indent="0">
                  <a:buNone/>
                </a:pPr>
                <a:r>
                  <a:rPr lang="en-US" altLang="ko-KR" sz="2000"/>
                  <a:t>u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=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/>
                  <a:t>, v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dist </a:t>
                </a:r>
                <a:r>
                  <a:rPr lang="ko-KR" altLang="en-US" sz="2000"/>
                  <a:t>구하기</a:t>
                </a:r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2000"/>
                  <a:t>u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-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v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=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en-US" altLang="ko-KR" sz="2000" b="0"/>
              </a:p>
              <a:p>
                <a:pPr marL="457200" lvl="1" indent="0">
                  <a:buNone/>
                </a:pPr>
                <a:endParaRPr lang="en-US" altLang="ko-KR" sz="2000"/>
              </a:p>
              <a:p>
                <a:pPr marL="0" indent="0">
                  <a:buNone/>
                </a:pPr>
                <a:endParaRPr lang="en-US" altLang="ko-KR" sz="2400" b="0"/>
              </a:p>
              <a:p>
                <a:pPr marL="457200" lvl="1" indent="0">
                  <a:buNone/>
                </a:pPr>
                <a:endParaRPr lang="ko-KR" altLang="en-US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37B95-008A-4D3C-AB32-7929DE87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B5A7C9B-86AE-4242-B90A-2AF2D201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92" y="3541074"/>
            <a:ext cx="50768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76859-99AC-4042-8AF6-57E8742F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내적으로 벡터 사이의 각도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B31434-341B-480D-B028-2A96202DE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/>
                  <a:t>u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v = ||u||||v||cos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200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/>
                  <a:t>, v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/>
                  <a:t>때</a:t>
                </a:r>
                <a:r>
                  <a:rPr lang="en-US" altLang="ko-KR" sz="2000"/>
                  <a:t>, u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v = 5</a:t>
                </a:r>
              </a:p>
              <a:p>
                <a:pPr marL="457200" lvl="1" indent="0">
                  <a:buNone/>
                </a:pPr>
                <a:r>
                  <a:rPr lang="en-US" altLang="ko-KR" sz="2000"/>
                  <a:t>||u||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ko-KR" sz="2000"/>
                  <a:t>,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||v||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2000"/>
                  <a:t>5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* cos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/>
                  <a:t> = cos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2000"/>
                  <a:t>∴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2000"/>
              </a:p>
              <a:p>
                <a:pPr marL="457200" lvl="1" indent="0">
                  <a:buNone/>
                </a:pPr>
                <a:endParaRPr lang="ko-KR" altLang="en-US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B31434-341B-480D-B028-2A96202DE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08689B01-3671-4FDA-8DA3-7964258A9A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821384"/>
                  </p:ext>
                </p:extLst>
              </p:nvPr>
            </p:nvGraphicFramePr>
            <p:xfrm>
              <a:off x="5145690" y="2802423"/>
              <a:ext cx="5850760" cy="2966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2690">
                      <a:extLst>
                        <a:ext uri="{9D8B030D-6E8A-4147-A177-3AD203B41FA5}">
                          <a16:colId xmlns:a16="http://schemas.microsoft.com/office/drawing/2014/main" val="1524480681"/>
                        </a:ext>
                      </a:extLst>
                    </a:gridCol>
                    <a:gridCol w="1462690">
                      <a:extLst>
                        <a:ext uri="{9D8B030D-6E8A-4147-A177-3AD203B41FA5}">
                          <a16:colId xmlns:a16="http://schemas.microsoft.com/office/drawing/2014/main" val="2706029064"/>
                        </a:ext>
                      </a:extLst>
                    </a:gridCol>
                    <a:gridCol w="1462690">
                      <a:extLst>
                        <a:ext uri="{9D8B030D-6E8A-4147-A177-3AD203B41FA5}">
                          <a16:colId xmlns:a16="http://schemas.microsoft.com/office/drawing/2014/main" val="1089220588"/>
                        </a:ext>
                      </a:extLst>
                    </a:gridCol>
                    <a:gridCol w="1462690">
                      <a:extLst>
                        <a:ext uri="{9D8B030D-6E8A-4147-A177-3AD203B41FA5}">
                          <a16:colId xmlns:a16="http://schemas.microsoft.com/office/drawing/2014/main" val="781066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/>
                            <a:t>특수각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sin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cos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tan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4708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1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8962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600" b="0"/>
                            <a:t> (30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600" b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1471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600" b="0"/>
                            <a:t> (45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600" b="0"/>
                            <a:t>)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1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4460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600" b="0"/>
                            <a:t> (60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600" b="0"/>
                            <a:t>)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5579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600" b="0"/>
                            <a:t> (90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600" b="0"/>
                            <a:t>)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1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ko-KR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693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08689B01-3671-4FDA-8DA3-7964258A9A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821384"/>
                  </p:ext>
                </p:extLst>
              </p:nvPr>
            </p:nvGraphicFramePr>
            <p:xfrm>
              <a:off x="5145690" y="2802423"/>
              <a:ext cx="5850760" cy="2966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2690">
                      <a:extLst>
                        <a:ext uri="{9D8B030D-6E8A-4147-A177-3AD203B41FA5}">
                          <a16:colId xmlns:a16="http://schemas.microsoft.com/office/drawing/2014/main" val="1524480681"/>
                        </a:ext>
                      </a:extLst>
                    </a:gridCol>
                    <a:gridCol w="1462690">
                      <a:extLst>
                        <a:ext uri="{9D8B030D-6E8A-4147-A177-3AD203B41FA5}">
                          <a16:colId xmlns:a16="http://schemas.microsoft.com/office/drawing/2014/main" val="2706029064"/>
                        </a:ext>
                      </a:extLst>
                    </a:gridCol>
                    <a:gridCol w="1462690">
                      <a:extLst>
                        <a:ext uri="{9D8B030D-6E8A-4147-A177-3AD203B41FA5}">
                          <a16:colId xmlns:a16="http://schemas.microsoft.com/office/drawing/2014/main" val="1089220588"/>
                        </a:ext>
                      </a:extLst>
                    </a:gridCol>
                    <a:gridCol w="1462690">
                      <a:extLst>
                        <a:ext uri="{9D8B030D-6E8A-4147-A177-3AD203B41FA5}">
                          <a16:colId xmlns:a16="http://schemas.microsoft.com/office/drawing/2014/main" val="781066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/>
                            <a:t>특수각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sin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cos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tan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4708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" t="-101639" r="-302083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1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8962879"/>
                      </a:ext>
                    </a:extLst>
                  </a:tr>
                  <a:tr h="6028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" t="-124242" r="-302083" b="-2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17" t="-124242" r="-202083" b="-2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7" t="-124242" r="-102083" b="-2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7" t="-124242" r="-2083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471306"/>
                      </a:ext>
                    </a:extLst>
                  </a:tr>
                  <a:tr h="603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" t="-222000" r="-302083" b="-17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17" t="-222000" r="-202083" b="-17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7" t="-222000" r="-102083" b="-17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1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4460318"/>
                      </a:ext>
                    </a:extLst>
                  </a:tr>
                  <a:tr h="6028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" t="-325253" r="-302083" b="-74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17" t="-325253" r="-202083" b="-74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7" t="-325253" r="-102083" b="-74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7" t="-325253" r="-2083" b="-74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579057"/>
                      </a:ext>
                    </a:extLst>
                  </a:tr>
                  <a:tr h="4149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7" t="-619118" r="-302083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1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0</a:t>
                          </a:r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7" t="-619118" r="-2083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693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466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3BB2-89F7-4139-B547-A0E7677C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Vectors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CD2226-2FC2-4BAD-97E7-E05629FD7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/>
                  <a:t>수직인 벡터</a:t>
                </a:r>
                <a:endParaRPr lang="en-US" altLang="ko-KR" sz="2000"/>
              </a:p>
              <a:p>
                <a:pPr marL="457200" lvl="1" indent="0">
                  <a:buNone/>
                </a:pPr>
                <a:r>
                  <a:rPr lang="en-US" altLang="ko-KR" sz="2000"/>
                  <a:t>u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v = ||u||||v||cos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= 0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/>
                  <a:t> = 90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CD2226-2FC2-4BAD-97E7-E05629FD7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97A2107-B973-4375-AF05-8D188E8C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74" y="2822028"/>
            <a:ext cx="4302863" cy="3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6CA37-4323-43D2-87BC-9D59DA24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Best Approximation Criterion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C40CE-2481-4EBD-986A-E3A772E30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15255"/>
                <a:ext cx="10515600" cy="2345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/>
                  <a:t>위 표에서 해가 </a:t>
                </a:r>
                <a:r>
                  <a:rPr lang="en-US" altLang="ko-KR" sz="2000"/>
                  <a:t>3</a:t>
                </a:r>
                <a:r>
                  <a:rPr lang="ko-KR" altLang="en-US" sz="2000"/>
                  <a:t>개이므로 </a:t>
                </a:r>
                <a:r>
                  <a:rPr lang="en-US" altLang="ko-KR" sz="2000"/>
                  <a:t>ID 1~3</a:t>
                </a:r>
                <a:r>
                  <a:rPr lang="ko-KR" altLang="en-US" sz="2000"/>
                  <a:t>에 대해서 해를 구해보면 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입</m:t>
                    </m:r>
                  </m:oMath>
                </a14:m>
                <a:r>
                  <a:rPr lang="ko-KR" altLang="en-US" sz="2000"/>
                  <a:t>니다</a:t>
                </a:r>
                <a:r>
                  <a:rPr lang="en-US" altLang="ko-KR" sz="2000"/>
                  <a:t>.</a:t>
                </a:r>
              </a:p>
              <a:p>
                <a:pPr marL="0" indent="0">
                  <a:buNone/>
                </a:pPr>
                <a:endParaRPr lang="ko-KR" altLang="en-US" sz="20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C40CE-2481-4EBD-986A-E3A772E30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15255"/>
                <a:ext cx="10515600" cy="2345941"/>
              </a:xfrm>
              <a:blipFill>
                <a:blip r:embed="rId3"/>
                <a:stretch>
                  <a:fillRect l="-638" t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51FBB4-DF12-4A90-973B-7ED7388BD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0464"/>
              </p:ext>
            </p:extLst>
          </p:nvPr>
        </p:nvGraphicFramePr>
        <p:xfrm>
          <a:off x="838200" y="1560794"/>
          <a:ext cx="10515600" cy="2092362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44492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4757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3443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53325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28072636"/>
                    </a:ext>
                  </a:extLst>
                </a:gridCol>
              </a:tblGrid>
              <a:tr h="6049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 ID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Weight(kg)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Height(ft)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Is_smoking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Life-span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66043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2972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25270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962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</a:rPr>
                        <a:t>4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</a:rPr>
                        <a:t>50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</a:rPr>
                        <a:t>5.0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</a:rPr>
                        <a:t>72</a:t>
                      </a:r>
                      <a:endParaRPr lang="ko-KR" altLang="en-US" sz="14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1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85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1136</Words>
  <Application>Microsoft Office PowerPoint</Application>
  <PresentationFormat>와이드스크린</PresentationFormat>
  <Paragraphs>241</Paragraphs>
  <Slides>25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Chapter 3. Least Square</vt:lpstr>
      <vt:lpstr>Over-determined Linear Systems</vt:lpstr>
      <vt:lpstr>Inner Product (내적)</vt:lpstr>
      <vt:lpstr>Vector Norm</vt:lpstr>
      <vt:lpstr>Unit Vector (단위 벡터)</vt:lpstr>
      <vt:lpstr>R^n안에서 Vector간의 거리(distance)</vt:lpstr>
      <vt:lpstr>내적으로 벡터 사이의 각도 구하기</vt:lpstr>
      <vt:lpstr>Orthogonal Vectors</vt:lpstr>
      <vt:lpstr>Best Approximation Criterion</vt:lpstr>
      <vt:lpstr>Best Approximation Criterion</vt:lpstr>
      <vt:lpstr>Least square problem</vt:lpstr>
      <vt:lpstr>Geometric Interpretation of Least Squares</vt:lpstr>
      <vt:lpstr>Geometric Interpretation of Least Squares</vt:lpstr>
      <vt:lpstr>Normal Equation (정규 방정식)</vt:lpstr>
      <vt:lpstr>Normal Equation (정규 방정식)</vt:lpstr>
      <vt:lpstr>Normal Equation (정규 방정식)</vt:lpstr>
      <vt:lpstr>Orthogonal Projection Perspective</vt:lpstr>
      <vt:lpstr>Orthogonal and Orthonormal</vt:lpstr>
      <vt:lpstr>Orthogonal Projection onto Line</vt:lpstr>
      <vt:lpstr>example</vt:lpstr>
      <vt:lpstr>Orthogonal Projection onto Plane</vt:lpstr>
      <vt:lpstr>Transformation: Orthogonal projection</vt:lpstr>
      <vt:lpstr>Orthogonal Projection Perspective</vt:lpstr>
      <vt:lpstr>Gram-Schmidt Orthogomalization</vt:lpstr>
      <vt:lpstr>QR factorization (QR 분해)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Least Square</dc:title>
  <dc:creator>김 재민</dc:creator>
  <cp:lastModifiedBy>김 재민</cp:lastModifiedBy>
  <cp:revision>32</cp:revision>
  <dcterms:created xsi:type="dcterms:W3CDTF">2019-02-05T07:39:05Z</dcterms:created>
  <dcterms:modified xsi:type="dcterms:W3CDTF">2019-02-09T09:28:46Z</dcterms:modified>
</cp:coreProperties>
</file>