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313" r:id="rId2"/>
    <p:sldId id="340" r:id="rId3"/>
    <p:sldId id="341" r:id="rId4"/>
    <p:sldId id="354" r:id="rId5"/>
    <p:sldId id="355" r:id="rId6"/>
    <p:sldId id="356" r:id="rId7"/>
    <p:sldId id="358" r:id="rId8"/>
    <p:sldId id="357" r:id="rId9"/>
    <p:sldId id="359" r:id="rId10"/>
    <p:sldId id="360" r:id="rId11"/>
    <p:sldId id="361" r:id="rId12"/>
    <p:sldId id="362" r:id="rId13"/>
    <p:sldId id="363" r:id="rId14"/>
    <p:sldId id="364" r:id="rId15"/>
    <p:sldId id="33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 autoAdjust="0"/>
    <p:restoredTop sz="74653" autoAdjust="0"/>
  </p:normalViewPr>
  <p:slideViewPr>
    <p:cSldViewPr snapToGrid="0">
      <p:cViewPr varScale="1">
        <p:scale>
          <a:sx n="84" d="100"/>
          <a:sy n="84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8A0F-1510-4FA8-9BC6-31C9B7977948}" type="datetimeFigureOut">
              <a:rPr lang="ko-KR" altLang="en-US" smtClean="0"/>
              <a:t>2019. 8. 14.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4E78E-D86F-4451-BE31-9D81DCED5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5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Sesame Street(</a:t>
            </a:r>
            <a:r>
              <a:rPr lang="ko-KR" altLang="en-US" dirty="0" err="1"/>
              <a:t>세서미</a:t>
            </a:r>
            <a:r>
              <a:rPr lang="ko-KR" altLang="en-US" dirty="0"/>
              <a:t> 스트리트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roberta</a:t>
            </a:r>
            <a:r>
              <a:rPr lang="en-US" altLang="ko-KR" dirty="0"/>
              <a:t> (</a:t>
            </a:r>
            <a:r>
              <a:rPr lang="ko-KR" altLang="en-US" dirty="0" err="1"/>
              <a:t>로베르타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7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with large mini-batch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efficiency can be improved by gradient accumulation.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3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Byte-Pair 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6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4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로베르타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이틀전에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6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(Reading Comprehension Dataset)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0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3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CommonCraw</a:t>
            </a:r>
            <a:r>
              <a:rPr lang="en-US" altLang="ko-KR" dirty="0"/>
              <a:t> News 76GB</a:t>
            </a:r>
          </a:p>
          <a:p>
            <a:r>
              <a:rPr lang="en-US" altLang="ko-KR" dirty="0" err="1"/>
              <a:t>OpenWebText</a:t>
            </a:r>
            <a:r>
              <a:rPr lang="en-US" altLang="ko-KR" dirty="0"/>
              <a:t>, Reddit </a:t>
            </a:r>
            <a:r>
              <a:rPr lang="en-US" altLang="ko-KR" dirty="0" err="1"/>
              <a:t>WebText</a:t>
            </a:r>
            <a:r>
              <a:rPr lang="en-US" altLang="ko-KR" dirty="0"/>
              <a:t> 38GB</a:t>
            </a:r>
          </a:p>
          <a:p>
            <a:r>
              <a:rPr lang="ko-KR" altLang="en-US" dirty="0"/>
              <a:t>소설 스타일 데이터 </a:t>
            </a:r>
            <a:r>
              <a:rPr lang="en-US" altLang="ko-KR" dirty="0"/>
              <a:t>31GB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2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8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Sentence Prediction Loss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[CLS] what is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 t affected by the government shut ##down [SEP] transportation security administration officers checking passengers at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pittsburgh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international airport last week . the agency ’ s employees have called out sick in increased numbers across the country since the shut ##down began .[SEP]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[CLS] what is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 t affected by the government shut ##down [SEP] gr ##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 can be good . they are one habit that humans have evolved to keep ourselves from the pain of breakup ##s and also from eating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zza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rella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sticks for every meal . [SEP]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9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9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vs. Dynamic Masking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6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vs. Dynamic Masking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3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olny kształt 39"/>
          <p:cNvSpPr>
            <a:spLocks/>
          </p:cNvSpPr>
          <p:nvPr userDrawn="1"/>
        </p:nvSpPr>
        <p:spPr bwMode="auto">
          <a:xfrm>
            <a:off x="4371829" y="-4416"/>
            <a:ext cx="7820171" cy="6861251"/>
          </a:xfrm>
          <a:custGeom>
            <a:avLst/>
            <a:gdLst>
              <a:gd name="connsiteX0" fmla="*/ 12334646 w 15640342"/>
              <a:gd name="connsiteY0" fmla="*/ 0 h 13722502"/>
              <a:gd name="connsiteX1" fmla="*/ 15640342 w 15640342"/>
              <a:gd name="connsiteY1" fmla="*/ 0 h 13722502"/>
              <a:gd name="connsiteX2" fmla="*/ 15640342 w 15640342"/>
              <a:gd name="connsiteY2" fmla="*/ 13722502 h 13722502"/>
              <a:gd name="connsiteX3" fmla="*/ 0 w 15640342"/>
              <a:gd name="connsiteY3" fmla="*/ 13722502 h 13722502"/>
              <a:gd name="connsiteX4" fmla="*/ 6712069 w 15640342"/>
              <a:gd name="connsiteY4" fmla="*/ 9239 h 1372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0342" h="13722502">
                <a:moveTo>
                  <a:pt x="12334646" y="0"/>
                </a:moveTo>
                <a:lnTo>
                  <a:pt x="15640342" y="0"/>
                </a:lnTo>
                <a:lnTo>
                  <a:pt x="15640342" y="13722502"/>
                </a:lnTo>
                <a:lnTo>
                  <a:pt x="0" y="13722502"/>
                </a:lnTo>
                <a:lnTo>
                  <a:pt x="6712069" y="9239"/>
                </a:lnTo>
                <a:close/>
              </a:path>
            </a:pathLst>
          </a:custGeom>
          <a:solidFill>
            <a:srgbClr val="283C49"/>
          </a:solidFill>
          <a:ln>
            <a:noFill/>
          </a:ln>
          <a:effectLst/>
          <a:extLst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5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29173" y="4549260"/>
            <a:ext cx="1154162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John Doe</a:t>
            </a:r>
          </a:p>
        </p:txBody>
      </p:sp>
      <p:sp>
        <p:nvSpPr>
          <p:cNvPr id="36" name="Symbol zastępczy tekstu 3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208099" y="4549260"/>
            <a:ext cx="1151438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Company</a:t>
            </a:r>
          </a:p>
        </p:txBody>
      </p:sp>
      <p:cxnSp>
        <p:nvCxnSpPr>
          <p:cNvPr id="38" name="Łącznik prosty 37"/>
          <p:cNvCxnSpPr/>
          <p:nvPr userDrawn="1"/>
        </p:nvCxnSpPr>
        <p:spPr bwMode="auto">
          <a:xfrm>
            <a:off x="6096000" y="4614863"/>
            <a:ext cx="0" cy="27295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41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2668780" y="3838485"/>
            <a:ext cx="6854442" cy="63709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 template</a:t>
            </a:r>
          </a:p>
        </p:txBody>
      </p:sp>
    </p:spTree>
    <p:extLst>
      <p:ext uri="{BB962C8B-B14F-4D97-AF65-F5344CB8AC3E}">
        <p14:creationId xmlns:p14="http://schemas.microsoft.com/office/powerpoint/2010/main" val="24361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791376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 analysis </a:t>
            </a:r>
          </a:p>
        </p:txBody>
      </p:sp>
      <p:sp>
        <p:nvSpPr>
          <p:cNvPr id="25" name="Symbol zastępczy tekstu 34"/>
          <p:cNvSpPr>
            <a:spLocks noGrp="1"/>
          </p:cNvSpPr>
          <p:nvPr>
            <p:ph type="body" sz="quarter" idx="34" hasCustomPrompt="1"/>
          </p:nvPr>
        </p:nvSpPr>
        <p:spPr>
          <a:xfrm>
            <a:off x="7884524" y="5506233"/>
            <a:ext cx="1685078" cy="60939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lnSpc>
                <a:spcPct val="110000"/>
              </a:lnSpc>
              <a:buFont typeface="Arial" panose="020B0604020202020204" pitchFamily="34" charset="0"/>
              <a:buNone/>
              <a:defRPr sz="3600" b="1" spc="20" baseline="0">
                <a:solidFill>
                  <a:srgbClr val="5DBEB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37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1742366" y="2117887"/>
            <a:ext cx="4290134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38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1742366" y="1727880"/>
            <a:ext cx="2935291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43" name="Symbol zastępczy tekstu 34"/>
          <p:cNvSpPr>
            <a:spLocks noGrp="1"/>
          </p:cNvSpPr>
          <p:nvPr>
            <p:ph type="body" sz="quarter" idx="35" hasCustomPrompt="1"/>
          </p:nvPr>
        </p:nvSpPr>
        <p:spPr>
          <a:xfrm>
            <a:off x="1742366" y="3264019"/>
            <a:ext cx="4290134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44" name="Symbol zastępczy tekstu 34"/>
          <p:cNvSpPr>
            <a:spLocks noGrp="1"/>
          </p:cNvSpPr>
          <p:nvPr>
            <p:ph type="body" sz="quarter" idx="36" hasCustomPrompt="1"/>
          </p:nvPr>
        </p:nvSpPr>
        <p:spPr>
          <a:xfrm>
            <a:off x="1742366" y="2874013"/>
            <a:ext cx="2935291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49" name="Symbol zastępczy tekstu 34"/>
          <p:cNvSpPr>
            <a:spLocks noGrp="1"/>
          </p:cNvSpPr>
          <p:nvPr>
            <p:ph type="body" sz="quarter" idx="37" hasCustomPrompt="1"/>
          </p:nvPr>
        </p:nvSpPr>
        <p:spPr>
          <a:xfrm>
            <a:off x="1742366" y="4410152"/>
            <a:ext cx="4290134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50" name="Symbol zastępczy tekstu 34"/>
          <p:cNvSpPr>
            <a:spLocks noGrp="1"/>
          </p:cNvSpPr>
          <p:nvPr>
            <p:ph type="body" sz="quarter" idx="38" hasCustomPrompt="1"/>
          </p:nvPr>
        </p:nvSpPr>
        <p:spPr>
          <a:xfrm>
            <a:off x="1742366" y="4020145"/>
            <a:ext cx="2935291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55" name="Symbol zastępczy tekstu 34"/>
          <p:cNvSpPr>
            <a:spLocks noGrp="1"/>
          </p:cNvSpPr>
          <p:nvPr>
            <p:ph type="body" sz="quarter" idx="39" hasCustomPrompt="1"/>
          </p:nvPr>
        </p:nvSpPr>
        <p:spPr>
          <a:xfrm>
            <a:off x="1742366" y="5556284"/>
            <a:ext cx="4290134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56" name="Symbol zastępczy tekstu 34"/>
          <p:cNvSpPr>
            <a:spLocks noGrp="1"/>
          </p:cNvSpPr>
          <p:nvPr>
            <p:ph type="body" sz="quarter" idx="40" hasCustomPrompt="1"/>
          </p:nvPr>
        </p:nvSpPr>
        <p:spPr>
          <a:xfrm>
            <a:off x="1742366" y="5166278"/>
            <a:ext cx="2935291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32" name="Symbol zastępczy tekstu 34"/>
          <p:cNvSpPr>
            <a:spLocks noGrp="1"/>
          </p:cNvSpPr>
          <p:nvPr>
            <p:ph type="body" sz="quarter" idx="41" hasCustomPrompt="1"/>
          </p:nvPr>
        </p:nvSpPr>
        <p:spPr>
          <a:xfrm>
            <a:off x="1055618" y="2053665"/>
            <a:ext cx="15965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3" name="Symbol zastępczy tekstu 34"/>
          <p:cNvSpPr>
            <a:spLocks noGrp="1"/>
          </p:cNvSpPr>
          <p:nvPr>
            <p:ph type="body" sz="quarter" idx="42" hasCustomPrompt="1"/>
          </p:nvPr>
        </p:nvSpPr>
        <p:spPr>
          <a:xfrm>
            <a:off x="1051835" y="3199797"/>
            <a:ext cx="15965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4" name="Symbol zastępczy tekstu 34"/>
          <p:cNvSpPr>
            <a:spLocks noGrp="1"/>
          </p:cNvSpPr>
          <p:nvPr>
            <p:ph type="body" sz="quarter" idx="43" hasCustomPrompt="1"/>
          </p:nvPr>
        </p:nvSpPr>
        <p:spPr>
          <a:xfrm>
            <a:off x="1050567" y="4345929"/>
            <a:ext cx="15965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5" name="Symbol zastępczy tekstu 34"/>
          <p:cNvSpPr>
            <a:spLocks noGrp="1"/>
          </p:cNvSpPr>
          <p:nvPr>
            <p:ph type="body" sz="quarter" idx="44" hasCustomPrompt="1"/>
          </p:nvPr>
        </p:nvSpPr>
        <p:spPr>
          <a:xfrm>
            <a:off x="1050567" y="5492062"/>
            <a:ext cx="15965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55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1332360" y="996605"/>
            <a:ext cx="5072771" cy="57546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Helpful</a:t>
            </a:r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21" hasCustomPrompt="1"/>
          </p:nvPr>
        </p:nvSpPr>
        <p:spPr>
          <a:xfrm>
            <a:off x="6405131" y="996144"/>
            <a:ext cx="5072771" cy="575469"/>
          </a:xfrm>
          <a:prstGeom prst="rect">
            <a:avLst/>
          </a:prstGeom>
          <a:solidFill>
            <a:srgbClr val="37485C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Harmful</a:t>
            </a:r>
          </a:p>
        </p:txBody>
      </p:sp>
      <p:sp>
        <p:nvSpPr>
          <p:cNvPr id="26" name="Symbol zastępczy tekstu 5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9461" y="4476135"/>
            <a:ext cx="2128171" cy="57546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External</a:t>
            </a:r>
          </a:p>
        </p:txBody>
      </p:sp>
      <p:sp>
        <p:nvSpPr>
          <p:cNvPr id="33" name="Symbol zastępczy tekstu 5"/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-19461" y="2347964"/>
            <a:ext cx="2128171" cy="57546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Internal</a:t>
            </a:r>
          </a:p>
        </p:txBody>
      </p:sp>
      <p:sp>
        <p:nvSpPr>
          <p:cNvPr id="49" name="Symbol zastępczy tekstu 8"/>
          <p:cNvSpPr>
            <a:spLocks noGrp="1"/>
          </p:cNvSpPr>
          <p:nvPr>
            <p:ph type="body" sz="quarter" idx="45" hasCustomPrompt="1"/>
          </p:nvPr>
        </p:nvSpPr>
        <p:spPr>
          <a:xfrm>
            <a:off x="1332359" y="1569742"/>
            <a:ext cx="5047446" cy="2111400"/>
          </a:xfrm>
          <a:prstGeom prst="rect">
            <a:avLst/>
          </a:prstGeom>
          <a:solidFill>
            <a:srgbClr val="283C49"/>
          </a:solidFill>
          <a:ln>
            <a:solidFill>
              <a:srgbClr val="283C49">
                <a:alpha val="0"/>
              </a:srgb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52" name="Symbol zastępczy tekstu 8"/>
          <p:cNvSpPr>
            <a:spLocks noGrp="1"/>
          </p:cNvSpPr>
          <p:nvPr>
            <p:ph type="body" sz="quarter" idx="46" hasCustomPrompt="1"/>
          </p:nvPr>
        </p:nvSpPr>
        <p:spPr>
          <a:xfrm>
            <a:off x="1332359" y="3716555"/>
            <a:ext cx="5047445" cy="2111400"/>
          </a:xfrm>
          <a:prstGeom prst="rect">
            <a:avLst/>
          </a:prstGeom>
          <a:solidFill>
            <a:srgbClr val="283C49"/>
          </a:solidFill>
          <a:ln>
            <a:solidFill>
              <a:srgbClr val="283C49">
                <a:alpha val="0"/>
              </a:srgb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53" name="Symbol zastępczy tekstu 8"/>
          <p:cNvSpPr>
            <a:spLocks noGrp="1"/>
          </p:cNvSpPr>
          <p:nvPr>
            <p:ph type="body" sz="quarter" idx="47" hasCustomPrompt="1"/>
          </p:nvPr>
        </p:nvSpPr>
        <p:spPr>
          <a:xfrm>
            <a:off x="6423504" y="1569742"/>
            <a:ext cx="5054398" cy="2111400"/>
          </a:xfrm>
          <a:prstGeom prst="rect">
            <a:avLst/>
          </a:prstGeom>
          <a:solidFill>
            <a:srgbClr val="283C49"/>
          </a:solidFill>
          <a:ln>
            <a:solidFill>
              <a:srgbClr val="283C49">
                <a:alpha val="0"/>
              </a:srgb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54" name="Symbol zastępczy tekstu 8"/>
          <p:cNvSpPr>
            <a:spLocks noGrp="1"/>
          </p:cNvSpPr>
          <p:nvPr>
            <p:ph type="body" sz="quarter" idx="48" hasCustomPrompt="1"/>
          </p:nvPr>
        </p:nvSpPr>
        <p:spPr>
          <a:xfrm>
            <a:off x="6423504" y="3716555"/>
            <a:ext cx="5054397" cy="2111400"/>
          </a:xfrm>
          <a:prstGeom prst="rect">
            <a:avLst/>
          </a:prstGeom>
          <a:solidFill>
            <a:srgbClr val="283C49"/>
          </a:solidFill>
          <a:ln>
            <a:solidFill>
              <a:srgbClr val="283C49">
                <a:alpha val="0"/>
              </a:srgb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43" name="Symbol zastępczy tekstu 34"/>
          <p:cNvSpPr>
            <a:spLocks noGrp="1"/>
          </p:cNvSpPr>
          <p:nvPr>
            <p:ph type="body" sz="quarter" idx="43" hasCustomPrompt="1"/>
          </p:nvPr>
        </p:nvSpPr>
        <p:spPr>
          <a:xfrm>
            <a:off x="1612536" y="4224979"/>
            <a:ext cx="3579648" cy="14696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Venenatis quis elit sit amet accumsan.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  <a:p>
            <a:pPr lvl="0"/>
            <a:r>
              <a:rPr lang="da-DK" dirty="0"/>
              <a:t>Quam elit sit amet accumsan.</a:t>
            </a:r>
            <a:endParaRPr lang="en-US" dirty="0"/>
          </a:p>
        </p:txBody>
      </p:sp>
      <p:sp>
        <p:nvSpPr>
          <p:cNvPr id="44" name="Symbol zastępczy tekstu 34"/>
          <p:cNvSpPr>
            <a:spLocks noGrp="1"/>
          </p:cNvSpPr>
          <p:nvPr>
            <p:ph type="body" sz="quarter" idx="44" hasCustomPrompt="1"/>
          </p:nvPr>
        </p:nvSpPr>
        <p:spPr>
          <a:xfrm>
            <a:off x="1612536" y="3835280"/>
            <a:ext cx="1546577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55" name="Symbol zastępczy tekstu 34"/>
          <p:cNvSpPr>
            <a:spLocks noGrp="1"/>
          </p:cNvSpPr>
          <p:nvPr>
            <p:ph type="body" sz="quarter" idx="49" hasCustomPrompt="1"/>
          </p:nvPr>
        </p:nvSpPr>
        <p:spPr>
          <a:xfrm>
            <a:off x="1612536" y="2078897"/>
            <a:ext cx="3579648" cy="1431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Venenatis quis elit sit amet accumsan. Praesent lacinia diam quis interdum.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  <a:p>
            <a:pPr lvl="0"/>
            <a:r>
              <a:rPr lang="da-DK" dirty="0"/>
              <a:t>Quam elit sit amet accumsan.</a:t>
            </a:r>
            <a:endParaRPr lang="en-US" dirty="0"/>
          </a:p>
        </p:txBody>
      </p:sp>
      <p:sp>
        <p:nvSpPr>
          <p:cNvPr id="56" name="Symbol zastępczy tekstu 34"/>
          <p:cNvSpPr>
            <a:spLocks noGrp="1"/>
          </p:cNvSpPr>
          <p:nvPr>
            <p:ph type="body" sz="quarter" idx="50" hasCustomPrompt="1"/>
          </p:nvPr>
        </p:nvSpPr>
        <p:spPr>
          <a:xfrm>
            <a:off x="1612536" y="1689199"/>
            <a:ext cx="1100301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57" name="Symbol zastępczy tekstu 34"/>
          <p:cNvSpPr>
            <a:spLocks noGrp="1"/>
          </p:cNvSpPr>
          <p:nvPr>
            <p:ph type="body" sz="quarter" idx="51" hasCustomPrompt="1"/>
          </p:nvPr>
        </p:nvSpPr>
        <p:spPr>
          <a:xfrm>
            <a:off x="6666935" y="4224979"/>
            <a:ext cx="3579648" cy="11603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Dolor quis elit sit amet accumsan.</a:t>
            </a:r>
          </a:p>
          <a:p>
            <a:pPr lvl="0"/>
            <a:r>
              <a:rPr lang="fr-FR" dirty="0"/>
              <a:t>Lacinia lacinia diam quis.</a:t>
            </a:r>
          </a:p>
          <a:p>
            <a:pPr lvl="0"/>
            <a:r>
              <a:rPr lang="en-US" dirty="0" err="1"/>
              <a:t>Intendum</a:t>
            </a:r>
            <a:r>
              <a:rPr lang="en-US" dirty="0"/>
              <a:t>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  <p:sp>
        <p:nvSpPr>
          <p:cNvPr id="58" name="Symbol zastępczy tekstu 34"/>
          <p:cNvSpPr>
            <a:spLocks noGrp="1"/>
          </p:cNvSpPr>
          <p:nvPr>
            <p:ph type="body" sz="quarter" idx="52" hasCustomPrompt="1"/>
          </p:nvPr>
        </p:nvSpPr>
        <p:spPr>
          <a:xfrm>
            <a:off x="6666935" y="3835280"/>
            <a:ext cx="85151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59" name="Symbol zastępczy tekstu 34"/>
          <p:cNvSpPr>
            <a:spLocks noGrp="1"/>
          </p:cNvSpPr>
          <p:nvPr>
            <p:ph type="body" sz="quarter" idx="53" hasCustomPrompt="1"/>
          </p:nvPr>
        </p:nvSpPr>
        <p:spPr>
          <a:xfrm>
            <a:off x="6666935" y="2078897"/>
            <a:ext cx="3579648" cy="1431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Quis elit sit amet accumsan. Praesent lacinia diam quis interdum.</a:t>
            </a:r>
          </a:p>
          <a:p>
            <a:pPr lvl="0"/>
            <a:r>
              <a:rPr lang="en-US" dirty="0"/>
              <a:t>Lorem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  <a:p>
            <a:pPr lvl="0"/>
            <a:r>
              <a:rPr lang="da-DK" dirty="0"/>
              <a:t>Dolorem elit sit amet accumsan.</a:t>
            </a:r>
            <a:endParaRPr lang="en-US" dirty="0"/>
          </a:p>
        </p:txBody>
      </p:sp>
      <p:sp>
        <p:nvSpPr>
          <p:cNvPr id="60" name="Symbol zastępczy tekstu 34"/>
          <p:cNvSpPr>
            <a:spLocks noGrp="1"/>
          </p:cNvSpPr>
          <p:nvPr>
            <p:ph type="body" sz="quarter" idx="54" hasCustomPrompt="1"/>
          </p:nvPr>
        </p:nvSpPr>
        <p:spPr>
          <a:xfrm>
            <a:off x="6666935" y="1689199"/>
            <a:ext cx="140647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35599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791376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 analysis </a:t>
            </a:r>
          </a:p>
        </p:txBody>
      </p:sp>
      <p:sp>
        <p:nvSpPr>
          <p:cNvPr id="74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8014989" y="4494957"/>
            <a:ext cx="3401902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110000"/>
              </a:lnSpc>
              <a:buClr>
                <a:srgbClr val="5DBEB6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diam.</a:t>
            </a:r>
          </a:p>
        </p:txBody>
      </p:sp>
      <p:sp>
        <p:nvSpPr>
          <p:cNvPr id="75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8014989" y="4103882"/>
            <a:ext cx="10390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rgbClr val="5DBEB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80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8014989" y="2289878"/>
            <a:ext cx="3401902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110000"/>
              </a:lnSpc>
              <a:buClr>
                <a:srgbClr val="22323F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diam.</a:t>
            </a:r>
          </a:p>
        </p:txBody>
      </p:sp>
      <p:sp>
        <p:nvSpPr>
          <p:cNvPr id="81" name="Symbol zastępczy tekstu 34"/>
          <p:cNvSpPr>
            <a:spLocks noGrp="1"/>
          </p:cNvSpPr>
          <p:nvPr>
            <p:ph type="body" sz="quarter" idx="20" hasCustomPrompt="1"/>
          </p:nvPr>
        </p:nvSpPr>
        <p:spPr>
          <a:xfrm>
            <a:off x="8014989" y="1898803"/>
            <a:ext cx="1716560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rgbClr val="37485C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86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2460928" y="2289878"/>
            <a:ext cx="3401902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11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diam.</a:t>
            </a:r>
          </a:p>
        </p:txBody>
      </p:sp>
      <p:sp>
        <p:nvSpPr>
          <p:cNvPr id="87" name="Symbol zastępczy tekstu 34"/>
          <p:cNvSpPr>
            <a:spLocks noGrp="1"/>
          </p:cNvSpPr>
          <p:nvPr>
            <p:ph type="body" sz="quarter" idx="22" hasCustomPrompt="1"/>
          </p:nvPr>
        </p:nvSpPr>
        <p:spPr>
          <a:xfrm>
            <a:off x="2460928" y="1898803"/>
            <a:ext cx="1342355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92" name="Symbol zastępczy tekstu 34"/>
          <p:cNvSpPr>
            <a:spLocks noGrp="1"/>
          </p:cNvSpPr>
          <p:nvPr>
            <p:ph type="body" sz="quarter" idx="23" hasCustomPrompt="1"/>
          </p:nvPr>
        </p:nvSpPr>
        <p:spPr>
          <a:xfrm>
            <a:off x="2440098" y="4494957"/>
            <a:ext cx="3401902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11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diam.</a:t>
            </a:r>
          </a:p>
        </p:txBody>
      </p:sp>
      <p:sp>
        <p:nvSpPr>
          <p:cNvPr id="93" name="Symbol zastępczy tekstu 34"/>
          <p:cNvSpPr>
            <a:spLocks noGrp="1"/>
          </p:cNvSpPr>
          <p:nvPr>
            <p:ph type="body" sz="quarter" idx="24" hasCustomPrompt="1"/>
          </p:nvPr>
        </p:nvSpPr>
        <p:spPr>
          <a:xfrm>
            <a:off x="2440098" y="4103882"/>
            <a:ext cx="188801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282274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1" hasCustomPrompt="1"/>
          </p:nvPr>
        </p:nvSpPr>
        <p:spPr>
          <a:xfrm>
            <a:off x="689769" y="2447925"/>
            <a:ext cx="2540000" cy="3937794"/>
          </a:xfrm>
          <a:prstGeom prst="rect">
            <a:avLst/>
          </a:prstGeom>
          <a:ln w="50800">
            <a:solidFill>
              <a:schemeClr val="accent4"/>
            </a:solidFill>
            <a:miter lim="800000"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Symbol zastępczy tekstu 34"/>
          <p:cNvSpPr>
            <a:spLocks noGrp="1"/>
          </p:cNvSpPr>
          <p:nvPr>
            <p:ph type="body" sz="quarter" idx="49" hasCustomPrompt="1"/>
          </p:nvPr>
        </p:nvSpPr>
        <p:spPr>
          <a:xfrm>
            <a:off x="787137" y="3376134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accumsan</a:t>
            </a:r>
            <a:r>
              <a:rPr lang="en-US" dirty="0"/>
              <a:t> present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31" name="Symbol zastępczy tekstu 34"/>
          <p:cNvSpPr>
            <a:spLocks noGrp="1"/>
          </p:cNvSpPr>
          <p:nvPr>
            <p:ph type="body" sz="quarter" idx="50" hasCustomPrompt="1"/>
          </p:nvPr>
        </p:nvSpPr>
        <p:spPr>
          <a:xfrm>
            <a:off x="1288592" y="2774177"/>
            <a:ext cx="1342355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32" name="Symbol zastępczy tekstu 34"/>
          <p:cNvSpPr>
            <a:spLocks noGrp="1"/>
          </p:cNvSpPr>
          <p:nvPr>
            <p:ph type="body" sz="quarter" idx="51" hasCustomPrompt="1"/>
          </p:nvPr>
        </p:nvSpPr>
        <p:spPr>
          <a:xfrm>
            <a:off x="787137" y="4093845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/>
              <a:t>Diam quis interdum volutpat quam</a:t>
            </a:r>
            <a:endParaRPr lang="en-US" dirty="0"/>
          </a:p>
        </p:txBody>
      </p:sp>
      <p:sp>
        <p:nvSpPr>
          <p:cNvPr id="33" name="Symbol zastępczy tekstu 34"/>
          <p:cNvSpPr>
            <a:spLocks noGrp="1"/>
          </p:cNvSpPr>
          <p:nvPr>
            <p:ph type="body" sz="quarter" idx="52" hasCustomPrompt="1"/>
          </p:nvPr>
        </p:nvSpPr>
        <p:spPr>
          <a:xfrm>
            <a:off x="787137" y="4808992"/>
            <a:ext cx="2345265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dolorem</a:t>
            </a:r>
            <a:endParaRPr lang="en-US" dirty="0"/>
          </a:p>
        </p:txBody>
      </p:sp>
      <p:sp>
        <p:nvSpPr>
          <p:cNvPr id="47" name="Symbol zastępczy tekstu 4"/>
          <p:cNvSpPr>
            <a:spLocks noGrp="1"/>
          </p:cNvSpPr>
          <p:nvPr>
            <p:ph type="body" sz="quarter" idx="54" hasCustomPrompt="1"/>
          </p:nvPr>
        </p:nvSpPr>
        <p:spPr>
          <a:xfrm>
            <a:off x="3445581" y="2447925"/>
            <a:ext cx="2540000" cy="3937794"/>
          </a:xfrm>
          <a:prstGeom prst="rect">
            <a:avLst/>
          </a:prstGeom>
          <a:ln w="50800">
            <a:solidFill>
              <a:srgbClr val="ABABAB"/>
            </a:solidFill>
            <a:miter lim="800000"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Symbol zastępczy tekstu 34"/>
          <p:cNvSpPr>
            <a:spLocks noGrp="1"/>
          </p:cNvSpPr>
          <p:nvPr>
            <p:ph type="body" sz="quarter" idx="55" hasCustomPrompt="1"/>
          </p:nvPr>
        </p:nvSpPr>
        <p:spPr>
          <a:xfrm>
            <a:off x="3542949" y="3376134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/>
              <a:t>Praesent lacinia diam quis interdum volutpat</a:t>
            </a:r>
            <a:endParaRPr lang="en-US" dirty="0"/>
          </a:p>
        </p:txBody>
      </p:sp>
      <p:sp>
        <p:nvSpPr>
          <p:cNvPr id="49" name="Symbol zastępczy tekstu 34"/>
          <p:cNvSpPr>
            <a:spLocks noGrp="1"/>
          </p:cNvSpPr>
          <p:nvPr>
            <p:ph type="body" sz="quarter" idx="56" hasCustomPrompt="1"/>
          </p:nvPr>
        </p:nvSpPr>
        <p:spPr>
          <a:xfrm>
            <a:off x="3857303" y="2774177"/>
            <a:ext cx="1716560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110000"/>
              </a:lnSpc>
              <a:defRPr sz="22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50" name="Symbol zastępczy tekstu 34"/>
          <p:cNvSpPr>
            <a:spLocks noGrp="1"/>
          </p:cNvSpPr>
          <p:nvPr>
            <p:ph type="body" sz="quarter" idx="57" hasCustomPrompt="1"/>
          </p:nvPr>
        </p:nvSpPr>
        <p:spPr>
          <a:xfrm>
            <a:off x="3542949" y="4065465"/>
            <a:ext cx="2345265" cy="664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 Proin non quam. Venenatis quis elit sit dolorem.</a:t>
            </a:r>
            <a:endParaRPr lang="en-US" dirty="0"/>
          </a:p>
        </p:txBody>
      </p:sp>
      <p:sp>
        <p:nvSpPr>
          <p:cNvPr id="51" name="Symbol zastępczy tekstu 34"/>
          <p:cNvSpPr>
            <a:spLocks noGrp="1"/>
          </p:cNvSpPr>
          <p:nvPr>
            <p:ph type="body" sz="quarter" idx="58" hasCustomPrompt="1"/>
          </p:nvPr>
        </p:nvSpPr>
        <p:spPr>
          <a:xfrm>
            <a:off x="3542949" y="4959473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</a:t>
            </a:r>
            <a:r>
              <a:rPr lang="en-US" dirty="0"/>
              <a:t> </a:t>
            </a:r>
            <a:r>
              <a:rPr lang="en-US" dirty="0" err="1"/>
              <a:t>msan</a:t>
            </a:r>
            <a:r>
              <a:rPr lang="en-US" dirty="0"/>
              <a:t> </a:t>
            </a:r>
            <a:r>
              <a:rPr lang="en-US" dirty="0" err="1"/>
              <a:t>dolorem</a:t>
            </a:r>
            <a:r>
              <a:rPr lang="en-US" dirty="0"/>
              <a:t>.</a:t>
            </a:r>
          </a:p>
        </p:txBody>
      </p:sp>
      <p:sp>
        <p:nvSpPr>
          <p:cNvPr id="62" name="Symbol zastępczy tekstu 4"/>
          <p:cNvSpPr>
            <a:spLocks noGrp="1"/>
          </p:cNvSpPr>
          <p:nvPr>
            <p:ph type="body" sz="quarter" idx="61" hasCustomPrompt="1"/>
          </p:nvPr>
        </p:nvSpPr>
        <p:spPr>
          <a:xfrm>
            <a:off x="6201393" y="2447925"/>
            <a:ext cx="2540000" cy="3937794"/>
          </a:xfrm>
          <a:prstGeom prst="rect">
            <a:avLst/>
          </a:prstGeom>
          <a:ln w="50800">
            <a:solidFill>
              <a:schemeClr val="accent2"/>
            </a:solidFill>
            <a:miter lim="800000"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Symbol zastępczy tekstu 34"/>
          <p:cNvSpPr>
            <a:spLocks noGrp="1"/>
          </p:cNvSpPr>
          <p:nvPr>
            <p:ph type="body" sz="quarter" idx="62" hasCustomPrompt="1"/>
          </p:nvPr>
        </p:nvSpPr>
        <p:spPr>
          <a:xfrm>
            <a:off x="6298761" y="3376133"/>
            <a:ext cx="2345265" cy="664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Venenatis quis elit sit amet accumsan. Praesent lacinia diam quis interdu.</a:t>
            </a:r>
            <a:endParaRPr lang="en-US" dirty="0"/>
          </a:p>
        </p:txBody>
      </p:sp>
      <p:sp>
        <p:nvSpPr>
          <p:cNvPr id="64" name="Symbol zastępczy tekstu 34"/>
          <p:cNvSpPr>
            <a:spLocks noGrp="1"/>
          </p:cNvSpPr>
          <p:nvPr>
            <p:ph type="body" sz="quarter" idx="63" hasCustomPrompt="1"/>
          </p:nvPr>
        </p:nvSpPr>
        <p:spPr>
          <a:xfrm>
            <a:off x="6527386" y="2774177"/>
            <a:ext cx="188801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110000"/>
              </a:lnSpc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65" name="Symbol zastępczy tekstu 34"/>
          <p:cNvSpPr>
            <a:spLocks noGrp="1"/>
          </p:cNvSpPr>
          <p:nvPr>
            <p:ph type="body" sz="quarter" idx="64" hasCustomPrompt="1"/>
          </p:nvPr>
        </p:nvSpPr>
        <p:spPr>
          <a:xfrm>
            <a:off x="6298761" y="4270479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/>
              <a:t>Diam quis interdum volutpat quam</a:t>
            </a:r>
            <a:endParaRPr lang="en-US" dirty="0"/>
          </a:p>
        </p:txBody>
      </p:sp>
      <p:sp>
        <p:nvSpPr>
          <p:cNvPr id="66" name="Symbol zastępczy tekstu 34"/>
          <p:cNvSpPr>
            <a:spLocks noGrp="1"/>
          </p:cNvSpPr>
          <p:nvPr>
            <p:ph type="body" sz="quarter" idx="65" hasCustomPrompt="1"/>
          </p:nvPr>
        </p:nvSpPr>
        <p:spPr>
          <a:xfrm>
            <a:off x="6298761" y="4943225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69" name="Symbol zastępczy tekstu 4"/>
          <p:cNvSpPr>
            <a:spLocks noGrp="1"/>
          </p:cNvSpPr>
          <p:nvPr>
            <p:ph type="body" sz="quarter" idx="68" hasCustomPrompt="1"/>
          </p:nvPr>
        </p:nvSpPr>
        <p:spPr>
          <a:xfrm>
            <a:off x="8957205" y="2447925"/>
            <a:ext cx="2540000" cy="3937794"/>
          </a:xfrm>
          <a:prstGeom prst="rect">
            <a:avLst/>
          </a:prstGeom>
          <a:ln w="50800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0" name="Symbol zastępczy tekstu 34"/>
          <p:cNvSpPr>
            <a:spLocks noGrp="1"/>
          </p:cNvSpPr>
          <p:nvPr>
            <p:ph type="body" sz="quarter" idx="69" hasCustomPrompt="1"/>
          </p:nvPr>
        </p:nvSpPr>
        <p:spPr>
          <a:xfrm>
            <a:off x="9054572" y="3376134"/>
            <a:ext cx="2345265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Tenenatis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  <p:sp>
        <p:nvSpPr>
          <p:cNvPr id="71" name="Symbol zastępczy tekstu 34"/>
          <p:cNvSpPr>
            <a:spLocks noGrp="1"/>
          </p:cNvSpPr>
          <p:nvPr>
            <p:ph type="body" sz="quarter" idx="70" hasCustomPrompt="1"/>
          </p:nvPr>
        </p:nvSpPr>
        <p:spPr>
          <a:xfrm>
            <a:off x="9707672" y="2774177"/>
            <a:ext cx="10390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110000"/>
              </a:lnSpc>
              <a:defRPr sz="2200" b="1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72" name="Symbol zastępczy tekstu 34"/>
          <p:cNvSpPr>
            <a:spLocks noGrp="1"/>
          </p:cNvSpPr>
          <p:nvPr>
            <p:ph type="body" sz="quarter" idx="71" hasCustomPrompt="1"/>
          </p:nvPr>
        </p:nvSpPr>
        <p:spPr>
          <a:xfrm>
            <a:off x="9054572" y="4492078"/>
            <a:ext cx="2345265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/>
              <a:t>Lacinia diam quis inte rdum volutpat. Proin non quam. Venenatis quis elit sit amet dolorem.</a:t>
            </a:r>
            <a:endParaRPr lang="en-US" dirty="0"/>
          </a:p>
        </p:txBody>
      </p:sp>
      <p:sp>
        <p:nvSpPr>
          <p:cNvPr id="73" name="Symbol zastępczy tekstu 34"/>
          <p:cNvSpPr>
            <a:spLocks noGrp="1"/>
          </p:cNvSpPr>
          <p:nvPr>
            <p:ph type="body" sz="quarter" idx="72" hasCustomPrompt="1"/>
          </p:nvPr>
        </p:nvSpPr>
        <p:spPr>
          <a:xfrm>
            <a:off x="9054572" y="5608544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</a:t>
            </a:r>
            <a:r>
              <a:rPr lang="en-US" dirty="0" err="1"/>
              <a:t>tenenatis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sp>
        <p:nvSpPr>
          <p:cNvPr id="96" name="Symbol zastępczy tekstu 34"/>
          <p:cNvSpPr>
            <a:spLocks noGrp="1"/>
          </p:cNvSpPr>
          <p:nvPr>
            <p:ph type="body" sz="quarter" idx="73" hasCustomPrompt="1"/>
          </p:nvPr>
        </p:nvSpPr>
        <p:spPr>
          <a:xfrm>
            <a:off x="3542949" y="5631882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sp>
        <p:nvSpPr>
          <p:cNvPr id="97" name="Symbol zastępczy tekstu 34"/>
          <p:cNvSpPr>
            <a:spLocks noGrp="1"/>
          </p:cNvSpPr>
          <p:nvPr>
            <p:ph type="body" sz="quarter" idx="74" hasCustomPrompt="1"/>
          </p:nvPr>
        </p:nvSpPr>
        <p:spPr>
          <a:xfrm>
            <a:off x="6269264" y="5381387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quam</a:t>
            </a:r>
          </a:p>
        </p:txBody>
      </p:sp>
      <p:sp>
        <p:nvSpPr>
          <p:cNvPr id="98" name="Symbol zastępczy tekstu 34"/>
          <p:cNvSpPr>
            <a:spLocks noGrp="1"/>
          </p:cNvSpPr>
          <p:nvPr>
            <p:ph type="body" sz="quarter" idx="75" hasCustomPrompt="1"/>
          </p:nvPr>
        </p:nvSpPr>
        <p:spPr>
          <a:xfrm>
            <a:off x="6269264" y="5819549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</a:t>
            </a:r>
            <a:r>
              <a:rPr lang="en-US" dirty="0" err="1"/>
              <a:t>tenenatis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4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689769" y="866775"/>
            <a:ext cx="5082381" cy="40005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29" name="Symbol zastępczy tekstu 5"/>
          <p:cNvSpPr>
            <a:spLocks noGrp="1"/>
          </p:cNvSpPr>
          <p:nvPr>
            <p:ph type="body" sz="quarter" idx="21" hasCustomPrompt="1"/>
          </p:nvPr>
        </p:nvSpPr>
        <p:spPr>
          <a:xfrm>
            <a:off x="6211504" y="866775"/>
            <a:ext cx="5082381" cy="400051"/>
          </a:xfrm>
          <a:prstGeom prst="rect">
            <a:avLst/>
          </a:prstGeom>
          <a:solidFill>
            <a:srgbClr val="ABABAB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34" name="Symbol zastępczy tekstu 5"/>
          <p:cNvSpPr>
            <a:spLocks noGrp="1"/>
          </p:cNvSpPr>
          <p:nvPr>
            <p:ph type="body" sz="quarter" idx="22" hasCustomPrompt="1"/>
          </p:nvPr>
        </p:nvSpPr>
        <p:spPr>
          <a:xfrm>
            <a:off x="689769" y="3481387"/>
            <a:ext cx="5082381" cy="40005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35" name="Symbol zastępczy tekstu 5"/>
          <p:cNvSpPr>
            <a:spLocks noGrp="1"/>
          </p:cNvSpPr>
          <p:nvPr>
            <p:ph type="body" sz="quarter" idx="23" hasCustomPrompt="1"/>
          </p:nvPr>
        </p:nvSpPr>
        <p:spPr>
          <a:xfrm>
            <a:off x="6211504" y="3481387"/>
            <a:ext cx="5082381" cy="400051"/>
          </a:xfrm>
          <a:prstGeom prst="rect">
            <a:avLst/>
          </a:prstGeom>
          <a:solidFill>
            <a:srgbClr val="69C9BE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37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919678" y="1422167"/>
            <a:ext cx="4623873" cy="190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Char char="•"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</a:p>
          <a:p>
            <a:pPr lvl="0"/>
            <a:r>
              <a:rPr lang="pt-BR" dirty="0"/>
              <a:t>Praesent lacinia diam quis interdum volutpat. </a:t>
            </a:r>
          </a:p>
          <a:p>
            <a:pPr lvl="0"/>
            <a:r>
              <a:rPr lang="fr-FR" dirty="0"/>
              <a:t>Proin non quam. Quis elit sit amet accumsan.</a:t>
            </a:r>
          </a:p>
          <a:p>
            <a:pPr lvl="0"/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38" name="Symbol zastępczy tekstu 34"/>
          <p:cNvSpPr>
            <a:spLocks noGrp="1"/>
          </p:cNvSpPr>
          <p:nvPr>
            <p:ph type="body" sz="quarter" idx="24" hasCustomPrompt="1"/>
          </p:nvPr>
        </p:nvSpPr>
        <p:spPr>
          <a:xfrm>
            <a:off x="6501328" y="1422167"/>
            <a:ext cx="4623873" cy="190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150"/>
              </a:spcBef>
              <a:buClr>
                <a:srgbClr val="919191"/>
              </a:buClr>
              <a:buSzPct val="110000"/>
              <a:buFont typeface="Arial" panose="020B0604020202020204" pitchFamily="34" charset="0"/>
              <a:buChar char="•"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</a:p>
          <a:p>
            <a:pPr lvl="0"/>
            <a:r>
              <a:rPr lang="pt-BR" dirty="0"/>
              <a:t>Praesent lacinia diam quis interdum volutpat. </a:t>
            </a:r>
          </a:p>
          <a:p>
            <a:pPr lvl="0"/>
            <a:r>
              <a:rPr lang="fr-FR" dirty="0"/>
              <a:t>Proin non quam. Quis elit sit amet accumsan.</a:t>
            </a:r>
          </a:p>
          <a:p>
            <a:pPr lvl="0"/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39" name="Symbol zastępczy tekstu 34"/>
          <p:cNvSpPr>
            <a:spLocks noGrp="1"/>
          </p:cNvSpPr>
          <p:nvPr>
            <p:ph type="body" sz="quarter" idx="25" hasCustomPrompt="1"/>
          </p:nvPr>
        </p:nvSpPr>
        <p:spPr>
          <a:xfrm>
            <a:off x="6501328" y="4067067"/>
            <a:ext cx="4623873" cy="190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150"/>
              </a:spcBef>
              <a:buClr>
                <a:srgbClr val="69C9BE"/>
              </a:buClr>
              <a:buSzPct val="110000"/>
              <a:buFont typeface="Arial" panose="020B0604020202020204" pitchFamily="34" charset="0"/>
              <a:buChar char="•"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</a:p>
          <a:p>
            <a:pPr lvl="0"/>
            <a:r>
              <a:rPr lang="pt-BR" dirty="0"/>
              <a:t>Praesent lacinia diam quis interdum volutpat. </a:t>
            </a:r>
          </a:p>
          <a:p>
            <a:pPr lvl="0"/>
            <a:r>
              <a:rPr lang="fr-FR" dirty="0"/>
              <a:t>Proin non quam. Quis elit sit amet accumsan.</a:t>
            </a:r>
          </a:p>
          <a:p>
            <a:pPr lvl="0"/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0" name="Symbol zastępczy tekstu 34"/>
          <p:cNvSpPr>
            <a:spLocks noGrp="1"/>
          </p:cNvSpPr>
          <p:nvPr>
            <p:ph type="body" sz="quarter" idx="26" hasCustomPrompt="1"/>
          </p:nvPr>
        </p:nvSpPr>
        <p:spPr>
          <a:xfrm>
            <a:off x="919678" y="4067067"/>
            <a:ext cx="4623873" cy="190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150"/>
              </a:spcBef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</a:p>
          <a:p>
            <a:pPr lvl="0"/>
            <a:r>
              <a:rPr lang="pt-BR" dirty="0"/>
              <a:t>Praesent lacinia diam quis interdum volutpat. </a:t>
            </a:r>
          </a:p>
          <a:p>
            <a:pPr lvl="0"/>
            <a:r>
              <a:rPr lang="fr-FR" dirty="0"/>
              <a:t>Proin non quam. Quis elit sit amet accumsan.</a:t>
            </a:r>
          </a:p>
          <a:p>
            <a:pPr lvl="0"/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567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1889919" y="1419225"/>
            <a:ext cx="2682081" cy="4000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5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13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919477" y="1974617"/>
            <a:ext cx="462387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None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14" name="Symbol zastępczy tekstu 5"/>
          <p:cNvSpPr>
            <a:spLocks noGrp="1"/>
          </p:cNvSpPr>
          <p:nvPr>
            <p:ph type="body" sz="quarter" idx="16" hasCustomPrompt="1"/>
          </p:nvPr>
        </p:nvSpPr>
        <p:spPr>
          <a:xfrm>
            <a:off x="7412413" y="1419225"/>
            <a:ext cx="2680563" cy="4000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500" b="1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15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6473841" y="1974617"/>
            <a:ext cx="462387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None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inter </a:t>
            </a:r>
            <a:r>
              <a:rPr lang="en-US" dirty="0" err="1"/>
              <a:t>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.</a:t>
            </a:r>
          </a:p>
        </p:txBody>
      </p:sp>
      <p:sp>
        <p:nvSpPr>
          <p:cNvPr id="16" name="Symbol zastępczy tekstu 5"/>
          <p:cNvSpPr>
            <a:spLocks noGrp="1"/>
          </p:cNvSpPr>
          <p:nvPr>
            <p:ph type="body" sz="quarter" idx="18" hasCustomPrompt="1"/>
          </p:nvPr>
        </p:nvSpPr>
        <p:spPr>
          <a:xfrm>
            <a:off x="1889919" y="4035681"/>
            <a:ext cx="2682081" cy="4000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5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17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919476" y="4616473"/>
            <a:ext cx="462387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None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.</a:t>
            </a:r>
          </a:p>
        </p:txBody>
      </p:sp>
      <p:sp>
        <p:nvSpPr>
          <p:cNvPr id="18" name="Symbol zastępczy tekstu 5"/>
          <p:cNvSpPr>
            <a:spLocks noGrp="1"/>
          </p:cNvSpPr>
          <p:nvPr>
            <p:ph type="body" sz="quarter" idx="20" hasCustomPrompt="1"/>
          </p:nvPr>
        </p:nvSpPr>
        <p:spPr>
          <a:xfrm>
            <a:off x="7412413" y="4035681"/>
            <a:ext cx="2680563" cy="4000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5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19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6473840" y="4616473"/>
            <a:ext cx="462387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None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</a:t>
            </a:r>
            <a:r>
              <a:rPr lang="en-US" dirty="0"/>
              <a:t> </a:t>
            </a:r>
            <a:r>
              <a:rPr lang="en-US" dirty="0" err="1"/>
              <a:t>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85017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39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689700" y="1884668"/>
            <a:ext cx="5500643" cy="741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</a:t>
            </a:r>
          </a:p>
          <a:p>
            <a:pPr lvl="0"/>
            <a:r>
              <a:rPr lang="fr-FR" dirty="0"/>
              <a:t>Venenatis quis elit sit amet accumsan. Interdum volutpat.</a:t>
            </a:r>
            <a:endParaRPr lang="en-US" dirty="0"/>
          </a:p>
        </p:txBody>
      </p:sp>
      <p:sp>
        <p:nvSpPr>
          <p:cNvPr id="40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689700" y="1420018"/>
            <a:ext cx="1518685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45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689700" y="3289243"/>
            <a:ext cx="5500643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600"/>
              </a:spcBef>
              <a:buClr>
                <a:srgbClr val="ABABAB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6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689700" y="2824593"/>
            <a:ext cx="1941878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47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691749" y="4420592"/>
            <a:ext cx="5500643" cy="741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fr-FR" dirty="0"/>
              <a:t>Venenatis quis elit sit amet accumsan. Interdum volutpat.</a:t>
            </a:r>
            <a:endParaRPr lang="en-US" dirty="0"/>
          </a:p>
        </p:txBody>
      </p:sp>
      <p:sp>
        <p:nvSpPr>
          <p:cNvPr id="48" name="Symbol zastępczy tekstu 34"/>
          <p:cNvSpPr>
            <a:spLocks noGrp="1"/>
          </p:cNvSpPr>
          <p:nvPr>
            <p:ph type="body" sz="quarter" idx="20" hasCustomPrompt="1"/>
          </p:nvPr>
        </p:nvSpPr>
        <p:spPr>
          <a:xfrm>
            <a:off x="691748" y="3955942"/>
            <a:ext cx="2136482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49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689700" y="5807980"/>
            <a:ext cx="5500643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0" name="Symbol zastępczy tekstu 34"/>
          <p:cNvSpPr>
            <a:spLocks noGrp="1"/>
          </p:cNvSpPr>
          <p:nvPr>
            <p:ph type="body" sz="quarter" idx="22" hasCustomPrompt="1"/>
          </p:nvPr>
        </p:nvSpPr>
        <p:spPr>
          <a:xfrm>
            <a:off x="689700" y="5343330"/>
            <a:ext cx="1175322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rgbClr val="69C9B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635197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6"/>
          <p:cNvSpPr/>
          <p:nvPr userDrawn="1"/>
        </p:nvSpPr>
        <p:spPr>
          <a:xfrm>
            <a:off x="5599430" y="861413"/>
            <a:ext cx="6028002" cy="543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18" y="21372"/>
                </a:moveTo>
                <a:lnTo>
                  <a:pt x="8618" y="21274"/>
                </a:lnTo>
                <a:lnTo>
                  <a:pt x="8572" y="21274"/>
                </a:lnTo>
                <a:lnTo>
                  <a:pt x="8572" y="21372"/>
                </a:lnTo>
                <a:lnTo>
                  <a:pt x="6524" y="21372"/>
                </a:lnTo>
                <a:lnTo>
                  <a:pt x="6524" y="21274"/>
                </a:lnTo>
                <a:lnTo>
                  <a:pt x="6479" y="21274"/>
                </a:lnTo>
                <a:lnTo>
                  <a:pt x="6479" y="21372"/>
                </a:lnTo>
                <a:lnTo>
                  <a:pt x="4446" y="21372"/>
                </a:lnTo>
                <a:lnTo>
                  <a:pt x="4446" y="21274"/>
                </a:lnTo>
                <a:lnTo>
                  <a:pt x="4400" y="21274"/>
                </a:lnTo>
                <a:lnTo>
                  <a:pt x="4400" y="21372"/>
                </a:lnTo>
                <a:lnTo>
                  <a:pt x="2352" y="21372"/>
                </a:lnTo>
                <a:lnTo>
                  <a:pt x="2352" y="21274"/>
                </a:lnTo>
                <a:lnTo>
                  <a:pt x="2307" y="21274"/>
                </a:lnTo>
                <a:lnTo>
                  <a:pt x="2307" y="21372"/>
                </a:lnTo>
                <a:lnTo>
                  <a:pt x="168" y="21372"/>
                </a:lnTo>
                <a:lnTo>
                  <a:pt x="168" y="19146"/>
                </a:lnTo>
                <a:lnTo>
                  <a:pt x="256" y="19146"/>
                </a:lnTo>
                <a:lnTo>
                  <a:pt x="256" y="19095"/>
                </a:lnTo>
                <a:lnTo>
                  <a:pt x="168" y="19095"/>
                </a:lnTo>
                <a:lnTo>
                  <a:pt x="168" y="17077"/>
                </a:lnTo>
                <a:lnTo>
                  <a:pt x="256" y="17077"/>
                </a:lnTo>
                <a:lnTo>
                  <a:pt x="256" y="17026"/>
                </a:lnTo>
                <a:lnTo>
                  <a:pt x="168" y="17026"/>
                </a:lnTo>
                <a:lnTo>
                  <a:pt x="168" y="15008"/>
                </a:lnTo>
                <a:lnTo>
                  <a:pt x="256" y="15008"/>
                </a:lnTo>
                <a:lnTo>
                  <a:pt x="256" y="14957"/>
                </a:lnTo>
                <a:lnTo>
                  <a:pt x="168" y="14957"/>
                </a:lnTo>
                <a:lnTo>
                  <a:pt x="168" y="12939"/>
                </a:lnTo>
                <a:lnTo>
                  <a:pt x="256" y="12939"/>
                </a:lnTo>
                <a:lnTo>
                  <a:pt x="256" y="12888"/>
                </a:lnTo>
                <a:lnTo>
                  <a:pt x="168" y="12888"/>
                </a:lnTo>
                <a:lnTo>
                  <a:pt x="168" y="10915"/>
                </a:lnTo>
                <a:lnTo>
                  <a:pt x="2307" y="10915"/>
                </a:lnTo>
                <a:lnTo>
                  <a:pt x="2307" y="11013"/>
                </a:lnTo>
                <a:lnTo>
                  <a:pt x="2352" y="11013"/>
                </a:lnTo>
                <a:lnTo>
                  <a:pt x="2352" y="10915"/>
                </a:lnTo>
                <a:lnTo>
                  <a:pt x="4400" y="10915"/>
                </a:lnTo>
                <a:lnTo>
                  <a:pt x="4400" y="11013"/>
                </a:lnTo>
                <a:lnTo>
                  <a:pt x="4446" y="11013"/>
                </a:lnTo>
                <a:lnTo>
                  <a:pt x="4446" y="10915"/>
                </a:lnTo>
                <a:lnTo>
                  <a:pt x="6479" y="10915"/>
                </a:lnTo>
                <a:lnTo>
                  <a:pt x="6479" y="11013"/>
                </a:lnTo>
                <a:lnTo>
                  <a:pt x="6524" y="11013"/>
                </a:lnTo>
                <a:lnTo>
                  <a:pt x="6524" y="10915"/>
                </a:lnTo>
                <a:lnTo>
                  <a:pt x="8572" y="10915"/>
                </a:lnTo>
                <a:lnTo>
                  <a:pt x="8572" y="11013"/>
                </a:lnTo>
                <a:lnTo>
                  <a:pt x="8618" y="11013"/>
                </a:lnTo>
                <a:lnTo>
                  <a:pt x="8618" y="10915"/>
                </a:lnTo>
                <a:lnTo>
                  <a:pt x="10666" y="10915"/>
                </a:lnTo>
                <a:lnTo>
                  <a:pt x="10666" y="12897"/>
                </a:lnTo>
                <a:lnTo>
                  <a:pt x="10578" y="12897"/>
                </a:lnTo>
                <a:lnTo>
                  <a:pt x="10578" y="12947"/>
                </a:lnTo>
                <a:lnTo>
                  <a:pt x="10666" y="12947"/>
                </a:lnTo>
                <a:lnTo>
                  <a:pt x="10666" y="14991"/>
                </a:lnTo>
                <a:lnTo>
                  <a:pt x="10578" y="14991"/>
                </a:lnTo>
                <a:lnTo>
                  <a:pt x="10578" y="15042"/>
                </a:lnTo>
                <a:lnTo>
                  <a:pt x="10666" y="15042"/>
                </a:lnTo>
                <a:lnTo>
                  <a:pt x="10666" y="17040"/>
                </a:lnTo>
                <a:lnTo>
                  <a:pt x="10578" y="17040"/>
                </a:lnTo>
                <a:lnTo>
                  <a:pt x="10578" y="17091"/>
                </a:lnTo>
                <a:lnTo>
                  <a:pt x="10666" y="17091"/>
                </a:lnTo>
                <a:lnTo>
                  <a:pt x="10666" y="19095"/>
                </a:lnTo>
                <a:lnTo>
                  <a:pt x="10578" y="19095"/>
                </a:lnTo>
                <a:lnTo>
                  <a:pt x="10578" y="19146"/>
                </a:lnTo>
                <a:lnTo>
                  <a:pt x="10666" y="19146"/>
                </a:lnTo>
                <a:lnTo>
                  <a:pt x="10666" y="21372"/>
                </a:lnTo>
                <a:cubicBezTo>
                  <a:pt x="10666" y="21372"/>
                  <a:pt x="8618" y="21372"/>
                  <a:pt x="8618" y="21372"/>
                </a:cubicBezTo>
                <a:close/>
                <a:moveTo>
                  <a:pt x="21600" y="21372"/>
                </a:moveTo>
                <a:lnTo>
                  <a:pt x="21118" y="21372"/>
                </a:lnTo>
                <a:lnTo>
                  <a:pt x="21118" y="21274"/>
                </a:lnTo>
                <a:lnTo>
                  <a:pt x="21072" y="21274"/>
                </a:lnTo>
                <a:lnTo>
                  <a:pt x="21072" y="21372"/>
                </a:lnTo>
                <a:lnTo>
                  <a:pt x="19040" y="21372"/>
                </a:lnTo>
                <a:lnTo>
                  <a:pt x="19040" y="21274"/>
                </a:lnTo>
                <a:lnTo>
                  <a:pt x="18994" y="21274"/>
                </a:lnTo>
                <a:lnTo>
                  <a:pt x="18994" y="21372"/>
                </a:lnTo>
                <a:lnTo>
                  <a:pt x="16946" y="21372"/>
                </a:lnTo>
                <a:lnTo>
                  <a:pt x="16946" y="21274"/>
                </a:lnTo>
                <a:lnTo>
                  <a:pt x="16901" y="21274"/>
                </a:lnTo>
                <a:lnTo>
                  <a:pt x="16901" y="21372"/>
                </a:lnTo>
                <a:lnTo>
                  <a:pt x="14868" y="21372"/>
                </a:lnTo>
                <a:lnTo>
                  <a:pt x="14868" y="21274"/>
                </a:lnTo>
                <a:lnTo>
                  <a:pt x="14822" y="21274"/>
                </a:lnTo>
                <a:lnTo>
                  <a:pt x="14822" y="21372"/>
                </a:lnTo>
                <a:lnTo>
                  <a:pt x="12790" y="21372"/>
                </a:lnTo>
                <a:lnTo>
                  <a:pt x="12790" y="21274"/>
                </a:lnTo>
                <a:lnTo>
                  <a:pt x="12744" y="21274"/>
                </a:lnTo>
                <a:lnTo>
                  <a:pt x="12744" y="21372"/>
                </a:lnTo>
                <a:lnTo>
                  <a:pt x="10711" y="21372"/>
                </a:lnTo>
                <a:lnTo>
                  <a:pt x="10711" y="19146"/>
                </a:lnTo>
                <a:lnTo>
                  <a:pt x="10799" y="19146"/>
                </a:lnTo>
                <a:lnTo>
                  <a:pt x="10799" y="19095"/>
                </a:lnTo>
                <a:lnTo>
                  <a:pt x="10711" y="19095"/>
                </a:lnTo>
                <a:lnTo>
                  <a:pt x="10711" y="17091"/>
                </a:lnTo>
                <a:lnTo>
                  <a:pt x="10799" y="17091"/>
                </a:lnTo>
                <a:lnTo>
                  <a:pt x="10799" y="17040"/>
                </a:lnTo>
                <a:lnTo>
                  <a:pt x="10711" y="17040"/>
                </a:lnTo>
                <a:lnTo>
                  <a:pt x="10711" y="15042"/>
                </a:lnTo>
                <a:lnTo>
                  <a:pt x="10799" y="15042"/>
                </a:lnTo>
                <a:lnTo>
                  <a:pt x="10799" y="14991"/>
                </a:lnTo>
                <a:lnTo>
                  <a:pt x="10711" y="14991"/>
                </a:lnTo>
                <a:lnTo>
                  <a:pt x="10711" y="12947"/>
                </a:lnTo>
                <a:lnTo>
                  <a:pt x="10799" y="12947"/>
                </a:lnTo>
                <a:lnTo>
                  <a:pt x="10799" y="12897"/>
                </a:lnTo>
                <a:lnTo>
                  <a:pt x="10711" y="12897"/>
                </a:lnTo>
                <a:lnTo>
                  <a:pt x="10711" y="10915"/>
                </a:lnTo>
                <a:lnTo>
                  <a:pt x="12744" y="10915"/>
                </a:lnTo>
                <a:lnTo>
                  <a:pt x="12744" y="11013"/>
                </a:lnTo>
                <a:lnTo>
                  <a:pt x="12790" y="11013"/>
                </a:lnTo>
                <a:lnTo>
                  <a:pt x="12790" y="10915"/>
                </a:lnTo>
                <a:lnTo>
                  <a:pt x="14822" y="10915"/>
                </a:lnTo>
                <a:lnTo>
                  <a:pt x="14822" y="11013"/>
                </a:lnTo>
                <a:lnTo>
                  <a:pt x="14868" y="11013"/>
                </a:lnTo>
                <a:lnTo>
                  <a:pt x="14868" y="10915"/>
                </a:lnTo>
                <a:lnTo>
                  <a:pt x="16901" y="10915"/>
                </a:lnTo>
                <a:lnTo>
                  <a:pt x="16901" y="11013"/>
                </a:lnTo>
                <a:lnTo>
                  <a:pt x="16946" y="11013"/>
                </a:lnTo>
                <a:lnTo>
                  <a:pt x="16946" y="10915"/>
                </a:lnTo>
                <a:lnTo>
                  <a:pt x="18994" y="10915"/>
                </a:lnTo>
                <a:lnTo>
                  <a:pt x="18994" y="11013"/>
                </a:lnTo>
                <a:lnTo>
                  <a:pt x="19040" y="11013"/>
                </a:lnTo>
                <a:lnTo>
                  <a:pt x="19040" y="10915"/>
                </a:lnTo>
                <a:lnTo>
                  <a:pt x="21340" y="10915"/>
                </a:lnTo>
                <a:lnTo>
                  <a:pt x="21340" y="10865"/>
                </a:lnTo>
                <a:lnTo>
                  <a:pt x="19040" y="10865"/>
                </a:lnTo>
                <a:lnTo>
                  <a:pt x="19040" y="10767"/>
                </a:lnTo>
                <a:lnTo>
                  <a:pt x="18994" y="10767"/>
                </a:lnTo>
                <a:lnTo>
                  <a:pt x="18994" y="10865"/>
                </a:lnTo>
                <a:lnTo>
                  <a:pt x="16946" y="10865"/>
                </a:lnTo>
                <a:lnTo>
                  <a:pt x="16946" y="10767"/>
                </a:lnTo>
                <a:lnTo>
                  <a:pt x="16901" y="10767"/>
                </a:lnTo>
                <a:lnTo>
                  <a:pt x="16901" y="10865"/>
                </a:lnTo>
                <a:lnTo>
                  <a:pt x="14868" y="10865"/>
                </a:lnTo>
                <a:lnTo>
                  <a:pt x="14868" y="10767"/>
                </a:lnTo>
                <a:lnTo>
                  <a:pt x="14822" y="10767"/>
                </a:lnTo>
                <a:lnTo>
                  <a:pt x="14822" y="10865"/>
                </a:lnTo>
                <a:lnTo>
                  <a:pt x="12790" y="10865"/>
                </a:lnTo>
                <a:lnTo>
                  <a:pt x="12790" y="10767"/>
                </a:lnTo>
                <a:lnTo>
                  <a:pt x="12744" y="10767"/>
                </a:lnTo>
                <a:lnTo>
                  <a:pt x="12744" y="10865"/>
                </a:lnTo>
                <a:lnTo>
                  <a:pt x="10711" y="10865"/>
                </a:lnTo>
                <a:lnTo>
                  <a:pt x="10711" y="9188"/>
                </a:lnTo>
                <a:lnTo>
                  <a:pt x="10799" y="9188"/>
                </a:lnTo>
                <a:lnTo>
                  <a:pt x="10799" y="9137"/>
                </a:lnTo>
                <a:lnTo>
                  <a:pt x="10711" y="9137"/>
                </a:lnTo>
                <a:lnTo>
                  <a:pt x="10711" y="7471"/>
                </a:lnTo>
                <a:lnTo>
                  <a:pt x="10799" y="7471"/>
                </a:lnTo>
                <a:lnTo>
                  <a:pt x="10799" y="7421"/>
                </a:lnTo>
                <a:lnTo>
                  <a:pt x="10711" y="7421"/>
                </a:lnTo>
                <a:lnTo>
                  <a:pt x="10711" y="5800"/>
                </a:lnTo>
                <a:lnTo>
                  <a:pt x="10799" y="5800"/>
                </a:lnTo>
                <a:lnTo>
                  <a:pt x="10799" y="5750"/>
                </a:lnTo>
                <a:lnTo>
                  <a:pt x="10711" y="5750"/>
                </a:lnTo>
                <a:lnTo>
                  <a:pt x="10711" y="4090"/>
                </a:lnTo>
                <a:lnTo>
                  <a:pt x="10799" y="4090"/>
                </a:lnTo>
                <a:lnTo>
                  <a:pt x="10799" y="4039"/>
                </a:lnTo>
                <a:lnTo>
                  <a:pt x="10711" y="4039"/>
                </a:lnTo>
                <a:lnTo>
                  <a:pt x="10711" y="2368"/>
                </a:lnTo>
                <a:lnTo>
                  <a:pt x="10799" y="2368"/>
                </a:lnTo>
                <a:lnTo>
                  <a:pt x="10799" y="2318"/>
                </a:lnTo>
                <a:lnTo>
                  <a:pt x="10711" y="2318"/>
                </a:lnTo>
                <a:lnTo>
                  <a:pt x="10711" y="227"/>
                </a:lnTo>
                <a:lnTo>
                  <a:pt x="10666" y="227"/>
                </a:lnTo>
                <a:lnTo>
                  <a:pt x="10666" y="2318"/>
                </a:lnTo>
                <a:lnTo>
                  <a:pt x="10578" y="2318"/>
                </a:lnTo>
                <a:lnTo>
                  <a:pt x="10578" y="2368"/>
                </a:lnTo>
                <a:lnTo>
                  <a:pt x="10666" y="2368"/>
                </a:lnTo>
                <a:lnTo>
                  <a:pt x="10666" y="4039"/>
                </a:lnTo>
                <a:lnTo>
                  <a:pt x="10578" y="4039"/>
                </a:lnTo>
                <a:lnTo>
                  <a:pt x="10578" y="4090"/>
                </a:lnTo>
                <a:lnTo>
                  <a:pt x="10666" y="4090"/>
                </a:lnTo>
                <a:lnTo>
                  <a:pt x="10666" y="5750"/>
                </a:lnTo>
                <a:lnTo>
                  <a:pt x="10578" y="5750"/>
                </a:lnTo>
                <a:lnTo>
                  <a:pt x="10578" y="5800"/>
                </a:lnTo>
                <a:lnTo>
                  <a:pt x="10666" y="5800"/>
                </a:lnTo>
                <a:lnTo>
                  <a:pt x="10666" y="7421"/>
                </a:lnTo>
                <a:lnTo>
                  <a:pt x="10578" y="7421"/>
                </a:lnTo>
                <a:lnTo>
                  <a:pt x="10578" y="7471"/>
                </a:lnTo>
                <a:lnTo>
                  <a:pt x="10666" y="7471"/>
                </a:lnTo>
                <a:lnTo>
                  <a:pt x="10666" y="9137"/>
                </a:lnTo>
                <a:lnTo>
                  <a:pt x="10578" y="9137"/>
                </a:lnTo>
                <a:lnTo>
                  <a:pt x="10578" y="9188"/>
                </a:lnTo>
                <a:lnTo>
                  <a:pt x="10666" y="9188"/>
                </a:lnTo>
                <a:lnTo>
                  <a:pt x="10666" y="10865"/>
                </a:lnTo>
                <a:lnTo>
                  <a:pt x="8618" y="10865"/>
                </a:lnTo>
                <a:lnTo>
                  <a:pt x="8618" y="10767"/>
                </a:lnTo>
                <a:lnTo>
                  <a:pt x="8572" y="10767"/>
                </a:lnTo>
                <a:lnTo>
                  <a:pt x="8572" y="10865"/>
                </a:lnTo>
                <a:lnTo>
                  <a:pt x="6524" y="10865"/>
                </a:lnTo>
                <a:lnTo>
                  <a:pt x="6524" y="10767"/>
                </a:lnTo>
                <a:lnTo>
                  <a:pt x="6479" y="10767"/>
                </a:lnTo>
                <a:lnTo>
                  <a:pt x="6479" y="10865"/>
                </a:lnTo>
                <a:lnTo>
                  <a:pt x="4446" y="10865"/>
                </a:lnTo>
                <a:lnTo>
                  <a:pt x="4446" y="10767"/>
                </a:lnTo>
                <a:lnTo>
                  <a:pt x="4400" y="10767"/>
                </a:lnTo>
                <a:lnTo>
                  <a:pt x="4400" y="10865"/>
                </a:lnTo>
                <a:lnTo>
                  <a:pt x="2352" y="10865"/>
                </a:lnTo>
                <a:lnTo>
                  <a:pt x="2352" y="10767"/>
                </a:lnTo>
                <a:lnTo>
                  <a:pt x="2307" y="10767"/>
                </a:lnTo>
                <a:lnTo>
                  <a:pt x="2307" y="10865"/>
                </a:lnTo>
                <a:lnTo>
                  <a:pt x="168" y="10865"/>
                </a:lnTo>
                <a:lnTo>
                  <a:pt x="168" y="8840"/>
                </a:lnTo>
                <a:lnTo>
                  <a:pt x="256" y="8840"/>
                </a:lnTo>
                <a:lnTo>
                  <a:pt x="256" y="8790"/>
                </a:lnTo>
                <a:lnTo>
                  <a:pt x="168" y="8790"/>
                </a:lnTo>
                <a:lnTo>
                  <a:pt x="168" y="6769"/>
                </a:lnTo>
                <a:lnTo>
                  <a:pt x="256" y="6769"/>
                </a:lnTo>
                <a:lnTo>
                  <a:pt x="256" y="6718"/>
                </a:lnTo>
                <a:lnTo>
                  <a:pt x="168" y="6718"/>
                </a:lnTo>
                <a:lnTo>
                  <a:pt x="168" y="4697"/>
                </a:lnTo>
                <a:lnTo>
                  <a:pt x="256" y="4697"/>
                </a:lnTo>
                <a:lnTo>
                  <a:pt x="256" y="4646"/>
                </a:lnTo>
                <a:lnTo>
                  <a:pt x="168" y="4646"/>
                </a:lnTo>
                <a:lnTo>
                  <a:pt x="168" y="2625"/>
                </a:lnTo>
                <a:lnTo>
                  <a:pt x="256" y="2625"/>
                </a:lnTo>
                <a:lnTo>
                  <a:pt x="256" y="2574"/>
                </a:lnTo>
                <a:lnTo>
                  <a:pt x="168" y="2574"/>
                </a:lnTo>
                <a:lnTo>
                  <a:pt x="168" y="559"/>
                </a:lnTo>
                <a:lnTo>
                  <a:pt x="256" y="559"/>
                </a:lnTo>
                <a:lnTo>
                  <a:pt x="256" y="508"/>
                </a:lnTo>
                <a:lnTo>
                  <a:pt x="168" y="508"/>
                </a:lnTo>
                <a:lnTo>
                  <a:pt x="168" y="0"/>
                </a:lnTo>
                <a:lnTo>
                  <a:pt x="122" y="0"/>
                </a:lnTo>
                <a:lnTo>
                  <a:pt x="122" y="508"/>
                </a:lnTo>
                <a:lnTo>
                  <a:pt x="34" y="508"/>
                </a:lnTo>
                <a:lnTo>
                  <a:pt x="34" y="559"/>
                </a:lnTo>
                <a:lnTo>
                  <a:pt x="122" y="559"/>
                </a:lnTo>
                <a:lnTo>
                  <a:pt x="122" y="2574"/>
                </a:lnTo>
                <a:lnTo>
                  <a:pt x="34" y="2574"/>
                </a:lnTo>
                <a:lnTo>
                  <a:pt x="34" y="2625"/>
                </a:lnTo>
                <a:lnTo>
                  <a:pt x="122" y="2625"/>
                </a:lnTo>
                <a:lnTo>
                  <a:pt x="122" y="4646"/>
                </a:lnTo>
                <a:lnTo>
                  <a:pt x="34" y="4646"/>
                </a:lnTo>
                <a:lnTo>
                  <a:pt x="34" y="4697"/>
                </a:lnTo>
                <a:lnTo>
                  <a:pt x="122" y="4697"/>
                </a:lnTo>
                <a:lnTo>
                  <a:pt x="122" y="6718"/>
                </a:lnTo>
                <a:lnTo>
                  <a:pt x="34" y="6718"/>
                </a:lnTo>
                <a:lnTo>
                  <a:pt x="34" y="6769"/>
                </a:lnTo>
                <a:lnTo>
                  <a:pt x="122" y="6769"/>
                </a:lnTo>
                <a:lnTo>
                  <a:pt x="122" y="8790"/>
                </a:lnTo>
                <a:lnTo>
                  <a:pt x="34" y="8790"/>
                </a:lnTo>
                <a:lnTo>
                  <a:pt x="34" y="8840"/>
                </a:lnTo>
                <a:lnTo>
                  <a:pt x="122" y="8840"/>
                </a:lnTo>
                <a:lnTo>
                  <a:pt x="122" y="10865"/>
                </a:lnTo>
                <a:lnTo>
                  <a:pt x="0" y="10865"/>
                </a:lnTo>
                <a:lnTo>
                  <a:pt x="0" y="10915"/>
                </a:lnTo>
                <a:lnTo>
                  <a:pt x="122" y="10915"/>
                </a:lnTo>
                <a:lnTo>
                  <a:pt x="122" y="12888"/>
                </a:lnTo>
                <a:lnTo>
                  <a:pt x="34" y="12888"/>
                </a:lnTo>
                <a:lnTo>
                  <a:pt x="34" y="12939"/>
                </a:lnTo>
                <a:lnTo>
                  <a:pt x="122" y="12939"/>
                </a:lnTo>
                <a:lnTo>
                  <a:pt x="122" y="14957"/>
                </a:lnTo>
                <a:lnTo>
                  <a:pt x="34" y="14957"/>
                </a:lnTo>
                <a:lnTo>
                  <a:pt x="34" y="15008"/>
                </a:lnTo>
                <a:lnTo>
                  <a:pt x="122" y="15008"/>
                </a:lnTo>
                <a:lnTo>
                  <a:pt x="122" y="17026"/>
                </a:lnTo>
                <a:lnTo>
                  <a:pt x="34" y="17026"/>
                </a:lnTo>
                <a:lnTo>
                  <a:pt x="34" y="17077"/>
                </a:lnTo>
                <a:lnTo>
                  <a:pt x="122" y="17077"/>
                </a:lnTo>
                <a:lnTo>
                  <a:pt x="122" y="19095"/>
                </a:lnTo>
                <a:lnTo>
                  <a:pt x="34" y="19095"/>
                </a:lnTo>
                <a:lnTo>
                  <a:pt x="34" y="19146"/>
                </a:lnTo>
                <a:lnTo>
                  <a:pt x="122" y="19146"/>
                </a:lnTo>
                <a:lnTo>
                  <a:pt x="122" y="21372"/>
                </a:lnTo>
                <a:lnTo>
                  <a:pt x="34" y="21372"/>
                </a:lnTo>
                <a:lnTo>
                  <a:pt x="34" y="21422"/>
                </a:lnTo>
                <a:lnTo>
                  <a:pt x="122" y="21422"/>
                </a:lnTo>
                <a:lnTo>
                  <a:pt x="122" y="21520"/>
                </a:lnTo>
                <a:lnTo>
                  <a:pt x="168" y="21520"/>
                </a:lnTo>
                <a:lnTo>
                  <a:pt x="168" y="21422"/>
                </a:lnTo>
                <a:lnTo>
                  <a:pt x="2307" y="21422"/>
                </a:lnTo>
                <a:lnTo>
                  <a:pt x="2307" y="21520"/>
                </a:lnTo>
                <a:lnTo>
                  <a:pt x="2352" y="21520"/>
                </a:lnTo>
                <a:lnTo>
                  <a:pt x="2352" y="21422"/>
                </a:lnTo>
                <a:lnTo>
                  <a:pt x="4400" y="21422"/>
                </a:lnTo>
                <a:lnTo>
                  <a:pt x="4400" y="21520"/>
                </a:lnTo>
                <a:lnTo>
                  <a:pt x="4446" y="21520"/>
                </a:lnTo>
                <a:lnTo>
                  <a:pt x="4446" y="21422"/>
                </a:lnTo>
                <a:lnTo>
                  <a:pt x="6479" y="21422"/>
                </a:lnTo>
                <a:lnTo>
                  <a:pt x="6479" y="21520"/>
                </a:lnTo>
                <a:lnTo>
                  <a:pt x="6524" y="21520"/>
                </a:lnTo>
                <a:lnTo>
                  <a:pt x="6524" y="21422"/>
                </a:lnTo>
                <a:lnTo>
                  <a:pt x="8572" y="21422"/>
                </a:lnTo>
                <a:lnTo>
                  <a:pt x="8572" y="21520"/>
                </a:lnTo>
                <a:lnTo>
                  <a:pt x="8618" y="21520"/>
                </a:lnTo>
                <a:lnTo>
                  <a:pt x="8618" y="21422"/>
                </a:lnTo>
                <a:lnTo>
                  <a:pt x="10666" y="21422"/>
                </a:lnTo>
                <a:lnTo>
                  <a:pt x="10666" y="21600"/>
                </a:lnTo>
                <a:lnTo>
                  <a:pt x="10711" y="21600"/>
                </a:lnTo>
                <a:lnTo>
                  <a:pt x="10711" y="21422"/>
                </a:lnTo>
                <a:lnTo>
                  <a:pt x="12744" y="21422"/>
                </a:lnTo>
                <a:lnTo>
                  <a:pt x="12744" y="21520"/>
                </a:lnTo>
                <a:lnTo>
                  <a:pt x="12790" y="21520"/>
                </a:lnTo>
                <a:lnTo>
                  <a:pt x="12790" y="21422"/>
                </a:lnTo>
                <a:lnTo>
                  <a:pt x="14822" y="21422"/>
                </a:lnTo>
                <a:lnTo>
                  <a:pt x="14822" y="21520"/>
                </a:lnTo>
                <a:lnTo>
                  <a:pt x="14868" y="21520"/>
                </a:lnTo>
                <a:lnTo>
                  <a:pt x="14868" y="21422"/>
                </a:lnTo>
                <a:lnTo>
                  <a:pt x="16901" y="21422"/>
                </a:lnTo>
                <a:lnTo>
                  <a:pt x="16901" y="21520"/>
                </a:lnTo>
                <a:lnTo>
                  <a:pt x="16946" y="21520"/>
                </a:lnTo>
                <a:lnTo>
                  <a:pt x="16946" y="21422"/>
                </a:lnTo>
                <a:lnTo>
                  <a:pt x="18994" y="21422"/>
                </a:lnTo>
                <a:lnTo>
                  <a:pt x="18994" y="21520"/>
                </a:lnTo>
                <a:lnTo>
                  <a:pt x="19040" y="21520"/>
                </a:lnTo>
                <a:lnTo>
                  <a:pt x="19040" y="21422"/>
                </a:lnTo>
                <a:lnTo>
                  <a:pt x="21072" y="21422"/>
                </a:lnTo>
                <a:lnTo>
                  <a:pt x="21072" y="21520"/>
                </a:lnTo>
                <a:lnTo>
                  <a:pt x="21118" y="21520"/>
                </a:lnTo>
                <a:lnTo>
                  <a:pt x="21118" y="21422"/>
                </a:lnTo>
                <a:lnTo>
                  <a:pt x="21600" y="21422"/>
                </a:lnTo>
                <a:cubicBezTo>
                  <a:pt x="21600" y="21422"/>
                  <a:pt x="21600" y="21372"/>
                  <a:pt x="21600" y="2137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41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689769" y="2208518"/>
            <a:ext cx="4034631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</a:p>
        </p:txBody>
      </p:sp>
      <p:sp>
        <p:nvSpPr>
          <p:cNvPr id="42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689769" y="1743868"/>
            <a:ext cx="1518685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43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689769" y="3349186"/>
            <a:ext cx="40346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Venenatis quis elit sit amet accumsan.</a:t>
            </a:r>
            <a:endParaRPr lang="en-US" dirty="0"/>
          </a:p>
        </p:txBody>
      </p:sp>
      <p:sp>
        <p:nvSpPr>
          <p:cNvPr id="44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689769" y="2884536"/>
            <a:ext cx="1941878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51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689769" y="4205253"/>
            <a:ext cx="4034631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Praesent lacinia diam quis interdum</a:t>
            </a:r>
          </a:p>
          <a:p>
            <a:pPr lvl="0"/>
            <a:r>
              <a:rPr lang="fr-FR" dirty="0"/>
              <a:t>volutpat. Proin non quam.</a:t>
            </a:r>
            <a:endParaRPr lang="en-US" dirty="0"/>
          </a:p>
        </p:txBody>
      </p:sp>
      <p:sp>
        <p:nvSpPr>
          <p:cNvPr id="52" name="Symbol zastępczy tekstu 34"/>
          <p:cNvSpPr>
            <a:spLocks noGrp="1"/>
          </p:cNvSpPr>
          <p:nvPr>
            <p:ph type="body" sz="quarter" idx="20" hasCustomPrompt="1"/>
          </p:nvPr>
        </p:nvSpPr>
        <p:spPr>
          <a:xfrm>
            <a:off x="689769" y="3740603"/>
            <a:ext cx="2136482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53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689769" y="5340758"/>
            <a:ext cx="4034631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Quis elit sit amet accumsan. Praesent lacinia diam quis interdum.</a:t>
            </a:r>
            <a:endParaRPr lang="en-US" dirty="0"/>
          </a:p>
        </p:txBody>
      </p:sp>
      <p:sp>
        <p:nvSpPr>
          <p:cNvPr id="54" name="Symbol zastępczy tekstu 34"/>
          <p:cNvSpPr>
            <a:spLocks noGrp="1"/>
          </p:cNvSpPr>
          <p:nvPr>
            <p:ph type="body" sz="quarter" idx="22" hasCustomPrompt="1"/>
          </p:nvPr>
        </p:nvSpPr>
        <p:spPr>
          <a:xfrm>
            <a:off x="689769" y="4876108"/>
            <a:ext cx="1175322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55" name="Symbol zastępczy tekstu 8"/>
          <p:cNvSpPr>
            <a:spLocks noGrp="1"/>
          </p:cNvSpPr>
          <p:nvPr>
            <p:ph type="body" sz="quarter" idx="23" hasCustomPrompt="1"/>
          </p:nvPr>
        </p:nvSpPr>
        <p:spPr>
          <a:xfrm>
            <a:off x="5721256" y="1311252"/>
            <a:ext cx="2706915" cy="2155372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56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5721256" y="992208"/>
            <a:ext cx="2706915" cy="319045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59" name="Symbol zastępczy tekstu 8"/>
          <p:cNvSpPr>
            <a:spLocks noGrp="1"/>
          </p:cNvSpPr>
          <p:nvPr>
            <p:ph type="body" sz="quarter" idx="24" hasCustomPrompt="1"/>
          </p:nvPr>
        </p:nvSpPr>
        <p:spPr>
          <a:xfrm>
            <a:off x="8732385" y="1311252"/>
            <a:ext cx="2706915" cy="2155372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60" name="Symbol zastępczy tekstu 5"/>
          <p:cNvSpPr>
            <a:spLocks noGrp="1"/>
          </p:cNvSpPr>
          <p:nvPr>
            <p:ph type="body" sz="quarter" idx="25" hasCustomPrompt="1"/>
          </p:nvPr>
        </p:nvSpPr>
        <p:spPr>
          <a:xfrm>
            <a:off x="8732385" y="992208"/>
            <a:ext cx="2706915" cy="319045"/>
          </a:xfrm>
          <a:prstGeom prst="rect">
            <a:avLst/>
          </a:prstGeom>
          <a:solidFill>
            <a:srgbClr val="37485C"/>
          </a:solidFill>
        </p:spPr>
        <p:txBody>
          <a:bodyPr anchor="ctr"/>
          <a:lstStyle>
            <a:lvl1pPr algn="ctr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61" name="Symbol zastępczy tekstu 8"/>
          <p:cNvSpPr>
            <a:spLocks noGrp="1"/>
          </p:cNvSpPr>
          <p:nvPr>
            <p:ph type="body" sz="quarter" idx="26" hasCustomPrompt="1"/>
          </p:nvPr>
        </p:nvSpPr>
        <p:spPr>
          <a:xfrm>
            <a:off x="5721256" y="4037905"/>
            <a:ext cx="2706915" cy="2155372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62" name="Symbol zastępczy tekstu 5"/>
          <p:cNvSpPr>
            <a:spLocks noGrp="1"/>
          </p:cNvSpPr>
          <p:nvPr>
            <p:ph type="body" sz="quarter" idx="27" hasCustomPrompt="1"/>
          </p:nvPr>
        </p:nvSpPr>
        <p:spPr>
          <a:xfrm>
            <a:off x="5721256" y="3718861"/>
            <a:ext cx="2706915" cy="319045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63" name="Symbol zastępczy tekstu 8"/>
          <p:cNvSpPr>
            <a:spLocks noGrp="1"/>
          </p:cNvSpPr>
          <p:nvPr>
            <p:ph type="body" sz="quarter" idx="28" hasCustomPrompt="1"/>
          </p:nvPr>
        </p:nvSpPr>
        <p:spPr>
          <a:xfrm>
            <a:off x="8732385" y="4037905"/>
            <a:ext cx="2706915" cy="2155372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64" name="Symbol zastępczy tekstu 5"/>
          <p:cNvSpPr>
            <a:spLocks noGrp="1"/>
          </p:cNvSpPr>
          <p:nvPr>
            <p:ph type="body" sz="quarter" idx="29" hasCustomPrompt="1"/>
          </p:nvPr>
        </p:nvSpPr>
        <p:spPr>
          <a:xfrm>
            <a:off x="8732385" y="3718861"/>
            <a:ext cx="2706915" cy="319045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0" hasCustomPrompt="1"/>
          </p:nvPr>
        </p:nvSpPr>
        <p:spPr>
          <a:xfrm>
            <a:off x="6145709" y="1577612"/>
            <a:ext cx="486092" cy="486092"/>
          </a:xfrm>
          <a:prstGeom prst="ellipse">
            <a:avLst/>
          </a:prstGeom>
          <a:solidFill>
            <a:schemeClr val="accent4"/>
          </a:solidFill>
        </p:spPr>
        <p:txBody>
          <a:bodyPr wrap="none" lIns="126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5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7255689" y="2188941"/>
            <a:ext cx="392906" cy="392906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6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7706615" y="2941578"/>
            <a:ext cx="258686" cy="258686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7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9279341" y="2368371"/>
            <a:ext cx="709227" cy="709227"/>
          </a:xfrm>
          <a:prstGeom prst="ellipse">
            <a:avLst/>
          </a:prstGeom>
          <a:solidFill>
            <a:srgbClr val="37485C"/>
          </a:solidFill>
        </p:spPr>
        <p:txBody>
          <a:bodyPr wrap="none" lIns="180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8" name="Symbol zastępczy tekstu 6"/>
          <p:cNvSpPr>
            <a:spLocks noGrp="1"/>
          </p:cNvSpPr>
          <p:nvPr>
            <p:ph type="body" sz="quarter" idx="34" hasCustomPrompt="1"/>
          </p:nvPr>
        </p:nvSpPr>
        <p:spPr>
          <a:xfrm>
            <a:off x="10357275" y="1838808"/>
            <a:ext cx="392906" cy="392906"/>
          </a:xfrm>
          <a:prstGeom prst="ellipse">
            <a:avLst/>
          </a:prstGeom>
          <a:solidFill>
            <a:srgbClr val="37485C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9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9086127" y="4388826"/>
            <a:ext cx="709227" cy="709227"/>
          </a:xfrm>
          <a:prstGeom prst="ellipse">
            <a:avLst/>
          </a:prstGeom>
          <a:solidFill>
            <a:schemeClr val="accent1"/>
          </a:solidFill>
        </p:spPr>
        <p:txBody>
          <a:bodyPr wrap="none" lIns="180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0" name="Symbol zastępczy tekstu 6"/>
          <p:cNvSpPr>
            <a:spLocks noGrp="1"/>
          </p:cNvSpPr>
          <p:nvPr>
            <p:ph type="body" sz="quarter" idx="36" hasCustomPrompt="1"/>
          </p:nvPr>
        </p:nvSpPr>
        <p:spPr>
          <a:xfrm>
            <a:off x="10577374" y="5579586"/>
            <a:ext cx="262770" cy="26277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1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6207097" y="4237915"/>
            <a:ext cx="486092" cy="486092"/>
          </a:xfrm>
          <a:prstGeom prst="ellipse">
            <a:avLst/>
          </a:prstGeom>
          <a:solidFill>
            <a:schemeClr val="accent2"/>
          </a:solidFill>
        </p:spPr>
        <p:txBody>
          <a:bodyPr wrap="none" lIns="126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2" name="Symbol zastępczy tekstu 6"/>
          <p:cNvSpPr>
            <a:spLocks noGrp="1"/>
          </p:cNvSpPr>
          <p:nvPr>
            <p:ph type="body" sz="quarter" idx="38" hasCustomPrompt="1"/>
          </p:nvPr>
        </p:nvSpPr>
        <p:spPr>
          <a:xfrm>
            <a:off x="7706615" y="4742554"/>
            <a:ext cx="473011" cy="473011"/>
          </a:xfrm>
          <a:prstGeom prst="ellipse">
            <a:avLst/>
          </a:prstGeom>
          <a:solidFill>
            <a:schemeClr val="accent2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3" name="Symbol zastępczy tekstu 6"/>
          <p:cNvSpPr>
            <a:spLocks noGrp="1"/>
          </p:cNvSpPr>
          <p:nvPr>
            <p:ph type="body" sz="quarter" idx="39" hasCustomPrompt="1"/>
          </p:nvPr>
        </p:nvSpPr>
        <p:spPr>
          <a:xfrm>
            <a:off x="7706615" y="5738463"/>
            <a:ext cx="258686" cy="258686"/>
          </a:xfrm>
          <a:prstGeom prst="ellipse">
            <a:avLst/>
          </a:prstGeom>
          <a:solidFill>
            <a:schemeClr val="accent2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4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959430" y="5256928"/>
            <a:ext cx="377314" cy="377314"/>
          </a:xfrm>
          <a:prstGeom prst="ellipse">
            <a:avLst/>
          </a:prstGeom>
          <a:solidFill>
            <a:schemeClr val="accent2"/>
          </a:solidFill>
        </p:spPr>
        <p:txBody>
          <a:bodyPr wrap="none" lIns="126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41" hasCustomPrompt="1"/>
          </p:nvPr>
        </p:nvSpPr>
        <p:spPr>
          <a:xfrm>
            <a:off x="5308365" y="870878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Symbol zastępczy tekstu 4"/>
          <p:cNvSpPr>
            <a:spLocks noGrp="1"/>
          </p:cNvSpPr>
          <p:nvPr>
            <p:ph type="body" sz="quarter" idx="42" hasCustomPrompt="1"/>
          </p:nvPr>
        </p:nvSpPr>
        <p:spPr>
          <a:xfrm>
            <a:off x="5308365" y="1396421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5" name="Symbol zastępczy tekstu 4"/>
          <p:cNvSpPr>
            <a:spLocks noGrp="1"/>
          </p:cNvSpPr>
          <p:nvPr>
            <p:ph type="body" sz="quarter" idx="43" hasCustomPrompt="1"/>
          </p:nvPr>
        </p:nvSpPr>
        <p:spPr>
          <a:xfrm>
            <a:off x="5308365" y="1921964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6" name="Symbol zastępczy tekstu 4"/>
          <p:cNvSpPr>
            <a:spLocks noGrp="1"/>
          </p:cNvSpPr>
          <p:nvPr>
            <p:ph type="body" sz="quarter" idx="44" hasCustomPrompt="1"/>
          </p:nvPr>
        </p:nvSpPr>
        <p:spPr>
          <a:xfrm>
            <a:off x="5308365" y="2447507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7" name="Symbol zastępczy tekstu 4"/>
          <p:cNvSpPr>
            <a:spLocks noGrp="1"/>
          </p:cNvSpPr>
          <p:nvPr>
            <p:ph type="body" sz="quarter" idx="45" hasCustomPrompt="1"/>
          </p:nvPr>
        </p:nvSpPr>
        <p:spPr>
          <a:xfrm>
            <a:off x="5308365" y="2973050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8" name="Symbol zastępczy tekstu 4"/>
          <p:cNvSpPr>
            <a:spLocks noGrp="1"/>
          </p:cNvSpPr>
          <p:nvPr>
            <p:ph type="body" sz="quarter" idx="46" hasCustomPrompt="1"/>
          </p:nvPr>
        </p:nvSpPr>
        <p:spPr>
          <a:xfrm>
            <a:off x="5308365" y="3498593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8" name="Symbol zastępczy tekstu 4"/>
          <p:cNvSpPr>
            <a:spLocks noGrp="1"/>
          </p:cNvSpPr>
          <p:nvPr>
            <p:ph type="body" sz="quarter" idx="47" hasCustomPrompt="1"/>
          </p:nvPr>
        </p:nvSpPr>
        <p:spPr>
          <a:xfrm>
            <a:off x="5308365" y="4024136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-2</a:t>
            </a:r>
          </a:p>
        </p:txBody>
      </p:sp>
      <p:sp>
        <p:nvSpPr>
          <p:cNvPr id="49" name="Symbol zastępczy tekstu 4"/>
          <p:cNvSpPr>
            <a:spLocks noGrp="1"/>
          </p:cNvSpPr>
          <p:nvPr>
            <p:ph type="body" sz="quarter" idx="48" hasCustomPrompt="1"/>
          </p:nvPr>
        </p:nvSpPr>
        <p:spPr>
          <a:xfrm>
            <a:off x="5308365" y="4549679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-4</a:t>
            </a:r>
          </a:p>
        </p:txBody>
      </p:sp>
      <p:sp>
        <p:nvSpPr>
          <p:cNvPr id="50" name="Symbol zastępczy tekstu 4"/>
          <p:cNvSpPr>
            <a:spLocks noGrp="1"/>
          </p:cNvSpPr>
          <p:nvPr>
            <p:ph type="body" sz="quarter" idx="49" hasCustomPrompt="1"/>
          </p:nvPr>
        </p:nvSpPr>
        <p:spPr>
          <a:xfrm>
            <a:off x="5308365" y="5075222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-6</a:t>
            </a:r>
          </a:p>
        </p:txBody>
      </p:sp>
      <p:sp>
        <p:nvSpPr>
          <p:cNvPr id="57" name="Symbol zastępczy tekstu 4"/>
          <p:cNvSpPr>
            <a:spLocks noGrp="1"/>
          </p:cNvSpPr>
          <p:nvPr>
            <p:ph type="body" sz="quarter" idx="50" hasCustomPrompt="1"/>
          </p:nvPr>
        </p:nvSpPr>
        <p:spPr>
          <a:xfrm>
            <a:off x="5308365" y="5600765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-8</a:t>
            </a:r>
          </a:p>
        </p:txBody>
      </p:sp>
      <p:sp>
        <p:nvSpPr>
          <p:cNvPr id="58" name="Symbol zastępczy tekstu 4"/>
          <p:cNvSpPr>
            <a:spLocks noGrp="1"/>
          </p:cNvSpPr>
          <p:nvPr>
            <p:ph type="body" sz="quarter" idx="51" hasCustomPrompt="1"/>
          </p:nvPr>
        </p:nvSpPr>
        <p:spPr>
          <a:xfrm>
            <a:off x="5288944" y="6126311"/>
            <a:ext cx="31845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-10</a:t>
            </a:r>
          </a:p>
        </p:txBody>
      </p:sp>
      <p:sp>
        <p:nvSpPr>
          <p:cNvPr id="76" name="Symbol zastępczy tekstu 4"/>
          <p:cNvSpPr>
            <a:spLocks noGrp="1"/>
          </p:cNvSpPr>
          <p:nvPr>
            <p:ph type="body" sz="quarter" idx="52" hasCustomPrompt="1"/>
          </p:nvPr>
        </p:nvSpPr>
        <p:spPr>
          <a:xfrm>
            <a:off x="11326367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77" name="Symbol zastępczy tekstu 4"/>
          <p:cNvSpPr>
            <a:spLocks noGrp="1"/>
          </p:cNvSpPr>
          <p:nvPr>
            <p:ph type="body" sz="quarter" idx="53" hasCustomPrompt="1"/>
          </p:nvPr>
        </p:nvSpPr>
        <p:spPr>
          <a:xfrm>
            <a:off x="10744604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78" name="Symbol zastępczy tekstu 4"/>
          <p:cNvSpPr>
            <a:spLocks noGrp="1"/>
          </p:cNvSpPr>
          <p:nvPr>
            <p:ph type="body" sz="quarter" idx="54" hasCustomPrompt="1"/>
          </p:nvPr>
        </p:nvSpPr>
        <p:spPr>
          <a:xfrm>
            <a:off x="10162840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79" name="Symbol zastępczy tekstu 4"/>
          <p:cNvSpPr>
            <a:spLocks noGrp="1"/>
          </p:cNvSpPr>
          <p:nvPr>
            <p:ph type="body" sz="quarter" idx="55" hasCustomPrompt="1"/>
          </p:nvPr>
        </p:nvSpPr>
        <p:spPr>
          <a:xfrm>
            <a:off x="9581076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80" name="Symbol zastępczy tekstu 4"/>
          <p:cNvSpPr>
            <a:spLocks noGrp="1"/>
          </p:cNvSpPr>
          <p:nvPr>
            <p:ph type="body" sz="quarter" idx="56" hasCustomPrompt="1"/>
          </p:nvPr>
        </p:nvSpPr>
        <p:spPr>
          <a:xfrm>
            <a:off x="8999312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81" name="Symbol zastępczy tekstu 4"/>
          <p:cNvSpPr>
            <a:spLocks noGrp="1"/>
          </p:cNvSpPr>
          <p:nvPr>
            <p:ph type="body" sz="quarter" idx="57" hasCustomPrompt="1"/>
          </p:nvPr>
        </p:nvSpPr>
        <p:spPr>
          <a:xfrm>
            <a:off x="8417548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82" name="Symbol zastępczy tekstu 4"/>
          <p:cNvSpPr>
            <a:spLocks noGrp="1"/>
          </p:cNvSpPr>
          <p:nvPr>
            <p:ph type="body" sz="quarter" idx="58" hasCustomPrompt="1"/>
          </p:nvPr>
        </p:nvSpPr>
        <p:spPr>
          <a:xfrm>
            <a:off x="7835784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-2</a:t>
            </a:r>
          </a:p>
        </p:txBody>
      </p:sp>
      <p:sp>
        <p:nvSpPr>
          <p:cNvPr id="83" name="Symbol zastępczy tekstu 4"/>
          <p:cNvSpPr>
            <a:spLocks noGrp="1"/>
          </p:cNvSpPr>
          <p:nvPr>
            <p:ph type="body" sz="quarter" idx="59" hasCustomPrompt="1"/>
          </p:nvPr>
        </p:nvSpPr>
        <p:spPr>
          <a:xfrm>
            <a:off x="7254020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-4</a:t>
            </a:r>
          </a:p>
        </p:txBody>
      </p:sp>
      <p:sp>
        <p:nvSpPr>
          <p:cNvPr id="84" name="Symbol zastępczy tekstu 4"/>
          <p:cNvSpPr>
            <a:spLocks noGrp="1"/>
          </p:cNvSpPr>
          <p:nvPr>
            <p:ph type="body" sz="quarter" idx="60" hasCustomPrompt="1"/>
          </p:nvPr>
        </p:nvSpPr>
        <p:spPr>
          <a:xfrm>
            <a:off x="6672256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-6</a:t>
            </a:r>
          </a:p>
        </p:txBody>
      </p:sp>
      <p:sp>
        <p:nvSpPr>
          <p:cNvPr id="85" name="Symbol zastępczy tekstu 4"/>
          <p:cNvSpPr>
            <a:spLocks noGrp="1"/>
          </p:cNvSpPr>
          <p:nvPr>
            <p:ph type="body" sz="quarter" idx="61" hasCustomPrompt="1"/>
          </p:nvPr>
        </p:nvSpPr>
        <p:spPr>
          <a:xfrm>
            <a:off x="6090492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-8</a:t>
            </a:r>
          </a:p>
        </p:txBody>
      </p:sp>
      <p:sp>
        <p:nvSpPr>
          <p:cNvPr id="86" name="Symbol zastępczy tekstu 4"/>
          <p:cNvSpPr>
            <a:spLocks noGrp="1"/>
          </p:cNvSpPr>
          <p:nvPr>
            <p:ph type="body" sz="quarter" idx="62" hasCustomPrompt="1"/>
          </p:nvPr>
        </p:nvSpPr>
        <p:spPr>
          <a:xfrm>
            <a:off x="4955135" y="4648451"/>
            <a:ext cx="279613" cy="805411"/>
          </a:xfrm>
          <a:prstGeom prst="rect">
            <a:avLst/>
          </a:prstGeom>
        </p:spPr>
        <p:txBody>
          <a:bodyPr vert="vert270" wrap="none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Probability</a:t>
            </a:r>
          </a:p>
        </p:txBody>
      </p:sp>
      <p:sp>
        <p:nvSpPr>
          <p:cNvPr id="87" name="Symbol zastępczy tekstu 4"/>
          <p:cNvSpPr>
            <a:spLocks noGrp="1"/>
          </p:cNvSpPr>
          <p:nvPr>
            <p:ph type="body" sz="quarter" idx="63" hasCustomPrompt="1"/>
          </p:nvPr>
        </p:nvSpPr>
        <p:spPr>
          <a:xfrm>
            <a:off x="4955135" y="1671323"/>
            <a:ext cx="279613" cy="1449546"/>
          </a:xfrm>
          <a:prstGeom prst="rect">
            <a:avLst/>
          </a:prstGeom>
        </p:spPr>
        <p:txBody>
          <a:bodyPr vert="vert270" wrap="none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Revelane</a:t>
            </a:r>
            <a:r>
              <a:rPr lang="en-US" dirty="0"/>
              <a:t>/Importance</a:t>
            </a:r>
          </a:p>
        </p:txBody>
      </p:sp>
    </p:spTree>
    <p:extLst>
      <p:ext uri="{BB962C8B-B14F-4D97-AF65-F5344CB8AC3E}">
        <p14:creationId xmlns:p14="http://schemas.microsoft.com/office/powerpoint/2010/main" val="15548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wolny kształt 47"/>
          <p:cNvSpPr>
            <a:spLocks/>
          </p:cNvSpPr>
          <p:nvPr userDrawn="1"/>
        </p:nvSpPr>
        <p:spPr bwMode="auto">
          <a:xfrm>
            <a:off x="4371829" y="-4416"/>
            <a:ext cx="7820171" cy="6861251"/>
          </a:xfrm>
          <a:custGeom>
            <a:avLst/>
            <a:gdLst>
              <a:gd name="connsiteX0" fmla="*/ 12334646 w 15640342"/>
              <a:gd name="connsiteY0" fmla="*/ 0 h 13722502"/>
              <a:gd name="connsiteX1" fmla="*/ 15640342 w 15640342"/>
              <a:gd name="connsiteY1" fmla="*/ 0 h 13722502"/>
              <a:gd name="connsiteX2" fmla="*/ 15640342 w 15640342"/>
              <a:gd name="connsiteY2" fmla="*/ 13722502 h 13722502"/>
              <a:gd name="connsiteX3" fmla="*/ 0 w 15640342"/>
              <a:gd name="connsiteY3" fmla="*/ 13722502 h 13722502"/>
              <a:gd name="connsiteX4" fmla="*/ 6712069 w 15640342"/>
              <a:gd name="connsiteY4" fmla="*/ 9239 h 1372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0342" h="13722502">
                <a:moveTo>
                  <a:pt x="12334646" y="0"/>
                </a:moveTo>
                <a:lnTo>
                  <a:pt x="15640342" y="0"/>
                </a:lnTo>
                <a:lnTo>
                  <a:pt x="15640342" y="13722502"/>
                </a:lnTo>
                <a:lnTo>
                  <a:pt x="0" y="13722502"/>
                </a:lnTo>
                <a:lnTo>
                  <a:pt x="6712069" y="9239"/>
                </a:lnTo>
                <a:close/>
              </a:path>
            </a:pathLst>
          </a:custGeom>
          <a:solidFill>
            <a:srgbClr val="283C49"/>
          </a:solidFill>
          <a:ln>
            <a:noFill/>
          </a:ln>
          <a:effectLst/>
          <a:extLst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3" name="Symbol zastępczy tekstu 3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68780" y="3838485"/>
            <a:ext cx="6854442" cy="63709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 template</a:t>
            </a:r>
          </a:p>
        </p:txBody>
      </p:sp>
      <p:sp>
        <p:nvSpPr>
          <p:cNvPr id="35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29173" y="4549260"/>
            <a:ext cx="1154162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John Doe</a:t>
            </a:r>
          </a:p>
        </p:txBody>
      </p:sp>
      <p:sp>
        <p:nvSpPr>
          <p:cNvPr id="36" name="Symbol zastępczy tekstu 3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208099" y="4549260"/>
            <a:ext cx="1151438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Company</a:t>
            </a:r>
          </a:p>
        </p:txBody>
      </p:sp>
      <p:cxnSp>
        <p:nvCxnSpPr>
          <p:cNvPr id="38" name="Łącznik prosty 37"/>
          <p:cNvCxnSpPr/>
          <p:nvPr userDrawn="1"/>
        </p:nvCxnSpPr>
        <p:spPr bwMode="auto">
          <a:xfrm>
            <a:off x="6096000" y="4614863"/>
            <a:ext cx="0" cy="27295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971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owolny kształt 66"/>
          <p:cNvSpPr>
            <a:spLocks/>
          </p:cNvSpPr>
          <p:nvPr userDrawn="1"/>
        </p:nvSpPr>
        <p:spPr bwMode="auto">
          <a:xfrm>
            <a:off x="4371829" y="-4416"/>
            <a:ext cx="7820171" cy="6861251"/>
          </a:xfrm>
          <a:custGeom>
            <a:avLst/>
            <a:gdLst>
              <a:gd name="connsiteX0" fmla="*/ 12334646 w 15640342"/>
              <a:gd name="connsiteY0" fmla="*/ 0 h 13722502"/>
              <a:gd name="connsiteX1" fmla="*/ 15640342 w 15640342"/>
              <a:gd name="connsiteY1" fmla="*/ 0 h 13722502"/>
              <a:gd name="connsiteX2" fmla="*/ 15640342 w 15640342"/>
              <a:gd name="connsiteY2" fmla="*/ 13722502 h 13722502"/>
              <a:gd name="connsiteX3" fmla="*/ 0 w 15640342"/>
              <a:gd name="connsiteY3" fmla="*/ 13722502 h 13722502"/>
              <a:gd name="connsiteX4" fmla="*/ 6712069 w 15640342"/>
              <a:gd name="connsiteY4" fmla="*/ 9239 h 1372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0342" h="13722502">
                <a:moveTo>
                  <a:pt x="12334646" y="0"/>
                </a:moveTo>
                <a:lnTo>
                  <a:pt x="15640342" y="0"/>
                </a:lnTo>
                <a:lnTo>
                  <a:pt x="15640342" y="13722502"/>
                </a:lnTo>
                <a:lnTo>
                  <a:pt x="0" y="13722502"/>
                </a:lnTo>
                <a:lnTo>
                  <a:pt x="6712069" y="9239"/>
                </a:lnTo>
                <a:close/>
              </a:path>
            </a:pathLst>
          </a:custGeom>
          <a:solidFill>
            <a:srgbClr val="283C49"/>
          </a:solidFill>
          <a:ln>
            <a:noFill/>
          </a:ln>
          <a:effectLst/>
          <a:extLst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3" name="Symbol zastępczy tekstu 3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2183" y="2544131"/>
            <a:ext cx="4262385" cy="127419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  <a:p>
            <a:pPr lvl="0"/>
            <a:r>
              <a:rPr lang="en-US" dirty="0"/>
              <a:t>template</a:t>
            </a:r>
          </a:p>
        </p:txBody>
      </p:sp>
      <p:sp>
        <p:nvSpPr>
          <p:cNvPr id="35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2183" y="3898393"/>
            <a:ext cx="249956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John Doe | Company</a:t>
            </a:r>
          </a:p>
        </p:txBody>
      </p:sp>
    </p:spTree>
    <p:extLst>
      <p:ext uri="{BB962C8B-B14F-4D97-AF65-F5344CB8AC3E}">
        <p14:creationId xmlns:p14="http://schemas.microsoft.com/office/powerpoint/2010/main" val="300894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2182" y="2701847"/>
            <a:ext cx="3381002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</a:t>
            </a:r>
          </a:p>
        </p:txBody>
      </p:sp>
      <p:sp>
        <p:nvSpPr>
          <p:cNvPr id="59" name="Symbol zastępczy tekstu 34"/>
          <p:cNvSpPr>
            <a:spLocks noGrp="1"/>
          </p:cNvSpPr>
          <p:nvPr>
            <p:ph type="body" sz="quarter" idx="12" hasCustomPrompt="1"/>
          </p:nvPr>
        </p:nvSpPr>
        <p:spPr>
          <a:xfrm>
            <a:off x="2760829" y="2287527"/>
            <a:ext cx="1342355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60" name="Symbol zastępczy tekstu 34"/>
          <p:cNvSpPr>
            <a:spLocks noGrp="1"/>
          </p:cNvSpPr>
          <p:nvPr>
            <p:ph type="body" sz="quarter" idx="13" hasCustomPrompt="1"/>
          </p:nvPr>
        </p:nvSpPr>
        <p:spPr>
          <a:xfrm>
            <a:off x="732155" y="4744317"/>
            <a:ext cx="3381002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61" name="Symbol zastępczy tekstu 34"/>
          <p:cNvSpPr>
            <a:spLocks noGrp="1"/>
          </p:cNvSpPr>
          <p:nvPr>
            <p:ph type="body" sz="quarter" idx="14" hasCustomPrompt="1"/>
          </p:nvPr>
        </p:nvSpPr>
        <p:spPr>
          <a:xfrm>
            <a:off x="2225140" y="4301423"/>
            <a:ext cx="188801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62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8081274" y="2725432"/>
            <a:ext cx="3381002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  <p:sp>
        <p:nvSpPr>
          <p:cNvPr id="63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8081274" y="2282537"/>
            <a:ext cx="1716560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64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8081274" y="4711296"/>
            <a:ext cx="3381002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  <p:sp>
        <p:nvSpPr>
          <p:cNvPr id="65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8081274" y="4268401"/>
            <a:ext cx="10390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27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17862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tekstu 8"/>
          <p:cNvSpPr>
            <a:spLocks noGrp="1"/>
          </p:cNvSpPr>
          <p:nvPr>
            <p:ph type="body" sz="quarter" idx="15" hasCustomPrompt="1"/>
          </p:nvPr>
        </p:nvSpPr>
        <p:spPr>
          <a:xfrm>
            <a:off x="1016000" y="1369219"/>
            <a:ext cx="4834732" cy="1844788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1016000" y="793750"/>
            <a:ext cx="4834732" cy="57546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1317986" y="1478031"/>
            <a:ext cx="4230761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Proin non quam nec mauris ornare.</a:t>
            </a:r>
          </a:p>
        </p:txBody>
      </p:sp>
      <p:sp>
        <p:nvSpPr>
          <p:cNvPr id="14" name="Symbol zastępczy tekstu 8"/>
          <p:cNvSpPr>
            <a:spLocks noGrp="1"/>
          </p:cNvSpPr>
          <p:nvPr>
            <p:ph type="body" sz="quarter" idx="16" hasCustomPrompt="1"/>
          </p:nvPr>
        </p:nvSpPr>
        <p:spPr>
          <a:xfrm>
            <a:off x="1317986" y="2095546"/>
            <a:ext cx="4230760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Quisque venenatis quis elit sit amet accumsan. Lorem ipsum dolor sit amet lacinia diam quis.</a:t>
            </a:r>
          </a:p>
        </p:txBody>
      </p:sp>
      <p:sp>
        <p:nvSpPr>
          <p:cNvPr id="15" name="Symbol zastępczy tekstu 8"/>
          <p:cNvSpPr>
            <a:spLocks noGrp="1"/>
          </p:cNvSpPr>
          <p:nvPr>
            <p:ph type="body" sz="quarter" idx="17" hasCustomPrompt="1"/>
          </p:nvPr>
        </p:nvSpPr>
        <p:spPr>
          <a:xfrm>
            <a:off x="1317986" y="2713060"/>
            <a:ext cx="4230760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Lorem ipsum non quam nec mauris ornare.</a:t>
            </a:r>
          </a:p>
          <a:p>
            <a:pPr lvl="0"/>
            <a:r>
              <a:rPr lang="it-IT" dirty="0"/>
              <a:t>Praesent lacinia diam quis.</a:t>
            </a:r>
          </a:p>
        </p:txBody>
      </p:sp>
      <p:sp>
        <p:nvSpPr>
          <p:cNvPr id="16" name="Symbol zastępczy tekstu 8"/>
          <p:cNvSpPr>
            <a:spLocks noGrp="1"/>
          </p:cNvSpPr>
          <p:nvPr>
            <p:ph type="body" sz="quarter" idx="18" hasCustomPrompt="1"/>
          </p:nvPr>
        </p:nvSpPr>
        <p:spPr>
          <a:xfrm>
            <a:off x="1878069" y="1938848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17" name="Symbol zastępczy tekstu 8"/>
          <p:cNvSpPr>
            <a:spLocks noGrp="1"/>
          </p:cNvSpPr>
          <p:nvPr>
            <p:ph type="body" sz="quarter" idx="19" hasCustomPrompt="1"/>
          </p:nvPr>
        </p:nvSpPr>
        <p:spPr>
          <a:xfrm>
            <a:off x="1878069" y="2556981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18" name="Symbol zastępczy tekstu 8"/>
          <p:cNvSpPr>
            <a:spLocks noGrp="1"/>
          </p:cNvSpPr>
          <p:nvPr>
            <p:ph type="body" sz="quarter" idx="20" hasCustomPrompt="1"/>
          </p:nvPr>
        </p:nvSpPr>
        <p:spPr>
          <a:xfrm>
            <a:off x="6157882" y="1369219"/>
            <a:ext cx="4834732" cy="1844788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21" hasCustomPrompt="1"/>
          </p:nvPr>
        </p:nvSpPr>
        <p:spPr>
          <a:xfrm>
            <a:off x="6157882" y="793750"/>
            <a:ext cx="4834732" cy="575469"/>
          </a:xfrm>
          <a:prstGeom prst="rect">
            <a:avLst/>
          </a:prstGeom>
          <a:solidFill>
            <a:srgbClr val="37485C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20" name="Symbol zastępczy tekstu 8"/>
          <p:cNvSpPr>
            <a:spLocks noGrp="1"/>
          </p:cNvSpPr>
          <p:nvPr>
            <p:ph type="body" sz="quarter" idx="22" hasCustomPrompt="1"/>
          </p:nvPr>
        </p:nvSpPr>
        <p:spPr>
          <a:xfrm>
            <a:off x="6483929" y="1478031"/>
            <a:ext cx="4182639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In vestibulum, ipsum lobortis convallis aliquet.</a:t>
            </a:r>
          </a:p>
        </p:txBody>
      </p:sp>
      <p:sp>
        <p:nvSpPr>
          <p:cNvPr id="21" name="Symbol zastępczy tekstu 8"/>
          <p:cNvSpPr>
            <a:spLocks noGrp="1"/>
          </p:cNvSpPr>
          <p:nvPr>
            <p:ph type="body" sz="quarter" idx="23" hasCustomPrompt="1"/>
          </p:nvPr>
        </p:nvSpPr>
        <p:spPr>
          <a:xfrm>
            <a:off x="6483929" y="2095546"/>
            <a:ext cx="4182638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Praesent lacinia diam quis interdum volutpat. Quisque venenatis quis</a:t>
            </a:r>
          </a:p>
        </p:txBody>
      </p:sp>
      <p:sp>
        <p:nvSpPr>
          <p:cNvPr id="22" name="Symbol zastępczy tekstu 8"/>
          <p:cNvSpPr>
            <a:spLocks noGrp="1"/>
          </p:cNvSpPr>
          <p:nvPr>
            <p:ph type="body" sz="quarter" idx="24" hasCustomPrompt="1"/>
          </p:nvPr>
        </p:nvSpPr>
        <p:spPr>
          <a:xfrm>
            <a:off x="6483929" y="2713060"/>
            <a:ext cx="4182638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Lorem ipsum non quam nec mauris ornare.</a:t>
            </a:r>
          </a:p>
        </p:txBody>
      </p:sp>
      <p:sp>
        <p:nvSpPr>
          <p:cNvPr id="23" name="Symbol zastępczy tekstu 8"/>
          <p:cNvSpPr>
            <a:spLocks noGrp="1"/>
          </p:cNvSpPr>
          <p:nvPr>
            <p:ph type="body" sz="quarter" idx="25" hasCustomPrompt="1"/>
          </p:nvPr>
        </p:nvSpPr>
        <p:spPr>
          <a:xfrm>
            <a:off x="7019951" y="1938848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24" name="Symbol zastępczy tekstu 8"/>
          <p:cNvSpPr>
            <a:spLocks noGrp="1"/>
          </p:cNvSpPr>
          <p:nvPr>
            <p:ph type="body" sz="quarter" idx="26" hasCustomPrompt="1"/>
          </p:nvPr>
        </p:nvSpPr>
        <p:spPr>
          <a:xfrm>
            <a:off x="7019951" y="2556981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25" name="Symbol zastępczy tekstu 8"/>
          <p:cNvSpPr>
            <a:spLocks noGrp="1"/>
          </p:cNvSpPr>
          <p:nvPr>
            <p:ph type="body" sz="quarter" idx="27" hasCustomPrompt="1"/>
          </p:nvPr>
        </p:nvSpPr>
        <p:spPr>
          <a:xfrm>
            <a:off x="1016000" y="4072182"/>
            <a:ext cx="4834732" cy="1844788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26" name="Symbol zastępczy tekstu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6000" y="3496713"/>
            <a:ext cx="4834732" cy="57546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27" name="Symbol zastępczy tekstu 8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87" y="4180994"/>
            <a:ext cx="4230759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Lobortis convallis aliquet, purus sem volutpat sapien</a:t>
            </a:r>
          </a:p>
        </p:txBody>
      </p:sp>
      <p:sp>
        <p:nvSpPr>
          <p:cNvPr id="28" name="Symbol zastępczy tekstu 8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86" y="4798509"/>
            <a:ext cx="4230761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Purus dolem sem volutpat sapien, eu porta massa mauris vitae erat mauris.</a:t>
            </a:r>
          </a:p>
        </p:txBody>
      </p:sp>
      <p:sp>
        <p:nvSpPr>
          <p:cNvPr id="29" name="Symbol zastępczy tekstu 8"/>
          <p:cNvSpPr>
            <a:spLocks noGrp="1"/>
          </p:cNvSpPr>
          <p:nvPr>
            <p:ph type="body" sz="quarter" idx="31" hasCustomPrompt="1"/>
          </p:nvPr>
        </p:nvSpPr>
        <p:spPr>
          <a:xfrm>
            <a:off x="1317986" y="5416023"/>
            <a:ext cx="4230761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Eu porta massa mauris vitae erat. </a:t>
            </a:r>
          </a:p>
        </p:txBody>
      </p:sp>
      <p:sp>
        <p:nvSpPr>
          <p:cNvPr id="30" name="Symbol zastępczy tekstu 8"/>
          <p:cNvSpPr>
            <a:spLocks noGrp="1"/>
          </p:cNvSpPr>
          <p:nvPr>
            <p:ph type="body" sz="quarter" idx="32" hasCustomPrompt="1"/>
          </p:nvPr>
        </p:nvSpPr>
        <p:spPr>
          <a:xfrm>
            <a:off x="1878069" y="4641811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1" name="Symbol zastępczy tekstu 8"/>
          <p:cNvSpPr>
            <a:spLocks noGrp="1"/>
          </p:cNvSpPr>
          <p:nvPr>
            <p:ph type="body" sz="quarter" idx="33" hasCustomPrompt="1"/>
          </p:nvPr>
        </p:nvSpPr>
        <p:spPr>
          <a:xfrm>
            <a:off x="1878069" y="5259944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2" name="Symbol zastępczy tekstu 8"/>
          <p:cNvSpPr>
            <a:spLocks noGrp="1"/>
          </p:cNvSpPr>
          <p:nvPr>
            <p:ph type="body" sz="quarter" idx="34" hasCustomPrompt="1"/>
          </p:nvPr>
        </p:nvSpPr>
        <p:spPr>
          <a:xfrm>
            <a:off x="6157882" y="4072182"/>
            <a:ext cx="4834732" cy="1844788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3" name="Symbol zastępczy tekstu 5"/>
          <p:cNvSpPr>
            <a:spLocks noGrp="1"/>
          </p:cNvSpPr>
          <p:nvPr>
            <p:ph type="body" sz="quarter" idx="35" hasCustomPrompt="1"/>
          </p:nvPr>
        </p:nvSpPr>
        <p:spPr>
          <a:xfrm>
            <a:off x="6157882" y="3496713"/>
            <a:ext cx="4834732" cy="57546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34" name="Symbol zastępczy tekstu 8"/>
          <p:cNvSpPr>
            <a:spLocks noGrp="1"/>
          </p:cNvSpPr>
          <p:nvPr>
            <p:ph type="body" sz="quarter" idx="36" hasCustomPrompt="1"/>
          </p:nvPr>
        </p:nvSpPr>
        <p:spPr>
          <a:xfrm>
            <a:off x="6483928" y="4180994"/>
            <a:ext cx="4182640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Proin non quam nec mauris ornare.</a:t>
            </a:r>
          </a:p>
        </p:txBody>
      </p:sp>
      <p:sp>
        <p:nvSpPr>
          <p:cNvPr id="35" name="Symbol zastępczy tekstu 8"/>
          <p:cNvSpPr>
            <a:spLocks noGrp="1"/>
          </p:cNvSpPr>
          <p:nvPr>
            <p:ph type="body" sz="quarter" idx="37" hasCustomPrompt="1"/>
          </p:nvPr>
        </p:nvSpPr>
        <p:spPr>
          <a:xfrm>
            <a:off x="6483929" y="4798509"/>
            <a:ext cx="4182638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Venenatis quis elit sit amet accumsan. Praesent lacinia diam quis eu porta massa mauris vitae erat.</a:t>
            </a:r>
          </a:p>
        </p:txBody>
      </p:sp>
      <p:sp>
        <p:nvSpPr>
          <p:cNvPr id="36" name="Symbol zastępczy tekstu 8"/>
          <p:cNvSpPr>
            <a:spLocks noGrp="1"/>
          </p:cNvSpPr>
          <p:nvPr>
            <p:ph type="body" sz="quarter" idx="38" hasCustomPrompt="1"/>
          </p:nvPr>
        </p:nvSpPr>
        <p:spPr>
          <a:xfrm>
            <a:off x="6483929" y="5416023"/>
            <a:ext cx="4182638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Convallis aliquet, purus sem volutpat sapien</a:t>
            </a:r>
            <a:endParaRPr lang="it-IT" dirty="0"/>
          </a:p>
        </p:txBody>
      </p:sp>
      <p:sp>
        <p:nvSpPr>
          <p:cNvPr id="37" name="Symbol zastępczy tekstu 8"/>
          <p:cNvSpPr>
            <a:spLocks noGrp="1"/>
          </p:cNvSpPr>
          <p:nvPr>
            <p:ph type="body" sz="quarter" idx="39" hasCustomPrompt="1"/>
          </p:nvPr>
        </p:nvSpPr>
        <p:spPr>
          <a:xfrm>
            <a:off x="7019951" y="4641811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8" name="Symbol zastępczy tekstu 8"/>
          <p:cNvSpPr>
            <a:spLocks noGrp="1"/>
          </p:cNvSpPr>
          <p:nvPr>
            <p:ph type="body" sz="quarter" idx="40" hasCustomPrompt="1"/>
          </p:nvPr>
        </p:nvSpPr>
        <p:spPr>
          <a:xfrm>
            <a:off x="7019951" y="5259944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4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111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9769" y="2517704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12" name="Symbol zastępczy tekstu 3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748818" y="2126629"/>
            <a:ext cx="1423468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1</a:t>
            </a:r>
          </a:p>
        </p:txBody>
      </p:sp>
      <p:sp>
        <p:nvSpPr>
          <p:cNvPr id="113" name="Symbol zastępczy tekstu 3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0218" y="3939803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Porta velit nulla.Pharetra porta velit dolor amet</a:t>
            </a:r>
            <a:endParaRPr lang="en-US" dirty="0"/>
          </a:p>
        </p:txBody>
      </p:sp>
      <p:sp>
        <p:nvSpPr>
          <p:cNvPr id="114" name="Symbol zastępczy tekstu 3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319267" y="3548728"/>
            <a:ext cx="1423468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2</a:t>
            </a:r>
          </a:p>
        </p:txBody>
      </p:sp>
      <p:sp>
        <p:nvSpPr>
          <p:cNvPr id="115" name="Symbol zastępczy tekstu 34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88041" y="5357820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Nulla pharetra porta velit dolor amet dolorem.</a:t>
            </a:r>
            <a:endParaRPr lang="en-US" dirty="0"/>
          </a:p>
        </p:txBody>
      </p:sp>
      <p:sp>
        <p:nvSpPr>
          <p:cNvPr id="116" name="Symbol zastępczy tekstu 34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747091" y="4966745"/>
            <a:ext cx="14234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3</a:t>
            </a:r>
          </a:p>
        </p:txBody>
      </p:sp>
      <p:sp>
        <p:nvSpPr>
          <p:cNvPr id="117" name="Symbol zastępczy tekstu 3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885143" y="2518672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18" name="Symbol zastępczy tekstu 3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885143" y="2127597"/>
            <a:ext cx="14234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4</a:t>
            </a:r>
          </a:p>
        </p:txBody>
      </p:sp>
      <p:sp>
        <p:nvSpPr>
          <p:cNvPr id="119" name="Symbol zastępczy tekstu 34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9282933" y="3940771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Porta velit nulla.Pharetra porta velit dolor amet</a:t>
            </a:r>
            <a:endParaRPr lang="en-US" dirty="0"/>
          </a:p>
        </p:txBody>
      </p:sp>
      <p:sp>
        <p:nvSpPr>
          <p:cNvPr id="120" name="Symbol zastępczy tekstu 34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282933" y="3549696"/>
            <a:ext cx="14234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5</a:t>
            </a:r>
          </a:p>
        </p:txBody>
      </p:sp>
      <p:sp>
        <p:nvSpPr>
          <p:cNvPr id="121" name="Symbol zastępczy tekstu 3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885143" y="5358788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Nulla pharetra porta velit dolor amet dolorem.</a:t>
            </a:r>
            <a:endParaRPr lang="en-US" dirty="0"/>
          </a:p>
        </p:txBody>
      </p:sp>
      <p:sp>
        <p:nvSpPr>
          <p:cNvPr id="122" name="Symbol zastępczy tekstu 34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85143" y="4967713"/>
            <a:ext cx="14234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6</a:t>
            </a:r>
          </a:p>
        </p:txBody>
      </p:sp>
    </p:spTree>
    <p:extLst>
      <p:ext uri="{BB962C8B-B14F-4D97-AF65-F5344CB8AC3E}">
        <p14:creationId xmlns:p14="http://schemas.microsoft.com/office/powerpoint/2010/main" val="246158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169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99659" y="2279358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70" name="Symbol zastępczy tekstu 34"/>
          <p:cNvSpPr>
            <a:spLocks noGrp="1"/>
          </p:cNvSpPr>
          <p:nvPr>
            <p:ph type="body" sz="quarter" idx="12" hasCustomPrompt="1"/>
          </p:nvPr>
        </p:nvSpPr>
        <p:spPr>
          <a:xfrm>
            <a:off x="2515188" y="1975044"/>
            <a:ext cx="1166987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18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1</a:t>
            </a:r>
          </a:p>
        </p:txBody>
      </p:sp>
      <p:sp>
        <p:nvSpPr>
          <p:cNvPr id="181" name="Symbol zastępczy tekstu 34"/>
          <p:cNvSpPr>
            <a:spLocks noGrp="1"/>
          </p:cNvSpPr>
          <p:nvPr>
            <p:ph type="body" sz="quarter" idx="13" hasCustomPrompt="1"/>
          </p:nvPr>
        </p:nvSpPr>
        <p:spPr>
          <a:xfrm>
            <a:off x="536459" y="3433862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82" name="Symbol zastępczy tekstu 34"/>
          <p:cNvSpPr>
            <a:spLocks noGrp="1"/>
          </p:cNvSpPr>
          <p:nvPr>
            <p:ph type="body" sz="quarter" idx="14" hasCustomPrompt="1"/>
          </p:nvPr>
        </p:nvSpPr>
        <p:spPr>
          <a:xfrm>
            <a:off x="1851990" y="3129548"/>
            <a:ext cx="1166986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18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2</a:t>
            </a:r>
          </a:p>
        </p:txBody>
      </p:sp>
      <p:sp>
        <p:nvSpPr>
          <p:cNvPr id="183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8385679" y="2286982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84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8385679" y="1982667"/>
            <a:ext cx="140647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185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8987674" y="3441486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86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8987674" y="3137171"/>
            <a:ext cx="140647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231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536459" y="4483041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232" name="Symbol zastępczy tekstu 34"/>
          <p:cNvSpPr>
            <a:spLocks noGrp="1"/>
          </p:cNvSpPr>
          <p:nvPr>
            <p:ph type="body" sz="quarter" idx="20" hasCustomPrompt="1"/>
          </p:nvPr>
        </p:nvSpPr>
        <p:spPr>
          <a:xfrm>
            <a:off x="1472399" y="4178726"/>
            <a:ext cx="1546577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18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249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1183344" y="5496789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250" name="Symbol zastępczy tekstu 34"/>
          <p:cNvSpPr>
            <a:spLocks noGrp="1"/>
          </p:cNvSpPr>
          <p:nvPr>
            <p:ph type="body" sz="quarter" idx="22" hasCustomPrompt="1"/>
          </p:nvPr>
        </p:nvSpPr>
        <p:spPr>
          <a:xfrm>
            <a:off x="2119284" y="5192474"/>
            <a:ext cx="1546577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18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258" name="Symbol zastępczy tekstu 34"/>
          <p:cNvSpPr>
            <a:spLocks noGrp="1"/>
          </p:cNvSpPr>
          <p:nvPr>
            <p:ph type="body" sz="quarter" idx="23" hasCustomPrompt="1"/>
          </p:nvPr>
        </p:nvSpPr>
        <p:spPr>
          <a:xfrm>
            <a:off x="8987674" y="4468875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259" name="Symbol zastępczy tekstu 34"/>
          <p:cNvSpPr>
            <a:spLocks noGrp="1"/>
          </p:cNvSpPr>
          <p:nvPr>
            <p:ph type="body" sz="quarter" idx="24" hasCustomPrompt="1"/>
          </p:nvPr>
        </p:nvSpPr>
        <p:spPr>
          <a:xfrm>
            <a:off x="8987674" y="4164560"/>
            <a:ext cx="85151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rgbClr val="5DBE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274" name="Symbol zastępczy tekstu 34"/>
          <p:cNvSpPr>
            <a:spLocks noGrp="1"/>
          </p:cNvSpPr>
          <p:nvPr>
            <p:ph type="body" sz="quarter" idx="25" hasCustomPrompt="1"/>
          </p:nvPr>
        </p:nvSpPr>
        <p:spPr>
          <a:xfrm>
            <a:off x="8385679" y="5518081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275" name="Symbol zastępczy tekstu 34"/>
          <p:cNvSpPr>
            <a:spLocks noGrp="1"/>
          </p:cNvSpPr>
          <p:nvPr>
            <p:ph type="body" sz="quarter" idx="26" hasCustomPrompt="1"/>
          </p:nvPr>
        </p:nvSpPr>
        <p:spPr>
          <a:xfrm>
            <a:off x="8385679" y="5213766"/>
            <a:ext cx="85151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rgbClr val="5DBE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219990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92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00024" y="2931807"/>
            <a:ext cx="5291826" cy="27453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 sz="18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Maecenas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et mi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dui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gravida.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id </a:t>
            </a:r>
            <a:r>
              <a:rPr lang="en-US" dirty="0" err="1"/>
              <a:t>ornare</a:t>
            </a:r>
            <a:r>
              <a:rPr lang="en-US" dirty="0"/>
              <a:t> ante.</a:t>
            </a:r>
          </a:p>
          <a:p>
            <a:pPr lvl="0"/>
            <a:r>
              <a:rPr lang="en-US" dirty="0"/>
              <a:t>In </a:t>
            </a:r>
            <a:r>
              <a:rPr lang="en-US" dirty="0" err="1"/>
              <a:t>facilisis</a:t>
            </a:r>
            <a:r>
              <a:rPr lang="en-US" dirty="0"/>
              <a:t>, ipsum non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magna. </a:t>
            </a:r>
          </a:p>
          <a:p>
            <a:pPr lvl="0"/>
            <a:r>
              <a:rPr lang="en-US" dirty="0"/>
              <a:t>Maecenas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et mi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dui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gravida.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id </a:t>
            </a:r>
            <a:r>
              <a:rPr lang="en-US" dirty="0" err="1"/>
              <a:t>ornare</a:t>
            </a:r>
            <a:r>
              <a:rPr lang="en-US" dirty="0"/>
              <a:t> ante.</a:t>
            </a:r>
          </a:p>
        </p:txBody>
      </p:sp>
      <p:sp>
        <p:nvSpPr>
          <p:cNvPr id="93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5700024" y="2263487"/>
            <a:ext cx="2728632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Company Strengths</a:t>
            </a:r>
          </a:p>
        </p:txBody>
      </p:sp>
    </p:spTree>
    <p:extLst>
      <p:ext uri="{BB962C8B-B14F-4D97-AF65-F5344CB8AC3E}">
        <p14:creationId xmlns:p14="http://schemas.microsoft.com/office/powerpoint/2010/main" val="39607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6527428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 analysis </a:t>
            </a:r>
          </a:p>
        </p:txBody>
      </p:sp>
      <p:sp>
        <p:nvSpPr>
          <p:cNvPr id="92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8169674" y="2968203"/>
            <a:ext cx="3203176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.</a:t>
            </a:r>
          </a:p>
        </p:txBody>
      </p:sp>
      <p:sp>
        <p:nvSpPr>
          <p:cNvPr id="93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8169674" y="2420832"/>
            <a:ext cx="155779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14" name="Symbol zastępczy tekstu 8"/>
          <p:cNvSpPr>
            <a:spLocks noGrp="1"/>
          </p:cNvSpPr>
          <p:nvPr>
            <p:ph type="body" sz="quarter" idx="32" hasCustomPrompt="1"/>
          </p:nvPr>
        </p:nvSpPr>
        <p:spPr>
          <a:xfrm>
            <a:off x="7872412" y="2847975"/>
            <a:ext cx="3309938" cy="28247"/>
          </a:xfrm>
          <a:prstGeom prst="rect">
            <a:avLst/>
          </a:prstGeom>
          <a:solidFill>
            <a:srgbClr val="7D3F65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19" name="Symbol zastępczy tekstu 34"/>
          <p:cNvSpPr>
            <a:spLocks noGrp="1"/>
          </p:cNvSpPr>
          <p:nvPr>
            <p:ph type="body" sz="quarter" idx="33" hasCustomPrompt="1"/>
          </p:nvPr>
        </p:nvSpPr>
        <p:spPr>
          <a:xfrm>
            <a:off x="8169674" y="5046442"/>
            <a:ext cx="3203176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.</a:t>
            </a:r>
          </a:p>
        </p:txBody>
      </p:sp>
      <p:sp>
        <p:nvSpPr>
          <p:cNvPr id="20" name="Symbol zastępczy tekstu 34"/>
          <p:cNvSpPr>
            <a:spLocks noGrp="1"/>
          </p:cNvSpPr>
          <p:nvPr>
            <p:ph type="body" sz="quarter" idx="34" hasCustomPrompt="1"/>
          </p:nvPr>
        </p:nvSpPr>
        <p:spPr>
          <a:xfrm>
            <a:off x="8169674" y="4499071"/>
            <a:ext cx="1213153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Praesent</a:t>
            </a:r>
            <a:endParaRPr lang="en-US" dirty="0"/>
          </a:p>
        </p:txBody>
      </p:sp>
      <p:sp>
        <p:nvSpPr>
          <p:cNvPr id="21" name="Symbol zastępczy tekstu 8"/>
          <p:cNvSpPr>
            <a:spLocks noGrp="1"/>
          </p:cNvSpPr>
          <p:nvPr>
            <p:ph type="body" sz="quarter" idx="35" hasCustomPrompt="1"/>
          </p:nvPr>
        </p:nvSpPr>
        <p:spPr>
          <a:xfrm>
            <a:off x="7872412" y="4907164"/>
            <a:ext cx="3309938" cy="28247"/>
          </a:xfrm>
          <a:prstGeom prst="rect">
            <a:avLst/>
          </a:prstGeom>
          <a:solidFill>
            <a:srgbClr val="7D3F65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22" name="Symbol zastępczy tekstu 34"/>
          <p:cNvSpPr>
            <a:spLocks noGrp="1"/>
          </p:cNvSpPr>
          <p:nvPr>
            <p:ph type="body" sz="quarter" idx="36" hasCustomPrompt="1"/>
          </p:nvPr>
        </p:nvSpPr>
        <p:spPr>
          <a:xfrm>
            <a:off x="821929" y="5046442"/>
            <a:ext cx="3203176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23" name="Symbol zastępczy tekstu 34"/>
          <p:cNvSpPr>
            <a:spLocks noGrp="1"/>
          </p:cNvSpPr>
          <p:nvPr>
            <p:ph type="body" sz="quarter" idx="37" hasCustomPrompt="1"/>
          </p:nvPr>
        </p:nvSpPr>
        <p:spPr>
          <a:xfrm>
            <a:off x="1832838" y="4499071"/>
            <a:ext cx="2192268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24" name="Symbol zastępczy tekstu 8"/>
          <p:cNvSpPr>
            <a:spLocks noGrp="1"/>
          </p:cNvSpPr>
          <p:nvPr>
            <p:ph type="body" sz="quarter" idx="38" hasCustomPrompt="1"/>
          </p:nvPr>
        </p:nvSpPr>
        <p:spPr>
          <a:xfrm>
            <a:off x="988617" y="4907164"/>
            <a:ext cx="3309938" cy="28247"/>
          </a:xfrm>
          <a:prstGeom prst="rect">
            <a:avLst/>
          </a:prstGeom>
          <a:solidFill>
            <a:srgbClr val="7D3F65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1" name="Symbol zastępczy tekstu 34"/>
          <p:cNvSpPr>
            <a:spLocks noGrp="1"/>
          </p:cNvSpPr>
          <p:nvPr>
            <p:ph type="body" sz="quarter" idx="39" hasCustomPrompt="1"/>
          </p:nvPr>
        </p:nvSpPr>
        <p:spPr>
          <a:xfrm>
            <a:off x="810678" y="2968203"/>
            <a:ext cx="3203176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elis</a:t>
            </a:r>
            <a:r>
              <a:rPr lang="en-US" dirty="0"/>
              <a:t>.</a:t>
            </a:r>
          </a:p>
        </p:txBody>
      </p:sp>
      <p:sp>
        <p:nvSpPr>
          <p:cNvPr id="32" name="Symbol zastępczy tekstu 34"/>
          <p:cNvSpPr>
            <a:spLocks noGrp="1"/>
          </p:cNvSpPr>
          <p:nvPr>
            <p:ph type="body" sz="quarter" idx="40" hasCustomPrompt="1"/>
          </p:nvPr>
        </p:nvSpPr>
        <p:spPr>
          <a:xfrm>
            <a:off x="1821586" y="2420832"/>
            <a:ext cx="2192268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33" name="Symbol zastępczy tekstu 8"/>
          <p:cNvSpPr>
            <a:spLocks noGrp="1"/>
          </p:cNvSpPr>
          <p:nvPr>
            <p:ph type="body" sz="quarter" idx="41" hasCustomPrompt="1"/>
          </p:nvPr>
        </p:nvSpPr>
        <p:spPr>
          <a:xfrm>
            <a:off x="988617" y="2847975"/>
            <a:ext cx="3309938" cy="28247"/>
          </a:xfrm>
          <a:prstGeom prst="rect">
            <a:avLst/>
          </a:prstGeom>
          <a:solidFill>
            <a:srgbClr val="7D3F65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1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23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73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228600" rtl="0" fontAlgn="base" hangingPunct="0">
        <a:spcBef>
          <a:spcPct val="0"/>
        </a:spcBef>
        <a:spcAft>
          <a:spcPct val="0"/>
        </a:spcAft>
        <a:defRPr sz="4600" b="1" kern="1200">
          <a:solidFill>
            <a:srgbClr val="4D4D4D"/>
          </a:solidFill>
          <a:latin typeface="Aleo" panose="020F0502020204030203" pitchFamily="34" charset="0"/>
          <a:ea typeface="+mj-ea"/>
          <a:cs typeface="+mj-cs"/>
          <a:sym typeface="Helvetica" panose="020B0604020202020204" pitchFamily="34" charset="0"/>
        </a:defRPr>
      </a:lvl1pPr>
      <a:lvl2pPr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228600"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457200"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685800"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914400"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1pPr>
      <a:lvl2pPr marL="114300"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2pPr>
      <a:lvl3pPr marL="228600"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3pPr>
      <a:lvl4pPr marL="342900"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4pPr>
      <a:lvl5pPr marL="457200"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booky.com/wp-content/uploads/2019/02/Better-Language-Models-and-Their-Implication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492601" y="3100714"/>
            <a:ext cx="98489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Robustly optimized BERT Pretraining Approaches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RoBERTa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101672" y="5953433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창 욱 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2FE26-2BB4-1C4D-8DEC-3F791703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32770"/>
            <a:ext cx="2632710" cy="1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4641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 with large mini-batch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DE511-CB33-524B-A809-B20DC46CF59B}"/>
              </a:ext>
            </a:extLst>
          </p:cNvPr>
          <p:cNvSpPr/>
          <p:nvPr/>
        </p:nvSpPr>
        <p:spPr>
          <a:xfrm>
            <a:off x="1506312" y="4764024"/>
            <a:ext cx="8445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Large mini-batch MLM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상승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Efficiency can be improved by gradient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5F1D8-852D-7841-A338-07ED4AA13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8" y="1280160"/>
            <a:ext cx="8440462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1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297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Byte-Pair Encoding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8C58-E2AA-5F41-B9B2-E08C1CBF8058}"/>
              </a:ext>
            </a:extLst>
          </p:cNvPr>
          <p:cNvSpPr/>
          <p:nvPr/>
        </p:nvSpPr>
        <p:spPr>
          <a:xfrm>
            <a:off x="1292952" y="1670304"/>
            <a:ext cx="8445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10K – 100K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heuristic token rule 30K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RoBERTa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50K (Radford Paper :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Language Models are Unsupervised Multitask Learners)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hlinkClick r:id="rId3"/>
              </a:rPr>
              <a:t>https://www.techbooky.com/wp-content/uploads/2019/02/Better-Language-Models-and-Their-Implications.pdf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01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Conclusions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18C58-E2AA-5F41-B9B2-E08C1CBF8058}"/>
              </a:ext>
            </a:extLst>
          </p:cNvPr>
          <p:cNvSpPr/>
          <p:nvPr/>
        </p:nvSpPr>
        <p:spPr>
          <a:xfrm>
            <a:off x="2466432" y="2706624"/>
            <a:ext cx="8445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Small decision come to influence performance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RoBERTa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model overfit after 500k steps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64422D-F9DB-6D41-9644-E3BF88218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36" y="4110830"/>
            <a:ext cx="5080144" cy="25006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966ED5-0EB1-0C4F-B573-933A79545D61}"/>
              </a:ext>
            </a:extLst>
          </p:cNvPr>
          <p:cNvSpPr/>
          <p:nvPr/>
        </p:nvSpPr>
        <p:spPr>
          <a:xfrm>
            <a:off x="1662341" y="5709799"/>
            <a:ext cx="4469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눈알 붙이기 엄청 고생 했음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48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0501A4-4FB7-CC42-AECA-02311229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04" y="1173480"/>
            <a:ext cx="872379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3EE79D-78B9-1F48-AEED-C3C19D0E2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02" y="121920"/>
            <a:ext cx="489699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9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2886044"/>
            <a:ext cx="12192000" cy="948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75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aleway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53440" y="1028074"/>
            <a:ext cx="104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Summary</a:t>
            </a:r>
            <a:r>
              <a:rPr lang="en-US" altLang="ko-KR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of changes in pretraining approaches used to enhance the performance of 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BERT model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71F525-4682-6341-97CA-951D0E00141F}"/>
              </a:ext>
            </a:extLst>
          </p:cNvPr>
          <p:cNvSpPr/>
          <p:nvPr/>
        </p:nvSpPr>
        <p:spPr>
          <a:xfrm>
            <a:off x="3633927" y="3701534"/>
            <a:ext cx="4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s</a:t>
            </a:r>
            <a:r>
              <a:rPr lang="ko-KR" altLang="en-US" dirty="0" err="1">
                <a:solidFill>
                  <a:schemeClr val="bg2"/>
                </a:solidFill>
              </a:rPr>
              <a:t>tate</a:t>
            </a:r>
            <a:r>
              <a:rPr lang="ko-KR" altLang="en-US" dirty="0">
                <a:solidFill>
                  <a:schemeClr val="bg2"/>
                </a:solidFill>
              </a:rPr>
              <a:t>-of-</a:t>
            </a:r>
            <a:r>
              <a:rPr lang="ko-KR" altLang="en-US" dirty="0" err="1">
                <a:solidFill>
                  <a:schemeClr val="bg2"/>
                </a:solidFill>
              </a:rPr>
              <a:t>the</a:t>
            </a:r>
            <a:r>
              <a:rPr lang="ko-KR" altLang="en-US" dirty="0">
                <a:solidFill>
                  <a:schemeClr val="bg2"/>
                </a:solidFill>
              </a:rPr>
              <a:t>-</a:t>
            </a:r>
            <a:r>
              <a:rPr lang="ko-KR" altLang="en-US" dirty="0" err="1">
                <a:solidFill>
                  <a:schemeClr val="bg2"/>
                </a:solidFill>
              </a:rPr>
              <a:t>art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ko-KR" altLang="en-US" dirty="0" err="1">
                <a:solidFill>
                  <a:schemeClr val="bg2"/>
                </a:solidFill>
              </a:rPr>
              <a:t>results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ko-KR" altLang="en-US" dirty="0" err="1">
                <a:solidFill>
                  <a:schemeClr val="bg2"/>
                </a:solidFill>
              </a:rPr>
              <a:t>in</a:t>
            </a:r>
            <a:r>
              <a:rPr lang="ko-KR" altLang="en-US" dirty="0">
                <a:solidFill>
                  <a:schemeClr val="bg2"/>
                </a:solidFill>
              </a:rPr>
              <a:t> 4 </a:t>
            </a:r>
            <a:r>
              <a:rPr lang="ko-KR" altLang="en-US" dirty="0" err="1">
                <a:solidFill>
                  <a:schemeClr val="bg2"/>
                </a:solidFill>
              </a:rPr>
              <a:t>out</a:t>
            </a:r>
            <a:r>
              <a:rPr lang="ko-KR" altLang="en-US" dirty="0">
                <a:solidFill>
                  <a:schemeClr val="bg2"/>
                </a:solidFill>
              </a:rPr>
              <a:t> of 9 GLUE </a:t>
            </a:r>
            <a:r>
              <a:rPr lang="ko-KR" altLang="en-US" dirty="0" err="1">
                <a:solidFill>
                  <a:schemeClr val="bg2"/>
                </a:solidFill>
              </a:rPr>
              <a:t>tasks</a:t>
            </a:r>
            <a:r>
              <a:rPr lang="ko-KR" altLang="en-US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24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7DAAF7-B170-7A46-994B-F45DF6EBE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910379"/>
            <a:ext cx="9837936" cy="48104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BEC226-6AAA-0149-8731-36F7D3D24DBD}"/>
              </a:ext>
            </a:extLst>
          </p:cNvPr>
          <p:cNvSpPr/>
          <p:nvPr/>
        </p:nvSpPr>
        <p:spPr>
          <a:xfrm>
            <a:off x="1181616" y="1079382"/>
            <a:ext cx="6355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BERT(LARGE)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13GB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160GB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BERT(LARGE)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steps 1M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보다 뛰어나다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974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995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BEC226-6AAA-0149-8731-36F7D3D24DBD}"/>
              </a:ext>
            </a:extLst>
          </p:cNvPr>
          <p:cNvSpPr/>
          <p:nvPr/>
        </p:nvSpPr>
        <p:spPr>
          <a:xfrm>
            <a:off x="2995176" y="1243003"/>
            <a:ext cx="486383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</a:p>
          <a:p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MLM(Masked Language Model)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+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NSP (Next Sentence Prediction)</a:t>
            </a:r>
          </a:p>
          <a:p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두가지 유형 교육 목표로 사용 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466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Sentence Prediction Loss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FBBF2-F4F8-8E4A-AE97-3A3E9B8DE89C}"/>
              </a:ext>
            </a:extLst>
          </p:cNvPr>
          <p:cNvSpPr/>
          <p:nvPr/>
        </p:nvSpPr>
        <p:spPr>
          <a:xfrm>
            <a:off x="770941" y="4865539"/>
            <a:ext cx="10990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MLM BERT  </a:t>
            </a:r>
          </a:p>
          <a:p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교체 토큰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중 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80%: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[MASK]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10%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 안함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10%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token</a:t>
            </a:r>
          </a:p>
        </p:txBody>
      </p:sp>
    </p:spTree>
    <p:extLst>
      <p:ext uri="{BB962C8B-B14F-4D97-AF65-F5344CB8AC3E}">
        <p14:creationId xmlns:p14="http://schemas.microsoft.com/office/powerpoint/2010/main" val="113002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466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Sentence Prediction Loss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28AFA7-FF79-FD4C-8A8B-5B0C59FD6B09}"/>
              </a:ext>
            </a:extLst>
          </p:cNvPr>
          <p:cNvSpPr/>
          <p:nvPr/>
        </p:nvSpPr>
        <p:spPr>
          <a:xfrm>
            <a:off x="908100" y="1288952"/>
            <a:ext cx="101866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MLM NSP  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bg2"/>
                </a:solidFill>
              </a:rPr>
              <a:t>[CLS] what is and </a:t>
            </a:r>
            <a:r>
              <a:rPr lang="en-US" altLang="ko-KR" sz="2400" dirty="0" err="1">
                <a:solidFill>
                  <a:schemeClr val="bg2"/>
                </a:solidFill>
              </a:rPr>
              <a:t>isn</a:t>
            </a:r>
            <a:r>
              <a:rPr lang="en-US" altLang="ko-KR" sz="2400" dirty="0">
                <a:solidFill>
                  <a:schemeClr val="bg2"/>
                </a:solidFill>
              </a:rPr>
              <a:t> ’ t affected by the government shut ##down [SEP] transportation security administration officers checking passengers at </a:t>
            </a:r>
            <a:r>
              <a:rPr lang="en-US" altLang="ko-KR" sz="2400" dirty="0" err="1">
                <a:solidFill>
                  <a:schemeClr val="bg2"/>
                </a:solidFill>
              </a:rPr>
              <a:t>pittsburgh</a:t>
            </a:r>
            <a:r>
              <a:rPr lang="en-US" altLang="ko-KR" sz="2400" dirty="0">
                <a:solidFill>
                  <a:schemeClr val="bg2"/>
                </a:solidFill>
              </a:rPr>
              <a:t> international airport last week . the agency ’ s employees have called out sick in increased numbers across the country since the shut ##down began .[SEP]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bg2"/>
                </a:solidFill>
              </a:rPr>
              <a:t>[CLS] what is and </a:t>
            </a:r>
            <a:r>
              <a:rPr lang="en-US" altLang="ko-KR" sz="2400" dirty="0" err="1">
                <a:solidFill>
                  <a:schemeClr val="bg2"/>
                </a:solidFill>
              </a:rPr>
              <a:t>isn</a:t>
            </a:r>
            <a:r>
              <a:rPr lang="en-US" altLang="ko-KR" sz="2400" dirty="0">
                <a:solidFill>
                  <a:schemeClr val="bg2"/>
                </a:solidFill>
              </a:rPr>
              <a:t> ’ t affected by the government shut ##down [SEP] gr ##</a:t>
            </a:r>
            <a:r>
              <a:rPr lang="en-US" altLang="ko-KR" sz="2400" dirty="0" err="1">
                <a:solidFill>
                  <a:schemeClr val="bg2"/>
                </a:solidFill>
              </a:rPr>
              <a:t>udge</a:t>
            </a:r>
            <a:r>
              <a:rPr lang="en-US" altLang="ko-KR" sz="2400" dirty="0">
                <a:solidFill>
                  <a:schemeClr val="bg2"/>
                </a:solidFill>
              </a:rPr>
              <a:t> ##s can be good . they are one habit that humans have evolved to keep ourselves from the pain of breakup ##s and also from eating </a:t>
            </a:r>
            <a:r>
              <a:rPr lang="en-US" altLang="ko-KR" sz="2400" dirty="0" err="1">
                <a:solidFill>
                  <a:schemeClr val="bg2"/>
                </a:solidFill>
              </a:rPr>
              <a:t>mo</a:t>
            </a:r>
            <a:r>
              <a:rPr lang="en-US" altLang="ko-KR" sz="2400" dirty="0">
                <a:solidFill>
                  <a:schemeClr val="bg2"/>
                </a:solidFill>
              </a:rPr>
              <a:t> ##</a:t>
            </a:r>
            <a:r>
              <a:rPr lang="en-US" altLang="ko-KR" sz="2400" dirty="0" err="1">
                <a:solidFill>
                  <a:schemeClr val="bg2"/>
                </a:solidFill>
              </a:rPr>
              <a:t>zza</a:t>
            </a:r>
            <a:r>
              <a:rPr lang="en-US" altLang="ko-KR" sz="2400" dirty="0">
                <a:solidFill>
                  <a:schemeClr val="bg2"/>
                </a:solidFill>
              </a:rPr>
              <a:t> ##</a:t>
            </a:r>
            <a:r>
              <a:rPr lang="en-US" altLang="ko-KR" sz="2400" dirty="0" err="1">
                <a:solidFill>
                  <a:schemeClr val="bg2"/>
                </a:solidFill>
              </a:rPr>
              <a:t>rella</a:t>
            </a:r>
            <a:r>
              <a:rPr lang="en-US" altLang="ko-KR" sz="2400" dirty="0">
                <a:solidFill>
                  <a:schemeClr val="bg2"/>
                </a:solidFill>
              </a:rPr>
              <a:t> sticks for every meal . [SEP]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0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466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Sentence Prediction Loss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28AFA7-FF79-FD4C-8A8B-5B0C59FD6B09}"/>
              </a:ext>
            </a:extLst>
          </p:cNvPr>
          <p:cNvSpPr/>
          <p:nvPr/>
        </p:nvSpPr>
        <p:spPr>
          <a:xfrm>
            <a:off x="180432" y="1304192"/>
            <a:ext cx="11523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MLM NSP  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작업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주어진 두 </a:t>
            </a:r>
            <a:r>
              <a:rPr lang="en-US" altLang="ko-KR" sz="24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sequence</a:t>
            </a:r>
            <a:r>
              <a:rPr lang="ko-KR" altLang="en-US" sz="24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sz="24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relationship </a:t>
            </a:r>
            <a:r>
              <a:rPr lang="ko-KR" altLang="en-US" sz="24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R" sz="24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context</a:t>
            </a:r>
            <a:r>
              <a:rPr lang="ko-KR" altLang="en-US" sz="2400" b="1" dirty="0" err="1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24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이해하고 </a:t>
            </a:r>
            <a:r>
              <a:rPr lang="en-US" altLang="ko-KR" sz="24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downstream</a:t>
            </a:r>
            <a:r>
              <a:rPr lang="ko-KR" altLang="en-US" sz="24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개선하도록 설계</a:t>
            </a:r>
            <a:endParaRPr lang="en-US" altLang="ko-KR" sz="2400" b="1" dirty="0">
              <a:solidFill>
                <a:schemeClr val="bg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NSP</a:t>
            </a:r>
            <a:r>
              <a:rPr lang="ko-KR" altLang="en-US" sz="24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제거하면 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NLU(National Language Understanding)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작업의 성능이 저하 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(BERT)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XLNet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SpanBERT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등과 같은 최근 모델에서는 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NSP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손실의 필요성에 의문을 던짐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466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Sentence Prediction Loss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28AFA7-FF79-FD4C-8A8B-5B0C59FD6B09}"/>
              </a:ext>
            </a:extLst>
          </p:cNvPr>
          <p:cNvSpPr/>
          <p:nvPr/>
        </p:nvSpPr>
        <p:spPr>
          <a:xfrm>
            <a:off x="180432" y="1304192"/>
            <a:ext cx="11523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MLM NSP  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EE097-FED7-0B46-81D7-D14A6976E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" y="1863090"/>
            <a:ext cx="7981950" cy="41506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5CE9FE-53DD-5546-AD76-49ED6C03991D}"/>
              </a:ext>
            </a:extLst>
          </p:cNvPr>
          <p:cNvSpPr/>
          <p:nvPr/>
        </p:nvSpPr>
        <p:spPr>
          <a:xfrm>
            <a:off x="1582512" y="6013704"/>
            <a:ext cx="5610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DOC-SENTENCES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성능이 우수함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RoBERTa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FULL-SENTENCES 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사용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39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4135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vs Dynamic Masking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28AFA7-FF79-FD4C-8A8B-5B0C59FD6B09}"/>
              </a:ext>
            </a:extLst>
          </p:cNvPr>
          <p:cNvSpPr/>
          <p:nvPr/>
        </p:nvSpPr>
        <p:spPr>
          <a:xfrm>
            <a:off x="180432" y="1304192"/>
            <a:ext cx="11523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== Static Masking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RoBERTa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Dynamic Masking</a:t>
            </a: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데이터 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복제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Epoch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다른 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Masking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훈련 데이터 만나게 함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24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15E748-2E81-504D-BA2D-6054417A523C}"/>
              </a:ext>
            </a:extLst>
          </p:cNvPr>
          <p:cNvSpPr/>
          <p:nvPr/>
        </p:nvSpPr>
        <p:spPr>
          <a:xfrm>
            <a:off x="180432" y="202218"/>
            <a:ext cx="4135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vs Dynamic Masking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35D67E-8B28-3C4A-8408-EB315F545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77" y="1678181"/>
            <a:ext cx="7132320" cy="33809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2DE511-CB33-524B-A809-B20DC46CF59B}"/>
              </a:ext>
            </a:extLst>
          </p:cNvPr>
          <p:cNvSpPr/>
          <p:nvPr/>
        </p:nvSpPr>
        <p:spPr>
          <a:xfrm>
            <a:off x="3487512" y="5388864"/>
            <a:ext cx="5610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RoBERTa</a:t>
            </a:r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비슷하거나 우수</a:t>
            </a:r>
            <a:endParaRPr lang="en-US" altLang="ko-KR" sz="24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18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mprovepresentation">
  <a:themeElements>
    <a:clrScheme name="Pitchdeck">
      <a:dk1>
        <a:srgbClr val="4D4D4D"/>
      </a:dk1>
      <a:lt1>
        <a:srgbClr val="E6E6E6"/>
      </a:lt1>
      <a:dk2>
        <a:srgbClr val="000000"/>
      </a:dk2>
      <a:lt2>
        <a:srgbClr val="FFFFFF"/>
      </a:lt2>
      <a:accent1>
        <a:srgbClr val="76CEC5"/>
      </a:accent1>
      <a:accent2>
        <a:srgbClr val="7B3B65"/>
      </a:accent2>
      <a:accent3>
        <a:srgbClr val="30424E"/>
      </a:accent3>
      <a:accent4>
        <a:srgbClr val="ECA433"/>
      </a:accent4>
      <a:accent5>
        <a:srgbClr val="465A70"/>
      </a:accent5>
      <a:accent6>
        <a:srgbClr val="4D4D4D"/>
      </a:accent6>
      <a:hlink>
        <a:srgbClr val="76CEC5"/>
      </a:hlink>
      <a:folHlink>
        <a:srgbClr val="ECA433"/>
      </a:folHlink>
    </a:clrScheme>
    <a:fontScheme name="aleo/lato">
      <a:majorFont>
        <a:latin typeface="Aleo"/>
        <a:ea typeface="Helvetica"/>
        <a:cs typeface="Helvetica"/>
      </a:majorFont>
      <a:minorFont>
        <a:latin typeface="Lato Light"/>
        <a:ea typeface="Helvetica"/>
        <a:cs typeface="Helvetica"/>
      </a:minorFont>
    </a:fontScheme>
    <a:fmtScheme name="Subtelne kształty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</TotalTime>
  <Words>597</Words>
  <Application>Microsoft Macintosh PowerPoint</Application>
  <PresentationFormat>와이드스크린</PresentationFormat>
  <Paragraphs>97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Malgun Gothic</vt:lpstr>
      <vt:lpstr>Malgun Gothic</vt:lpstr>
      <vt:lpstr>Aleo</vt:lpstr>
      <vt:lpstr>Lato Light</vt:lpstr>
      <vt:lpstr>Raleway ExtraLight</vt:lpstr>
      <vt:lpstr>Arial</vt:lpstr>
      <vt:lpstr>Gill Sans</vt:lpstr>
      <vt:lpstr>Helvetica</vt:lpstr>
      <vt:lpstr>Wingdings</vt:lpstr>
      <vt:lpstr>improvepresentation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cwjun</dc:creator>
  <cp:lastModifiedBy>전 창욱</cp:lastModifiedBy>
  <cp:revision>367</cp:revision>
  <dcterms:created xsi:type="dcterms:W3CDTF">2018-11-25T05:27:43Z</dcterms:created>
  <dcterms:modified xsi:type="dcterms:W3CDTF">2019-08-14T14:43:15Z</dcterms:modified>
</cp:coreProperties>
</file>