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9" r:id="rId7"/>
    <p:sldId id="300" r:id="rId8"/>
    <p:sldId id="29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F24CC-B4D5-43A8-84F5-624A5BAE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4040AB-1DDC-4D21-B472-9E842B07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9EB85-0C06-4B83-A56A-41B6618E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FBE-D87A-416F-94A6-AA88D077373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12524-F8C9-4514-86B0-4CDF7982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2876F-43CD-48DF-B6BF-94D2EA92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BC2-D75F-4395-9930-836CD534A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26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B815D-749C-4F24-8AC1-2CABD923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162441-5817-4E61-869E-DACCC116D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1D91B-66AB-4B95-9E94-72C67DA9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FBE-D87A-416F-94A6-AA88D077373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2E6C-BECC-4944-A297-EF8D94F8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D68D2-04E5-4764-9E80-EE260B07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BC2-D75F-4395-9930-836CD534A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8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91677-F10A-47DA-8A50-5CEB22116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40CCA8-99CE-42E2-A91F-FFBAD28B9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78AEC-4F98-4A7B-81E4-10E373D6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FBE-D87A-416F-94A6-AA88D077373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841DA-BA4A-441F-9B7A-98B6B1AD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70E1C-968D-4D96-B8E1-D6C8696A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BC2-D75F-4395-9930-836CD534A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1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35338-0643-4C9D-AE6C-0F7D28F5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FBFAD-F572-43A6-BCBB-A6FB9D5E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DA490-FEFB-42D3-953C-FE37A601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FBE-D87A-416F-94A6-AA88D077373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0D063-F9F3-470D-8B2F-4556B0EA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E48CF-9017-4025-8FD1-FA1732F4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BC2-D75F-4395-9930-836CD534A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8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E2917-1272-4E27-A45C-6B471172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E55E5-6C16-4B24-805C-7F480B994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EA5C0-0F35-4C5D-A17F-0B29B71C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FBE-D87A-416F-94A6-AA88D077373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F5A54-2713-4083-BD5A-A8EA38AD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ED17A-87EE-4B73-A73E-8EE512F2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BC2-D75F-4395-9930-836CD534A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8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6834-DB01-42C6-9088-BA972C49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8C41E-ACE6-45C3-8603-7B704114E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020E32-621C-43F8-81BC-FE11645C0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58853-34B0-4326-A191-7870D715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FBE-D87A-416F-94A6-AA88D077373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BFBB6-6B57-4A1F-851F-8712A327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BA51B-93E0-4630-AD2B-FF833A4F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BC2-D75F-4395-9930-836CD534A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6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54A58-E0AF-4F09-9211-919785F3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57C67-85F8-4953-9F6F-26F362D90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AEC49F-0032-4F38-9B87-A9259360F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496E3B-429B-4D57-8770-98B4B06BC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643EBD-3580-4156-91C3-BA089D72C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5DB2AA-484F-4F0A-A871-F0750DD3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FBE-D87A-416F-94A6-AA88D077373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D2D6AD-4D5C-4032-B42F-11B54D21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EFB3EB-3A43-49D1-B829-3BA991BF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BC2-D75F-4395-9930-836CD534A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F6542-2466-4FDB-82FA-98A251B8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BCCB51-3A34-409A-A9D5-127BFBE4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FBE-D87A-416F-94A6-AA88D077373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8D7757-713C-4FCC-A677-0614F3A1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6481A2-5854-4E81-8227-254210FA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BC2-D75F-4395-9930-836CD534A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0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A41625-C26E-4564-8E15-6B3A9260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FBE-D87A-416F-94A6-AA88D077373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26126-C121-4610-BD25-CCC9EF5C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2F096E-5A4A-488C-948C-262CA1A6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BC2-D75F-4395-9930-836CD534A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0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887D2-96F8-4A09-9FA0-F3656101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0587E-B1FB-40FD-8339-6DBF7FA2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DFCEEA-3892-4C54-927E-C151F29EC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F6D4B-BF39-4003-B62A-3F674549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FBE-D87A-416F-94A6-AA88D077373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33B10B-6682-45C2-A085-D8FE4D7D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7DC2B-07C8-4D96-9C01-B7A2A121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BC2-D75F-4395-9930-836CD534A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0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9552-3023-49F4-83AA-A552E4BD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E29B2D-52B9-4821-919D-50A2ECDA7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0B7CE9-2301-4AA7-89F0-96E3127B1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DA8C96-B3FA-401C-8F22-587F17C6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FBE-D87A-416F-94A6-AA88D077373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D4A32-F007-488D-B15A-C399367B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24275-778A-443B-B20A-5CAFA72B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BC2-D75F-4395-9930-836CD534A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0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BB41F4-4E7F-4A1D-A6F5-9450148B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C8EB8-6FFA-49CB-B5E4-9E0D8F47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724BF-0634-421A-8577-00FEDC58B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9FBE-D87A-416F-94A6-AA88D077373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2A486-A5FF-4A37-B4F3-4FD3E06EF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3EE2E-8BA2-4B3E-BCDA-D70E73766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1BC2-D75F-4395-9930-836CD534A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ftp/arxiv/papers/1810/1810.09302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bi-nlp/BioSentVec/blob/master/BioSentVec_tutorial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E6D84-803C-4A3B-B791-F7A205C49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BioSentVec</a:t>
            </a:r>
            <a:r>
              <a:rPr lang="en-US" altLang="ko-KR" dirty="0"/>
              <a:t>: creating sentence embeddings for biomedical texts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EED49B-BC92-448B-B7D4-AF77BA58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https://arxiv.org/ftp/arxiv/papers/1810/1810.09302.pdf</a:t>
            </a:r>
            <a:endParaRPr lang="en-US" altLang="ko-KR" dirty="0"/>
          </a:p>
          <a:p>
            <a:r>
              <a:rPr lang="ko-KR" altLang="en-US" dirty="0"/>
              <a:t>이명재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56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E89D6-2508-4940-8E22-4FDE8B84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r>
              <a:rPr lang="en-US" altLang="ko-KR" dirty="0"/>
              <a:t>Multi-label classification </a:t>
            </a:r>
            <a:r>
              <a:rPr lang="ko-KR" altLang="en-US" dirty="0"/>
              <a:t>평가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i="1" dirty="0">
                <a:highlight>
                  <a:srgbClr val="00FF00"/>
                </a:highlight>
              </a:rPr>
              <a:t>22 Oct 2018</a:t>
            </a:r>
            <a:r>
              <a:rPr lang="ko-KR" altLang="en-US" dirty="0">
                <a:highlight>
                  <a:srgbClr val="00FF00"/>
                </a:highlight>
              </a:rPr>
              <a:t> 논문인데</a:t>
            </a:r>
            <a:r>
              <a:rPr lang="en-US" altLang="ko-KR" dirty="0">
                <a:highlight>
                  <a:srgbClr val="00FF00"/>
                </a:highlight>
              </a:rPr>
              <a:t>, </a:t>
            </a:r>
            <a:r>
              <a:rPr lang="ko-KR" altLang="en-US" dirty="0">
                <a:highlight>
                  <a:srgbClr val="00FF00"/>
                </a:highlight>
              </a:rPr>
              <a:t>많이 낮음</a:t>
            </a:r>
            <a:r>
              <a:rPr lang="en-US" altLang="ko-KR" dirty="0">
                <a:highlight>
                  <a:srgbClr val="00FF00"/>
                </a:highlight>
              </a:rPr>
              <a:t>… </a:t>
            </a:r>
            <a:endParaRPr lang="ko-KR" altLang="en-US" dirty="0">
              <a:highlight>
                <a:srgbClr val="00FF00"/>
              </a:highlight>
            </a:endParaRP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538F72-3A3E-41F6-A862-45E792AD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70" y="1431263"/>
            <a:ext cx="7724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3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E89D6-2508-4940-8E22-4FDE8B84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r>
              <a:rPr lang="ko-KR" altLang="en-US" dirty="0"/>
              <a:t>이 논문의 취지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limitation of the study is that it does not evaluate sentence embeddings trained from the biomedical domain.</a:t>
            </a:r>
          </a:p>
          <a:p>
            <a:endParaRPr lang="en-US" altLang="ko-KR" dirty="0"/>
          </a:p>
          <a:p>
            <a:r>
              <a:rPr lang="en-US" altLang="ko-KR" dirty="0"/>
              <a:t>we evaluate using word embeddings trained from biomedical corpora as alternatives.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https://github.com/ncbi-nlp/BioSentVec/blob/master/BioSentVec_tutorial.ipynb</a:t>
            </a:r>
            <a:endParaRPr lang="ko-KR" altLang="en-US" dirty="0"/>
          </a:p>
          <a:p>
            <a:endParaRPr lang="en-US" altLang="ko-KR" dirty="0">
              <a:highlight>
                <a:srgbClr val="00FF00"/>
              </a:highligh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64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258BC-5689-412E-B0F1-D19289D2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6"/>
            <a:ext cx="11220450" cy="5553074"/>
          </a:xfrm>
        </p:spPr>
        <p:txBody>
          <a:bodyPr/>
          <a:lstStyle/>
          <a:p>
            <a:r>
              <a:rPr lang="en-US" altLang="ko-KR" dirty="0"/>
              <a:t>pretrain </a:t>
            </a:r>
            <a:r>
              <a:rPr lang="ko-KR" altLang="en-US" dirty="0"/>
              <a:t>된 </a:t>
            </a:r>
            <a:r>
              <a:rPr lang="en-US" altLang="ko-KR" dirty="0"/>
              <a:t>general domain</a:t>
            </a:r>
            <a:r>
              <a:rPr lang="ko-KR" altLang="en-US" dirty="0"/>
              <a:t> 의 </a:t>
            </a:r>
            <a:endParaRPr lang="en-US" altLang="ko-KR" dirty="0"/>
          </a:p>
          <a:p>
            <a:r>
              <a:rPr lang="en-US" altLang="ko-KR" dirty="0"/>
              <a:t>word embedding </a:t>
            </a:r>
            <a:r>
              <a:rPr lang="ko-KR" altLang="en-US" dirty="0"/>
              <a:t>이나 </a:t>
            </a:r>
            <a:r>
              <a:rPr lang="en-US" altLang="ko-KR" dirty="0"/>
              <a:t>sentence encoder </a:t>
            </a:r>
            <a:r>
              <a:rPr lang="ko-KR" altLang="en-US" dirty="0"/>
              <a:t>으론 </a:t>
            </a:r>
            <a:endParaRPr lang="en-US" altLang="ko-KR" dirty="0"/>
          </a:p>
          <a:p>
            <a:r>
              <a:rPr lang="ko-KR" altLang="en-US" dirty="0"/>
              <a:t>성능이 안 나오는 특정</a:t>
            </a:r>
            <a:r>
              <a:rPr lang="en-US" altLang="ko-KR" dirty="0"/>
              <a:t>(BIO)</a:t>
            </a:r>
            <a:r>
              <a:rPr lang="ko-KR" altLang="en-US" dirty="0"/>
              <a:t> 도메인은 어떻게 해결할까 궁금해서 </a:t>
            </a:r>
            <a:endParaRPr lang="en-US" altLang="ko-KR" dirty="0"/>
          </a:p>
          <a:p>
            <a:r>
              <a:rPr lang="ko-KR" altLang="en-US" dirty="0">
                <a:highlight>
                  <a:srgbClr val="00FFFF"/>
                </a:highlight>
              </a:rPr>
              <a:t>이 논문을 선택 이유</a:t>
            </a:r>
            <a:endParaRPr lang="en-US" altLang="ko-KR" dirty="0">
              <a:highlight>
                <a:srgbClr val="00FFFF"/>
              </a:highlight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16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EC2-8341-421C-9DC2-E6206FFE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277600" cy="6858000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개 암 분류 모델에서 </a:t>
            </a:r>
            <a:r>
              <a:rPr lang="en-US" altLang="ko-KR" dirty="0"/>
              <a:t>NLP (</a:t>
            </a:r>
            <a:r>
              <a:rPr lang="ko-KR" altLang="en-US" dirty="0"/>
              <a:t>문장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필기노트</a:t>
            </a:r>
            <a:r>
              <a:rPr lang="en-US" altLang="ko-KR" dirty="0"/>
              <a:t>) </a:t>
            </a:r>
            <a:r>
              <a:rPr lang="ko-KR" altLang="en-US" dirty="0"/>
              <a:t>도 이용해 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Sentence embeddings </a:t>
            </a:r>
            <a:r>
              <a:rPr lang="ko-KR" altLang="en-US" dirty="0"/>
              <a:t>은 </a:t>
            </a:r>
            <a:r>
              <a:rPr lang="en-US" altLang="ko-KR" dirty="0"/>
              <a:t>essential part of NLP</a:t>
            </a:r>
          </a:p>
          <a:p>
            <a:r>
              <a:rPr lang="en-US" altLang="ko-KR" dirty="0"/>
              <a:t>But general domain </a:t>
            </a:r>
            <a:r>
              <a:rPr lang="ko-KR" altLang="en-US" dirty="0"/>
              <a:t>에는 </a:t>
            </a:r>
            <a:r>
              <a:rPr lang="en-US" altLang="ko-KR" dirty="0"/>
              <a:t>biomedical texts </a:t>
            </a:r>
            <a:r>
              <a:rPr lang="ko-KR" altLang="en-US" dirty="0"/>
              <a:t>가 존재 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처음부터 </a:t>
            </a:r>
            <a:r>
              <a:rPr lang="en-US" altLang="ko-KR" dirty="0"/>
              <a:t>BIO</a:t>
            </a:r>
            <a:r>
              <a:rPr lang="ko-KR" altLang="en-US" dirty="0"/>
              <a:t>를 위한 </a:t>
            </a:r>
            <a:r>
              <a:rPr lang="en-US" altLang="ko-KR" dirty="0"/>
              <a:t>Sentence embeddings </a:t>
            </a:r>
            <a:r>
              <a:rPr lang="ko-KR" altLang="en-US" dirty="0"/>
              <a:t>만들자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아니면 이미 만들어진 </a:t>
            </a:r>
            <a:r>
              <a:rPr lang="en-US" altLang="ko-KR" dirty="0"/>
              <a:t>general sentence embeddings </a:t>
            </a:r>
            <a:r>
              <a:rPr lang="ko-KR" altLang="en-US" dirty="0"/>
              <a:t>를 이용하자</a:t>
            </a:r>
            <a:endParaRPr lang="en-US" altLang="ko-KR" dirty="0"/>
          </a:p>
          <a:p>
            <a:pPr lvl="2"/>
            <a:r>
              <a:rPr lang="en-US" altLang="ko-KR" dirty="0"/>
              <a:t>(out-of-domain issue)</a:t>
            </a:r>
          </a:p>
          <a:p>
            <a:pPr lvl="2"/>
            <a:r>
              <a:rPr lang="ko-KR" altLang="en-US" dirty="0"/>
              <a:t>최적의 성능을 얻을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26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E89D6-2508-4940-8E22-4FDE8B84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r>
              <a:rPr lang="ko-KR" altLang="en-US" dirty="0"/>
              <a:t>하나의 데이터셋으로 </a:t>
            </a:r>
            <a:r>
              <a:rPr lang="en-US" altLang="ko-KR" dirty="0"/>
              <a:t>embedding </a:t>
            </a:r>
            <a:r>
              <a:rPr lang="ko-KR" altLang="en-US" dirty="0"/>
              <a:t>을 만들어도 비교할 데이터가 없으면 성능 평가를 할 수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데이터셋 준비</a:t>
            </a:r>
            <a:endParaRPr lang="en-US" altLang="ko-KR" dirty="0"/>
          </a:p>
          <a:p>
            <a:pPr lvl="1"/>
            <a:r>
              <a:rPr lang="en-US" altLang="ko-KR" dirty="0"/>
              <a:t>scholarly articles in PubMed</a:t>
            </a:r>
          </a:p>
          <a:p>
            <a:pPr lvl="1"/>
            <a:r>
              <a:rPr lang="en-US" altLang="ko-KR" dirty="0"/>
              <a:t>clinical notes in the MIMICIII Clinical Database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they consist of over 30 million documents, ~223 million sentences, and ~5 billion tokens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67170D-0913-41BD-AC58-F2961C707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8" y="3077582"/>
            <a:ext cx="9115101" cy="218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E89D6-2508-4940-8E22-4FDE8B84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en-US" altLang="ko-KR" dirty="0"/>
              <a:t>sentence-split</a:t>
            </a:r>
          </a:p>
          <a:p>
            <a:pPr lvl="1"/>
            <a:r>
              <a:rPr lang="en-US" altLang="ko-KR" dirty="0"/>
              <a:t>tokenized using NLTK</a:t>
            </a:r>
          </a:p>
          <a:p>
            <a:pPr lvl="1"/>
            <a:endParaRPr lang="en-US" altLang="ko-KR" dirty="0">
              <a:highlight>
                <a:srgbClr val="00FF00"/>
              </a:highlight>
            </a:endParaRPr>
          </a:p>
          <a:p>
            <a:r>
              <a:rPr lang="en-US" altLang="ko-KR" dirty="0"/>
              <a:t>Sentence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  <a:p>
            <a:pPr lvl="1"/>
            <a:r>
              <a:rPr lang="en-US" altLang="ko-KR" dirty="0"/>
              <a:t>Continuous Bag-of-Words model (CBOW)</a:t>
            </a:r>
          </a:p>
          <a:p>
            <a:pPr lvl="1"/>
            <a:r>
              <a:rPr lang="ko-KR" altLang="en-US" dirty="0"/>
              <a:t>특이점은 단어 레벨이 아닌 문장레벨에서 </a:t>
            </a:r>
            <a:r>
              <a:rPr lang="en-US" altLang="ko-KR" dirty="0"/>
              <a:t>n-gram </a:t>
            </a:r>
            <a:r>
              <a:rPr lang="ko-KR" altLang="en-US" dirty="0"/>
              <a:t>을 함</a:t>
            </a:r>
            <a:endParaRPr lang="en-US" altLang="ko-KR" dirty="0"/>
          </a:p>
          <a:p>
            <a:pPr lvl="1"/>
            <a:r>
              <a:rPr lang="en-US" altLang="ko-KR" dirty="0"/>
              <a:t>It adapts the </a:t>
            </a:r>
            <a:r>
              <a:rPr lang="en-US" altLang="ko-KR" dirty="0">
                <a:highlight>
                  <a:srgbClr val="00FFFF"/>
                </a:highlight>
              </a:rPr>
              <a:t>Continuous Bag-of-Words model (CBOW)</a:t>
            </a:r>
            <a:r>
              <a:rPr lang="en-US" altLang="ko-KR" dirty="0"/>
              <a:t>- known for training word embeddings – at the sentence level, and extends the model by using </a:t>
            </a:r>
            <a:r>
              <a:rPr lang="en-US" altLang="ko-KR" dirty="0">
                <a:highlight>
                  <a:srgbClr val="00FFFF"/>
                </a:highlight>
              </a:rPr>
              <a:t>n-grams of sentences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>
                <a:highlight>
                  <a:srgbClr val="00FFFF"/>
                </a:highlight>
              </a:rPr>
              <a:t>bigram model </a:t>
            </a:r>
            <a:r>
              <a:rPr lang="en-US" altLang="ko-KR" dirty="0"/>
              <a:t>of sent2vec with a window size of 30 and negative examples of 10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04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09538-AC6A-441A-A10F-B39BBAFE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AAA3B-F42C-49CC-8DFE-221EAA2C3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604"/>
            <a:ext cx="10515600" cy="4997395"/>
          </a:xfrm>
        </p:spPr>
        <p:txBody>
          <a:bodyPr>
            <a:normAutofit/>
          </a:bodyPr>
          <a:lstStyle/>
          <a:p>
            <a:r>
              <a:rPr lang="en-US" altLang="ko-KR" dirty="0"/>
              <a:t>Sentence Encoder</a:t>
            </a:r>
          </a:p>
          <a:p>
            <a:pPr lvl="1"/>
            <a:r>
              <a:rPr lang="en-US" altLang="ko-KR" dirty="0"/>
              <a:t>Sent2Vec </a:t>
            </a:r>
            <a:r>
              <a:rPr lang="ko-KR" altLang="en-US" dirty="0"/>
              <a:t>으로 </a:t>
            </a:r>
            <a:r>
              <a:rPr lang="en-US" altLang="ko-KR" dirty="0"/>
              <a:t>CBOW </a:t>
            </a:r>
            <a:r>
              <a:rPr lang="ko-KR" altLang="en-US" dirty="0"/>
              <a:t>이용해서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/>
            <a:r>
              <a:rPr lang="ko-KR" altLang="en-US" dirty="0">
                <a:highlight>
                  <a:srgbClr val="00FFFF"/>
                </a:highlight>
              </a:rPr>
              <a:t>평가</a:t>
            </a:r>
            <a:r>
              <a:rPr lang="ko-KR" altLang="en-US" dirty="0"/>
              <a:t>는 </a:t>
            </a:r>
            <a:r>
              <a:rPr lang="en-US" altLang="ko-KR" dirty="0"/>
              <a:t>similarity </a:t>
            </a:r>
            <a:r>
              <a:rPr lang="ko-KR" altLang="en-US" dirty="0"/>
              <a:t>로 </a:t>
            </a:r>
            <a:r>
              <a:rPr lang="en-US" altLang="ko-KR" dirty="0"/>
              <a:t>(</a:t>
            </a:r>
            <a:r>
              <a:rPr lang="en-US" altLang="ko-KR" dirty="0" err="1">
                <a:highlight>
                  <a:srgbClr val="00FFFF"/>
                </a:highlight>
              </a:rPr>
              <a:t>pearson</a:t>
            </a:r>
            <a:r>
              <a:rPr lang="en-US" altLang="ko-KR" dirty="0"/>
              <a:t> correlation coefficient)</a:t>
            </a:r>
          </a:p>
          <a:p>
            <a:pPr lvl="1"/>
            <a:r>
              <a:rPr lang="en-US" altLang="ko-KR" dirty="0">
                <a:highlight>
                  <a:srgbClr val="00FFFF"/>
                </a:highlight>
              </a:rPr>
              <a:t>The similarity of sentence pairs is annotated </a:t>
            </a:r>
            <a:r>
              <a:rPr lang="en-US" altLang="ko-KR" dirty="0"/>
              <a:t>in terms of five categories from 0 (not similarity) to 5 (very similar)</a:t>
            </a:r>
          </a:p>
          <a:p>
            <a:pPr lvl="1"/>
            <a:r>
              <a:rPr lang="en-US" altLang="ko-KR" dirty="0"/>
              <a:t>The final label a is </a:t>
            </a:r>
            <a:r>
              <a:rPr lang="en-US" altLang="ko-KR" dirty="0">
                <a:highlight>
                  <a:srgbClr val="00FFFF"/>
                </a:highlight>
              </a:rPr>
              <a:t>continuous number ranging from 0 to 5.</a:t>
            </a:r>
          </a:p>
        </p:txBody>
      </p:sp>
    </p:spTree>
    <p:extLst>
      <p:ext uri="{BB962C8B-B14F-4D97-AF65-F5344CB8AC3E}">
        <p14:creationId xmlns:p14="http://schemas.microsoft.com/office/powerpoint/2010/main" val="361098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07BDA-0EB0-4763-A164-41F39D3DB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으로 </a:t>
            </a:r>
            <a:r>
              <a:rPr lang="en-US" altLang="ko-KR" dirty="0"/>
              <a:t>multi label classification</a:t>
            </a:r>
          </a:p>
          <a:p>
            <a:pPr lvl="1"/>
            <a:r>
              <a:rPr lang="en-US" altLang="ko-KR" dirty="0"/>
              <a:t>input both word and the sentence embeddings and outputs a 10-element probability vector </a:t>
            </a:r>
          </a:p>
          <a:p>
            <a:pPr lvl="1"/>
            <a:r>
              <a:rPr lang="en-US" altLang="ko-KR" dirty="0"/>
              <a:t>an embedding layer, </a:t>
            </a:r>
          </a:p>
          <a:p>
            <a:pPr lvl="2"/>
            <a:r>
              <a:rPr lang="en-US" altLang="ko-KR" dirty="0"/>
              <a:t>concatenating its own embedding, part of-speech, and chunk features, among others</a:t>
            </a:r>
          </a:p>
          <a:p>
            <a:pPr lvl="1"/>
            <a:r>
              <a:rPr lang="en-US" altLang="ko-KR" dirty="0"/>
              <a:t>a convolution layer (window size of 3 and 100 filters), </a:t>
            </a:r>
          </a:p>
          <a:p>
            <a:pPr lvl="2"/>
            <a:r>
              <a:rPr lang="en-US" altLang="ko-KR" dirty="0"/>
              <a:t>we apply convolution to input sentences to first obtain local features, and then a global feature through max pooling.</a:t>
            </a:r>
          </a:p>
          <a:p>
            <a:pPr lvl="1"/>
            <a:r>
              <a:rPr lang="en-US" altLang="ko-KR" dirty="0"/>
              <a:t>and three fully-connected layers </a:t>
            </a:r>
          </a:p>
          <a:p>
            <a:pPr lvl="1"/>
            <a:r>
              <a:rPr lang="en-US" altLang="ko-KR" dirty="0"/>
              <a:t>Precision, Recall and F1-score were used as evaluation metrics for multi-label classifications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95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E3D5108C-454D-4914-970B-A5DA07FF7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883" y="0"/>
            <a:ext cx="6344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E89D6-2508-4940-8E22-4FDE8B84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r>
              <a:rPr lang="en-US" altLang="ko-KR" dirty="0"/>
              <a:t>Encoder </a:t>
            </a:r>
            <a:r>
              <a:rPr lang="ko-KR" altLang="en-US" dirty="0"/>
              <a:t>평가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C589E1-123B-4A49-B17B-3E0463B2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14" y="714375"/>
            <a:ext cx="634556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432</Words>
  <Application>Microsoft Office PowerPoint</Application>
  <PresentationFormat>와이드스크린</PresentationFormat>
  <Paragraphs>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BioSentVec: creating sentence embeddings for biomedical texts</vt:lpstr>
      <vt:lpstr>PowerPoint 프레젠테이션</vt:lpstr>
      <vt:lpstr>PowerPoint 프레젠테이션</vt:lpstr>
      <vt:lpstr>PowerPoint 프레젠테이션</vt:lpstr>
      <vt:lpstr>PowerPoint 프레젠테이션</vt:lpstr>
      <vt:lpstr>모델 요약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BioSentVec: creating sentence embeddings for biomedical texts</dc:title>
  <dc:creator>이 명재</dc:creator>
  <cp:lastModifiedBy>이 명재</cp:lastModifiedBy>
  <cp:revision>5</cp:revision>
  <dcterms:created xsi:type="dcterms:W3CDTF">2019-06-08T07:48:32Z</dcterms:created>
  <dcterms:modified xsi:type="dcterms:W3CDTF">2019-06-08T08:35:59Z</dcterms:modified>
</cp:coreProperties>
</file>