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9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바이브코딩으로 게임 만들기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1시간 만에 AI로 완성하는 나만의 웹 게임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Google 로그인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Gemini CLI 시작하기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터미널에서 위 명령어를 실행하면 Google 로그인 창이 열립니다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560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Google 계정으로 로그인하여 Gemini CLI 사용 권한을 부여하세요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01752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gemini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바이브 코딩이란?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전통적인 코딩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바이브 코딩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"어떻게(How)"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                    함수를 직접 작성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"무엇을(What)"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                    AI에게 자연어로 설명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LLM (Large Language Model)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AI가 코드를 생성하는 원리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API를 통한 사용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Gemini CLI → Google 서버 (LLM) → 생성된 코드 반환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310896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학습: 수많은 코드와 텍스트를 학습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이해: 자연어 요청을 이해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생성: 패턴을 기반으로 코드 생성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바이브 코딩이란?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전통적인 코딩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바이브 코딩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"어떻게(How)"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                    함수를 직접 작성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"무엇을(What)"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                    AI에게 자연어로 설명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AI는 창작 파트너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5544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우리는 기획자, 감독, 작가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AI는 숙련된 개발자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Section 2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BFF"/>
                </a:solidFill>
              </a:rPr>
              <a:t>튜토리얼 게임 제작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이번 섹션에서 배울 내용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30175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튜토리얼 1: 클릭 미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튜토리얼 2: 피하기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튜토리얼 3: 선택형 스토리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튜토리얼 4: 테트리스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심화: PRD 기반 개발 방법론</a:t>
            </a:r>
            <a:endParaRPr lang="en-US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튜토리얼 1: 클릭 미 게임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게임 목표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프롬프트 예시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버튼을 클릭하면 점수가 올라가는 간단한 게임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버튼을 클릭하면 점수가 올라가는 HTML 게임을 만들어줘.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점수를 화면에 표시하고, 10점마다 축하 메시지를 보여줘.</a:t>
            </a:r>
            <a:endParaRPr 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생성된 코드 이해하기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코드를 수정하여 나만의 스타일로 변경해보세요!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520" y="20116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HTML: 게임 구조 (버튼, 점수 표시)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CSS: 디자인 및 스타일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JavaScript: 게임 로직 (클릭 이벤트, 점수 계산)</a:t>
            </a:r>
            <a:endParaRPr 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튜토리얼 2: 피하기 게임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게임 목표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프롬프트 예시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떨어지는 장애물을 피하는 게임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위에서 장애물이 떨어지고, 플레이어가 좌우로 움직여 피하는 게임을 만들어줘.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충돌하면 게임 오버, 생존 시간을 표시해줘.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게임 메커니즘 이해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5544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애니메이션: setInterval, requestAnimationFrame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충돌 감지: 좌표 계산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키보드 입력: addEventListener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게임 상태: 시작, 진행, 종료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강사 소개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BFF"/>
                </a:solidFill>
              </a:rPr>
              <a:t>[강사 이름]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[소속 및 간단한 소개]</a:t>
            </a: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튜토리얼 3: 선택형 스토리 게임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게임 목표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프롬프트 예시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선택에 따라 스토리가 달라지는 인터랙티브 게임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중세 판타지 배경의 선택형 스토리 게임을 만들어줘.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각 선택지마다 다른 결말로 이어지게 해줘.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스토리 게임 구조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5544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스토리 노드: 각 장면의 텍스트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선택지: 버튼으로 구현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분기: 선택에 따른 다음 노드 연결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엔딩: 여러 결말</a:t>
            </a:r>
            <a:endParaRPr lang="en-US" sz="1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튜토리얼 4: 테트리스 게임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게임 목표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프롬프트 예시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블록을 회전시켜 한 줄을 채우면 사라지는 퍼즐 게임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10896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테트리스 게임을 만들어줘.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- 7가지 모양의 테트로미노 블록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 화살표 키로 이동, 회전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 한 줄이 차면 사라지고 점수 획득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- 블록이 쌓여서 맨 위에 닿으면 게임 오버</a:t>
            </a:r>
            <a:endParaRPr lang="en-US" sz="1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테트리스 핵심 메커니즘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5544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2D 배열: 게임 보드 상태 관리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충돌 감지: 블록과 보드, 블록 간 충돌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회전 알고리즘: 블록 모양 변환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줄 제거: 완성된 줄 탐지 및 삭제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자동 낙하: setInterval로 블록 이동</a:t>
            </a: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심화: 기획부터 완성까지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체계적 개발 과정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AI를 프로젝트 파트너로 활용하는 방법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5603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1. PRD 작성: 제품 요구사항 문서화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29260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2. 개발 계획: 파일 구조 및 작업 순서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31520" y="329184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3. 모듈식 구현: 단계별 기능 개발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1520" y="365760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4. 테스트 및 개선: 기능 추가 및 버그 수정</a:t>
            </a: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왜 PRD가 중요한가?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PRD (Product Requirements Document)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문서 작성도 AI와 함께!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5603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명확한 목표: 무엇을 만들지 정의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범위 관리: 불필요한 기능 방지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AI 협업: AI에게 정확한 컨텍스트 제공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반복 개선: 기준점으로 활용</a:t>
            </a:r>
            <a:endParaRPr lang="en-US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Section 3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BFF"/>
                </a:solidFill>
              </a:rPr>
              <a:t>나만의 게임 만들기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이번 섹션에서 배울 내용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30175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창의적인 아이디어 발견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Gemini를 활용한 게임 제작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코드 개선 및 디버깅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과제 안내</a:t>
            </a:r>
            <a:endParaRPr lang="en-US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나만의 게임 만들기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아이디어 예시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지금 바로 시작하세요! (13분)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1520" y="25603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퀴즈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메모리 카드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간단한 RPG 전투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타이핑 연습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숫자 맞추기 게임</a:t>
            </a:r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프로젝트 성공 팁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5544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간단하게 시작: 복잡한 기능보다 동작하는 게임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명확한 프롬프트: 구체적으로 설명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단계별 구현: 한 번에 하나씩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실험 정신: 실패해도 괜찮습니다</a:t>
            </a:r>
            <a:endParaRPr 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막혔을 때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5544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AI에게 다시 설명: 더 구체적으로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에러 메시지 공유: AI가 디버깅 도와줌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튜토리얼 참고: 비슷한 예제 활용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강사에게 질문: 언제든 손을 들어주세요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10분 만에 게임을 만들 수 있다면?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이런 선택형 스토리 게임을 만드는 데 얼마나 걸릴 것 같나요?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0116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약 10분!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4688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(AI의 도움을 받으면)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29260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(이곳에 story_game.html 시연 화면 표시)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383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코딩 경험이 없어도 괜찮습니다. AI가 여러분의 파트너가 되어줄 것입니다.</a:t>
            </a:r>
            <a:endParaRPr lang="en-US" sz="1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결과 공유 시간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만든 게임을 동료들과 공유해보세요!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520" y="20116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어떤 게임을 만들었나요?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어떤 점이 재미있었나요?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어려웠던 부분은?</a:t>
            </a:r>
            <a:endParaRPr lang="en-US" sz="16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과제 안내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과제 내용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제출 방법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나만의 게임 완성하고 제출하기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1520" y="310896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HTML 파일 1개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게임 설명 및 플레이 방법 포함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제출 기한: [날짜 지정]</a:t>
            </a:r>
            <a:endParaRPr lang="en-US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평가 기준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결과보다 과정이 중요합니다!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520" y="20116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완성도: 게임이 정상 동작하는가?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창의성: 독창적인 아이디어인가?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노력: AI와 협업한 흔적이 보이는가?</a:t>
            </a:r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지속적인 학습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학습 리소스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31520" y="21031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Discord 커뮤니티 (질문 및 공유)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추가 튜토리얼 자료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게임 소스코드 저장소</a:t>
            </a:r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다음 단계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31520" y="155448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더 복잡한 게임 도전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게임 디자인 학습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JavaScript 심화 학습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게임 배포 (GitHub Pages)</a:t>
            </a:r>
            <a:endParaRPr lang="en-US" sz="16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Q&amp;A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질문이 있으신가요?</a:t>
            </a:r>
            <a:endParaRPr lang="en-US" sz="1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감사합니다!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수고하셨습니다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20116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AI와 함께하는 즐거운 코딩 되세요!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학습 목표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오늘 배울 내용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31520" y="21031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Gemini CLI 사용법: AI 코딩 도구 활용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'바이브 코딩' 입문: AI와 협업하여 코드 작성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웹 게임 제작: HTML, CSS, JavaScript 기초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나만의 게임 기획: 아이디어 구현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기대 성과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오늘 수업 후 여러분은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31520" y="21031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웹 게임 2개 이상 완성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AI 코딩 도구 사용 경험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나만의 게임 아이디어 구현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과제 수행 기초 역량 확보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전체 수업 타임라인 (60분)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Section 1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Section 2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Section 3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3200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15분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57200" y="3657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30분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7200" y="41148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55555"/>
                </a:solidFill>
              </a:rPr>
              <a:t>15분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31520" y="457200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환경 설정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바이브 코딩 개념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Section 1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dirty="0">
                <a:solidFill>
                  <a:srgbClr val="007BFF"/>
                </a:solidFill>
              </a:rPr>
              <a:t>환경 설정 및 개념 이해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24688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이번 섹션에서 배울 내용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301752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Node.js 및 nvm 설치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Gemini CLI 설치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Google 로그인 인증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LLM (Large Language Model) 이해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바이브 코딩 개념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AI를 창작 파트너로 활용하기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Node.js 설치 (nvm 사용)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설치 방법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Node.js 20 설치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31520" y="2651760"/>
            <a:ext cx="77724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Windows: nvm-windows 다운로드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Mac/Linux:</a:t>
            </a:r>
            <a:endParaRPr lang="en-US" sz="1600" dirty="0"/>
          </a:p>
          <a:p>
            <a:pPr marL="342900" indent="-342900">
              <a:buSzPct val="100000"/>
              <a:buChar char="•"/>
            </a:pPr>
            <a:r>
              <a:rPr lang="en-US" sz="1600" dirty="0">
                <a:solidFill>
                  <a:srgbClr val="555555"/>
                </a:solidFill>
              </a:rPr>
              <a:t>                curl -o- https://raw.githubusercontent.com/nvm-sh/nvm/v0.39.7/install.sh | bash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57200" y="338328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curl -o- https://raw.githubusercontent.com/nvm-sh/nvm/v0.39.7/install.sh | bash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429768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nvm install 20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nvm use 20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node --version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</a:rPr>
              <a:t>Gemini CLI 설치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npm으로 설치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444444"/>
                </a:solidFill>
              </a:rPr>
              <a:t>설치 확인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265176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npm install -g @google/gemini-cli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3566160"/>
            <a:ext cx="8229600" cy="0"/>
          </a:xfrm>
          <a:prstGeom prst="rect">
            <a:avLst/>
          </a:prstGeom>
          <a:solidFill>
            <a:srgbClr val="F5F5F5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gemini --version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1093</Words>
  <Application>Microsoft Macintosh PowerPoint</Application>
  <PresentationFormat>On-screen Show (16:9)</PresentationFormat>
  <Paragraphs>248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바이브코딩으로 게임 만들기</dc:title>
  <dc:subject>AI 게임 개발 강의</dc:subject>
  <dc:creator>Gemini CLI Lecture</dc:creator>
  <cp:lastModifiedBy>hchang cho</cp:lastModifiedBy>
  <cp:revision>2</cp:revision>
  <dcterms:created xsi:type="dcterms:W3CDTF">2025-10-20T11:44:44Z</dcterms:created>
  <dcterms:modified xsi:type="dcterms:W3CDTF">2025-10-20T11:46:43Z</dcterms:modified>
</cp:coreProperties>
</file>