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71" r:id="rId2"/>
    <p:sldId id="273" r:id="rId3"/>
    <p:sldId id="308" r:id="rId4"/>
    <p:sldId id="307" r:id="rId5"/>
    <p:sldId id="267" r:id="rId6"/>
    <p:sldId id="30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n Van de Velde" initials="SVdV" lastIdx="1" clrIdx="0">
    <p:extLst>
      <p:ext uri="{19B8F6BF-5375-455C-9EA6-DF929625EA0E}">
        <p15:presenceInfo xmlns:p15="http://schemas.microsoft.com/office/powerpoint/2012/main" userId="00b08bc3e1e836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E99DE"/>
    <a:srgbClr val="CBA9E5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46B10-B81F-4319-83C5-8745F8B6E8C7}" v="12" dt="2023-01-02T09:53:56.316"/>
    <p1510:client id="{76ED2C03-2F93-4AD3-AB05-2E8BF92E3155}" v="1981" dt="2023-01-02T07:32:19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8" autoAdjust="0"/>
    <p:restoredTop sz="96357" autoAdjust="0"/>
  </p:normalViewPr>
  <p:slideViewPr>
    <p:cSldViewPr>
      <p:cViewPr varScale="1">
        <p:scale>
          <a:sx n="81" d="100"/>
          <a:sy n="81" d="100"/>
        </p:scale>
        <p:origin x="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 Velde" userId="00b08bc3e1e83696" providerId="LiveId" clId="{76ED2C03-2F93-4AD3-AB05-2E8BF92E3155}"/>
    <pc:docChg chg="undo redo custSel addSld delSld modSld sldOrd">
      <pc:chgData name="Sven Van de Velde" userId="00b08bc3e1e83696" providerId="LiveId" clId="{76ED2C03-2F93-4AD3-AB05-2E8BF92E3155}" dt="2023-01-02T07:35:26.089" v="11547" actId="20577"/>
      <pc:docMkLst>
        <pc:docMk/>
      </pc:docMkLst>
      <pc:sldChg chg="del">
        <pc:chgData name="Sven Van de Velde" userId="00b08bc3e1e83696" providerId="LiveId" clId="{76ED2C03-2F93-4AD3-AB05-2E8BF92E3155}" dt="2022-12-31T06:17:46.522" v="147" actId="47"/>
        <pc:sldMkLst>
          <pc:docMk/>
          <pc:sldMk cId="2093087717" sldId="257"/>
        </pc:sldMkLst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1016228359" sldId="266"/>
        </pc:sldMkLst>
      </pc:sldChg>
      <pc:sldChg chg="addSp delSp modSp mod modTransition setBg setClrOvrMap">
        <pc:chgData name="Sven Van de Velde" userId="00b08bc3e1e83696" providerId="LiveId" clId="{76ED2C03-2F93-4AD3-AB05-2E8BF92E3155}" dt="2022-12-31T12:37:19.830" v="4888" actId="1582"/>
        <pc:sldMkLst>
          <pc:docMk/>
          <pc:sldMk cId="2256711596" sldId="267"/>
        </pc:sldMkLst>
        <pc:spChg chg="add del mod">
          <ac:chgData name="Sven Van de Velde" userId="00b08bc3e1e83696" providerId="LiveId" clId="{76ED2C03-2F93-4AD3-AB05-2E8BF92E3155}" dt="2022-12-31T08:34:20.525" v="2273" actId="478"/>
          <ac:spMkLst>
            <pc:docMk/>
            <pc:sldMk cId="2256711596" sldId="267"/>
            <ac:spMk id="2" creationId="{DDC00AA9-A36E-294A-00B6-E439247BC98E}"/>
          </ac:spMkLst>
        </pc:spChg>
        <pc:spChg chg="add del mod">
          <ac:chgData name="Sven Van de Velde" userId="00b08bc3e1e83696" providerId="LiveId" clId="{76ED2C03-2F93-4AD3-AB05-2E8BF92E3155}" dt="2022-12-31T08:34:20.525" v="2273" actId="478"/>
          <ac:spMkLst>
            <pc:docMk/>
            <pc:sldMk cId="2256711596" sldId="267"/>
            <ac:spMk id="3" creationId="{2B2C7C84-CD9D-5EC2-53C3-A2427E7BC5A6}"/>
          </ac:spMkLst>
        </pc:spChg>
        <pc:spChg chg="mod ord">
          <ac:chgData name="Sven Van de Velde" userId="00b08bc3e1e83696" providerId="LiveId" clId="{76ED2C03-2F93-4AD3-AB05-2E8BF92E3155}" dt="2022-12-31T08:40:31.310" v="2351" actId="1036"/>
          <ac:spMkLst>
            <pc:docMk/>
            <pc:sldMk cId="2256711596" sldId="267"/>
            <ac:spMk id="6" creationId="{496EC802-92BA-30A9-6235-7D71816CF6C8}"/>
          </ac:spMkLst>
        </pc:spChg>
        <pc:spChg chg="add mod">
          <ac:chgData name="Sven Van de Velde" userId="00b08bc3e1e83696" providerId="LiveId" clId="{76ED2C03-2F93-4AD3-AB05-2E8BF92E3155}" dt="2022-12-31T08:36:09.477" v="2281" actId="164"/>
          <ac:spMkLst>
            <pc:docMk/>
            <pc:sldMk cId="2256711596" sldId="267"/>
            <ac:spMk id="7" creationId="{7046BE5F-7B4F-2CB3-E752-2DC2AD8101D6}"/>
          </ac:spMkLst>
        </pc:spChg>
        <pc:spChg chg="add mod">
          <ac:chgData name="Sven Van de Velde" userId="00b08bc3e1e83696" providerId="LiveId" clId="{76ED2C03-2F93-4AD3-AB05-2E8BF92E3155}" dt="2022-12-31T12:37:19.830" v="4888" actId="1582"/>
          <ac:spMkLst>
            <pc:docMk/>
            <pc:sldMk cId="2256711596" sldId="267"/>
            <ac:spMk id="8" creationId="{A85753E6-0809-76BD-3337-868A5655B22A}"/>
          </ac:spMkLst>
        </pc:spChg>
        <pc:spChg chg="add del">
          <ac:chgData name="Sven Van de Velde" userId="00b08bc3e1e83696" providerId="LiveId" clId="{76ED2C03-2F93-4AD3-AB05-2E8BF92E3155}" dt="2022-12-31T06:16:25.658" v="142" actId="26606"/>
          <ac:spMkLst>
            <pc:docMk/>
            <pc:sldMk cId="2256711596" sldId="267"/>
            <ac:spMk id="211" creationId="{D706AE2E-B17B-43A3-84F8-9C0FE9466CD5}"/>
          </ac:spMkLst>
        </pc:spChg>
        <pc:spChg chg="add del">
          <ac:chgData name="Sven Van de Velde" userId="00b08bc3e1e83696" providerId="LiveId" clId="{76ED2C03-2F93-4AD3-AB05-2E8BF92E3155}" dt="2022-12-31T06:16:25.658" v="142" actId="26606"/>
          <ac:spMkLst>
            <pc:docMk/>
            <pc:sldMk cId="2256711596" sldId="267"/>
            <ac:spMk id="213" creationId="{5B986EF0-8540-483D-9DDE-1F168FAAC78F}"/>
          </ac:spMkLst>
        </pc:spChg>
        <pc:grpChg chg="add mod">
          <ac:chgData name="Sven Van de Velde" userId="00b08bc3e1e83696" providerId="LiveId" clId="{76ED2C03-2F93-4AD3-AB05-2E8BF92E3155}" dt="2022-12-31T08:36:31.622" v="2283" actId="1076"/>
          <ac:grpSpMkLst>
            <pc:docMk/>
            <pc:sldMk cId="2256711596" sldId="267"/>
            <ac:grpSpMk id="9" creationId="{28CD35FD-DFE5-0DD1-BBEC-0CB3D4F8603F}"/>
          </ac:grpSpMkLst>
        </pc:grpChg>
        <pc:grpChg chg="add del">
          <ac:chgData name="Sven Van de Velde" userId="00b08bc3e1e83696" providerId="LiveId" clId="{76ED2C03-2F93-4AD3-AB05-2E8BF92E3155}" dt="2022-12-31T06:16:18.368" v="136" actId="26606"/>
          <ac:grpSpMkLst>
            <pc:docMk/>
            <pc:sldMk cId="2256711596" sldId="267"/>
            <ac:grpSpMk id="9" creationId="{9795E515-5F57-431F-9A0D-3A0419DF7572}"/>
          </ac:grpSpMkLst>
        </pc:grpChg>
        <pc:grpChg chg="add del">
          <ac:chgData name="Sven Van de Velde" userId="00b08bc3e1e83696" providerId="LiveId" clId="{76ED2C03-2F93-4AD3-AB05-2E8BF92E3155}" dt="2022-12-31T06:16:18.368" v="136" actId="26606"/>
          <ac:grpSpMkLst>
            <pc:docMk/>
            <pc:sldMk cId="2256711596" sldId="267"/>
            <ac:grpSpMk id="69" creationId="{6C68F39D-867D-4AFF-94C4-C3829AD5C5B5}"/>
          </ac:grpSpMkLst>
        </pc:grpChg>
        <pc:grpChg chg="add del">
          <ac:chgData name="Sven Van de Velde" userId="00b08bc3e1e83696" providerId="LiveId" clId="{76ED2C03-2F93-4AD3-AB05-2E8BF92E3155}" dt="2022-12-31T06:16:25.658" v="142" actId="26606"/>
          <ac:grpSpMkLst>
            <pc:docMk/>
            <pc:sldMk cId="2256711596" sldId="267"/>
            <ac:grpSpMk id="71" creationId="{CEFFB8CF-3E94-42D7-849C-841E7744B2C9}"/>
          </ac:grpSpMkLst>
        </pc:grpChg>
        <pc:grpChg chg="add del">
          <ac:chgData name="Sven Van de Velde" userId="00b08bc3e1e83696" providerId="LiveId" clId="{76ED2C03-2F93-4AD3-AB05-2E8BF92E3155}" dt="2022-12-31T06:16:18.368" v="136" actId="26606"/>
          <ac:grpSpMkLst>
            <pc:docMk/>
            <pc:sldMk cId="2256711596" sldId="267"/>
            <ac:grpSpMk id="73" creationId="{4466CCD0-FEF9-460D-9FB6-11613A492B66}"/>
          </ac:grpSpMkLst>
        </pc:grpChg>
        <pc:grpChg chg="add del">
          <ac:chgData name="Sven Van de Velde" userId="00b08bc3e1e83696" providerId="LiveId" clId="{76ED2C03-2F93-4AD3-AB05-2E8BF92E3155}" dt="2022-12-31T06:16:18.368" v="136" actId="26606"/>
          <ac:grpSpMkLst>
            <pc:docMk/>
            <pc:sldMk cId="2256711596" sldId="267"/>
            <ac:grpSpMk id="129" creationId="{176E1971-1C4C-46C8-A821-63766428014D}"/>
          </ac:grpSpMkLst>
        </pc:grpChg>
        <pc:grpChg chg="add del">
          <ac:chgData name="Sven Van de Velde" userId="00b08bc3e1e83696" providerId="LiveId" clId="{76ED2C03-2F93-4AD3-AB05-2E8BF92E3155}" dt="2022-12-31T06:16:20.911" v="138" actId="26606"/>
          <ac:grpSpMkLst>
            <pc:docMk/>
            <pc:sldMk cId="2256711596" sldId="267"/>
            <ac:grpSpMk id="152" creationId="{9795E515-5F57-431F-9A0D-3A0419DF7572}"/>
          </ac:grpSpMkLst>
        </pc:grpChg>
        <pc:grpChg chg="add del">
          <ac:chgData name="Sven Van de Velde" userId="00b08bc3e1e83696" providerId="LiveId" clId="{76ED2C03-2F93-4AD3-AB05-2E8BF92E3155}" dt="2022-12-31T06:16:20.911" v="138" actId="26606"/>
          <ac:grpSpMkLst>
            <pc:docMk/>
            <pc:sldMk cId="2256711596" sldId="267"/>
            <ac:grpSpMk id="168" creationId="{068ACACB-DD9E-4155-84BF-8E4D43DEC13D}"/>
          </ac:grpSpMkLst>
        </pc:grpChg>
        <pc:grpChg chg="add del">
          <ac:chgData name="Sven Van de Velde" userId="00b08bc3e1e83696" providerId="LiveId" clId="{76ED2C03-2F93-4AD3-AB05-2E8BF92E3155}" dt="2022-12-31T06:16:20.911" v="138" actId="26606"/>
          <ac:grpSpMkLst>
            <pc:docMk/>
            <pc:sldMk cId="2256711596" sldId="267"/>
            <ac:grpSpMk id="170" creationId="{BF3AEE19-128A-4FF8-954B-A9724F42E0D4}"/>
          </ac:grpSpMkLst>
        </pc:grpChg>
        <pc:grpChg chg="add del">
          <ac:chgData name="Sven Van de Velde" userId="00b08bc3e1e83696" providerId="LiveId" clId="{76ED2C03-2F93-4AD3-AB05-2E8BF92E3155}" dt="2022-12-31T06:16:22.899" v="140" actId="26606"/>
          <ac:grpSpMkLst>
            <pc:docMk/>
            <pc:sldMk cId="2256711596" sldId="267"/>
            <ac:grpSpMk id="173" creationId="{9795E515-5F57-431F-9A0D-3A0419DF7572}"/>
          </ac:grpSpMkLst>
        </pc:grpChg>
        <pc:grpChg chg="add del">
          <ac:chgData name="Sven Van de Velde" userId="00b08bc3e1e83696" providerId="LiveId" clId="{76ED2C03-2F93-4AD3-AB05-2E8BF92E3155}" dt="2022-12-31T06:16:22.899" v="140" actId="26606"/>
          <ac:grpSpMkLst>
            <pc:docMk/>
            <pc:sldMk cId="2256711596" sldId="267"/>
            <ac:grpSpMk id="189" creationId="{1351B104-9B78-4A2B-B970-FA8ABE1CE12D}"/>
          </ac:grpSpMkLst>
        </pc:grpChg>
        <pc:grpChg chg="add del">
          <ac:chgData name="Sven Van de Velde" userId="00b08bc3e1e83696" providerId="LiveId" clId="{76ED2C03-2F93-4AD3-AB05-2E8BF92E3155}" dt="2022-12-31T06:16:22.899" v="140" actId="26606"/>
          <ac:grpSpMkLst>
            <pc:docMk/>
            <pc:sldMk cId="2256711596" sldId="267"/>
            <ac:grpSpMk id="190" creationId="{D4116A08-770E-4DC3-AAB6-E3E8E6CEC832}"/>
          </ac:grpSpMkLst>
        </pc:grpChg>
        <pc:grpChg chg="add del">
          <ac:chgData name="Sven Van de Velde" userId="00b08bc3e1e83696" providerId="LiveId" clId="{76ED2C03-2F93-4AD3-AB05-2E8BF92E3155}" dt="2022-12-31T06:16:22.899" v="140" actId="26606"/>
          <ac:grpSpMkLst>
            <pc:docMk/>
            <pc:sldMk cId="2256711596" sldId="267"/>
            <ac:grpSpMk id="192" creationId="{77EB1C59-16D1-4C5E-9775-50CB40E022FE}"/>
          </ac:grpSpMkLst>
        </pc:grpChg>
        <pc:grpChg chg="add del">
          <ac:chgData name="Sven Van de Velde" userId="00b08bc3e1e83696" providerId="LiveId" clId="{76ED2C03-2F93-4AD3-AB05-2E8BF92E3155}" dt="2022-12-31T06:16:25.658" v="142" actId="26606"/>
          <ac:grpSpMkLst>
            <pc:docMk/>
            <pc:sldMk cId="2256711596" sldId="267"/>
            <ac:grpSpMk id="195" creationId="{AB86F577-8905-4B21-8AF3-C1BB3433775D}"/>
          </ac:grpSpMkLst>
        </pc:grpChg>
        <pc:grpChg chg="add del">
          <ac:chgData name="Sven Van de Velde" userId="00b08bc3e1e83696" providerId="LiveId" clId="{76ED2C03-2F93-4AD3-AB05-2E8BF92E3155}" dt="2022-12-31T06:16:37.533" v="144" actId="26606"/>
          <ac:grpSpMkLst>
            <pc:docMk/>
            <pc:sldMk cId="2256711596" sldId="267"/>
            <ac:grpSpMk id="216" creationId="{9795E515-5F57-431F-9A0D-3A0419DF7572}"/>
          </ac:grpSpMkLst>
        </pc:grpChg>
        <pc:grpChg chg="add del">
          <ac:chgData name="Sven Van de Velde" userId="00b08bc3e1e83696" providerId="LiveId" clId="{76ED2C03-2F93-4AD3-AB05-2E8BF92E3155}" dt="2022-12-31T06:16:37.533" v="144" actId="26606"/>
          <ac:grpSpMkLst>
            <pc:docMk/>
            <pc:sldMk cId="2256711596" sldId="267"/>
            <ac:grpSpMk id="232" creationId="{AD579530-1077-46B3-BD5C-81BB270A1D5B}"/>
          </ac:grpSpMkLst>
        </pc:grpChg>
        <pc:grpChg chg="add del">
          <ac:chgData name="Sven Van de Velde" userId="00b08bc3e1e83696" providerId="LiveId" clId="{76ED2C03-2F93-4AD3-AB05-2E8BF92E3155}" dt="2022-12-31T06:16:37.533" v="144" actId="26606"/>
          <ac:grpSpMkLst>
            <pc:docMk/>
            <pc:sldMk cId="2256711596" sldId="267"/>
            <ac:grpSpMk id="234" creationId="{83F79A5F-63B5-4802-B39B-BF0F89DDDA15}"/>
          </ac:grpSpMkLst>
        </pc:grpChg>
        <pc:grpChg chg="add del">
          <ac:chgData name="Sven Van de Velde" userId="00b08bc3e1e83696" providerId="LiveId" clId="{76ED2C03-2F93-4AD3-AB05-2E8BF92E3155}" dt="2022-12-31T06:24:18.633" v="179" actId="26606"/>
          <ac:grpSpMkLst>
            <pc:docMk/>
            <pc:sldMk cId="2256711596" sldId="267"/>
            <ac:grpSpMk id="237" creationId="{9795E515-5F57-431F-9A0D-3A0419DF7572}"/>
          </ac:grpSpMkLst>
        </pc:grpChg>
        <pc:grpChg chg="add del">
          <ac:chgData name="Sven Van de Velde" userId="00b08bc3e1e83696" providerId="LiveId" clId="{76ED2C03-2F93-4AD3-AB05-2E8BF92E3155}" dt="2022-12-31T06:24:18.633" v="179" actId="26606"/>
          <ac:grpSpMkLst>
            <pc:docMk/>
            <pc:sldMk cId="2256711596" sldId="267"/>
            <ac:grpSpMk id="253" creationId="{6C68F39D-867D-4AFF-94C4-C3829AD5C5B5}"/>
          </ac:grpSpMkLst>
        </pc:grpChg>
        <pc:grpChg chg="add del">
          <ac:chgData name="Sven Van de Velde" userId="00b08bc3e1e83696" providerId="LiveId" clId="{76ED2C03-2F93-4AD3-AB05-2E8BF92E3155}" dt="2022-12-31T06:24:18.633" v="179" actId="26606"/>
          <ac:grpSpMkLst>
            <pc:docMk/>
            <pc:sldMk cId="2256711596" sldId="267"/>
            <ac:grpSpMk id="256" creationId="{4466CCD0-FEF9-460D-9FB6-11613A492B66}"/>
          </ac:grpSpMkLst>
        </pc:grpChg>
        <pc:grpChg chg="add del">
          <ac:chgData name="Sven Van de Velde" userId="00b08bc3e1e83696" providerId="LiveId" clId="{76ED2C03-2F93-4AD3-AB05-2E8BF92E3155}" dt="2022-12-31T06:24:18.633" v="179" actId="26606"/>
          <ac:grpSpMkLst>
            <pc:docMk/>
            <pc:sldMk cId="2256711596" sldId="267"/>
            <ac:grpSpMk id="259" creationId="{176E1971-1C4C-46C8-A821-63766428014D}"/>
          </ac:grpSpMkLst>
        </pc:grpChg>
        <pc:grpChg chg="add del">
          <ac:chgData name="Sven Van de Velde" userId="00b08bc3e1e83696" providerId="LiveId" clId="{76ED2C03-2F93-4AD3-AB05-2E8BF92E3155}" dt="2022-12-31T06:23:49.417" v="176" actId="26606"/>
          <ac:grpSpMkLst>
            <pc:docMk/>
            <pc:sldMk cId="2256711596" sldId="267"/>
            <ac:grpSpMk id="266" creationId="{9795E515-5F57-431F-9A0D-3A0419DF7572}"/>
          </ac:grpSpMkLst>
        </pc:grpChg>
        <pc:grpChg chg="add del">
          <ac:chgData name="Sven Van de Velde" userId="00b08bc3e1e83696" providerId="LiveId" clId="{76ED2C03-2F93-4AD3-AB05-2E8BF92E3155}" dt="2022-12-31T06:23:49.417" v="176" actId="26606"/>
          <ac:grpSpMkLst>
            <pc:docMk/>
            <pc:sldMk cId="2256711596" sldId="267"/>
            <ac:grpSpMk id="322" creationId="{316DCFC9-6877-407C-8170-608FCB8E35AE}"/>
          </ac:grpSpMkLst>
        </pc:grpChg>
        <pc:grpChg chg="add del">
          <ac:chgData name="Sven Van de Velde" userId="00b08bc3e1e83696" providerId="LiveId" clId="{76ED2C03-2F93-4AD3-AB05-2E8BF92E3155}" dt="2022-12-31T06:23:49.417" v="176" actId="26606"/>
          <ac:grpSpMkLst>
            <pc:docMk/>
            <pc:sldMk cId="2256711596" sldId="267"/>
            <ac:grpSpMk id="326" creationId="{89353FE7-0D03-4AD2-8B8A-60A06F6BDA4C}"/>
          </ac:grpSpMkLst>
        </pc:grpChg>
        <pc:grpChg chg="add del">
          <ac:chgData name="Sven Van de Velde" userId="00b08bc3e1e83696" providerId="LiveId" clId="{76ED2C03-2F93-4AD3-AB05-2E8BF92E3155}" dt="2022-12-31T06:24:18.555" v="178" actId="26606"/>
          <ac:grpSpMkLst>
            <pc:docMk/>
            <pc:sldMk cId="2256711596" sldId="267"/>
            <ac:grpSpMk id="351" creationId="{9795E515-5F57-431F-9A0D-3A0419DF7572}"/>
          </ac:grpSpMkLst>
        </pc:grpChg>
        <pc:grpChg chg="add del">
          <ac:chgData name="Sven Van de Velde" userId="00b08bc3e1e83696" providerId="LiveId" clId="{76ED2C03-2F93-4AD3-AB05-2E8BF92E3155}" dt="2022-12-31T06:24:18.555" v="178" actId="26606"/>
          <ac:grpSpMkLst>
            <pc:docMk/>
            <pc:sldMk cId="2256711596" sldId="267"/>
            <ac:grpSpMk id="352" creationId="{068ACACB-DD9E-4155-84BF-8E4D43DEC13D}"/>
          </ac:grpSpMkLst>
        </pc:grpChg>
        <pc:grpChg chg="add del">
          <ac:chgData name="Sven Van de Velde" userId="00b08bc3e1e83696" providerId="LiveId" clId="{76ED2C03-2F93-4AD3-AB05-2E8BF92E3155}" dt="2022-12-31T06:24:18.555" v="178" actId="26606"/>
          <ac:grpSpMkLst>
            <pc:docMk/>
            <pc:sldMk cId="2256711596" sldId="267"/>
            <ac:grpSpMk id="354" creationId="{BF3AEE19-128A-4FF8-954B-A9724F42E0D4}"/>
          </ac:grpSpMkLst>
        </pc:grpChg>
        <pc:grpChg chg="add">
          <ac:chgData name="Sven Van de Velde" userId="00b08bc3e1e83696" providerId="LiveId" clId="{76ED2C03-2F93-4AD3-AB05-2E8BF92E3155}" dt="2022-12-31T06:24:18.633" v="179" actId="26606"/>
          <ac:grpSpMkLst>
            <pc:docMk/>
            <pc:sldMk cId="2256711596" sldId="267"/>
            <ac:grpSpMk id="358" creationId="{9795E515-5F57-431F-9A0D-3A0419DF7572}"/>
          </ac:grpSpMkLst>
        </pc:grpChg>
        <pc:grpChg chg="add">
          <ac:chgData name="Sven Van de Velde" userId="00b08bc3e1e83696" providerId="LiveId" clId="{76ED2C03-2F93-4AD3-AB05-2E8BF92E3155}" dt="2022-12-31T06:24:18.633" v="179" actId="26606"/>
          <ac:grpSpMkLst>
            <pc:docMk/>
            <pc:sldMk cId="2256711596" sldId="267"/>
            <ac:grpSpMk id="359" creationId="{AD579530-1077-46B3-BD5C-81BB270A1D5B}"/>
          </ac:grpSpMkLst>
        </pc:grpChg>
        <pc:grpChg chg="add">
          <ac:chgData name="Sven Van de Velde" userId="00b08bc3e1e83696" providerId="LiveId" clId="{76ED2C03-2F93-4AD3-AB05-2E8BF92E3155}" dt="2022-12-31T06:24:18.633" v="179" actId="26606"/>
          <ac:grpSpMkLst>
            <pc:docMk/>
            <pc:sldMk cId="2256711596" sldId="267"/>
            <ac:grpSpMk id="360" creationId="{83F79A5F-63B5-4802-B39B-BF0F89DDDA15}"/>
          </ac:grpSpMkLst>
        </pc:grpChg>
        <pc:picChg chg="del">
          <ac:chgData name="Sven Van de Velde" userId="00b08bc3e1e83696" providerId="LiveId" clId="{76ED2C03-2F93-4AD3-AB05-2E8BF92E3155}" dt="2022-12-31T06:13:05.723" v="129" actId="478"/>
          <ac:picMkLst>
            <pc:docMk/>
            <pc:sldMk cId="2256711596" sldId="267"/>
            <ac:picMk id="3" creationId="{6108E1A4-AE36-4005-ABEE-EF23896C4270}"/>
          </ac:picMkLst>
        </pc:picChg>
        <pc:picChg chg="add del mod ord">
          <ac:chgData name="Sven Van de Velde" userId="00b08bc3e1e83696" providerId="LiveId" clId="{76ED2C03-2F93-4AD3-AB05-2E8BF92E3155}" dt="2022-12-31T08:31:08.237" v="2256" actId="167"/>
          <ac:picMkLst>
            <pc:docMk/>
            <pc:sldMk cId="2256711596" sldId="267"/>
            <ac:picMk id="4" creationId="{3E84D25D-F0F6-979D-EEE7-4B90251F6116}"/>
          </ac:picMkLst>
        </pc:picChg>
        <pc:picChg chg="add del mod">
          <ac:chgData name="Sven Van de Velde" userId="00b08bc3e1e83696" providerId="LiveId" clId="{76ED2C03-2F93-4AD3-AB05-2E8BF92E3155}" dt="2022-12-31T08:35:10.951" v="2277" actId="478"/>
          <ac:picMkLst>
            <pc:docMk/>
            <pc:sldMk cId="2256711596" sldId="267"/>
            <ac:picMk id="5" creationId="{DE841C97-EE93-3C88-1D55-2819E942FF66}"/>
          </ac:picMkLst>
        </pc:picChg>
        <pc:picChg chg="add del">
          <ac:chgData name="Sven Van de Velde" userId="00b08bc3e1e83696" providerId="LiveId" clId="{76ED2C03-2F93-4AD3-AB05-2E8BF92E3155}" dt="2022-12-31T06:16:18.368" v="136" actId="26606"/>
          <ac:picMkLst>
            <pc:docMk/>
            <pc:sldMk cId="2256711596" sldId="267"/>
            <ac:picMk id="8" creationId="{50C065C3-0FE3-4452-B765-CB05BBB2A983}"/>
          </ac:picMkLst>
        </pc:picChg>
        <pc:picChg chg="add del">
          <ac:chgData name="Sven Van de Velde" userId="00b08bc3e1e83696" providerId="LiveId" clId="{76ED2C03-2F93-4AD3-AB05-2E8BF92E3155}" dt="2022-12-31T06:16:25.658" v="142" actId="26606"/>
          <ac:picMkLst>
            <pc:docMk/>
            <pc:sldMk cId="2256711596" sldId="267"/>
            <ac:picMk id="127" creationId="{3631D3C9-4C1D-4B3A-A737-E6E780042405}"/>
          </ac:picMkLst>
        </pc:picChg>
        <pc:picChg chg="add del">
          <ac:chgData name="Sven Van de Velde" userId="00b08bc3e1e83696" providerId="LiveId" clId="{76ED2C03-2F93-4AD3-AB05-2E8BF92E3155}" dt="2022-12-31T06:16:20.911" v="138" actId="26606"/>
          <ac:picMkLst>
            <pc:docMk/>
            <pc:sldMk cId="2256711596" sldId="267"/>
            <ac:picMk id="151" creationId="{50C065C3-0FE3-4452-B765-CB05BBB2A983}"/>
          </ac:picMkLst>
        </pc:picChg>
        <pc:picChg chg="add del">
          <ac:chgData name="Sven Van de Velde" userId="00b08bc3e1e83696" providerId="LiveId" clId="{76ED2C03-2F93-4AD3-AB05-2E8BF92E3155}" dt="2022-12-31T06:16:22.899" v="140" actId="26606"/>
          <ac:picMkLst>
            <pc:docMk/>
            <pc:sldMk cId="2256711596" sldId="267"/>
            <ac:picMk id="172" creationId="{50C065C3-0FE3-4452-B765-CB05BBB2A983}"/>
          </ac:picMkLst>
        </pc:picChg>
        <pc:picChg chg="add del">
          <ac:chgData name="Sven Van de Velde" userId="00b08bc3e1e83696" providerId="LiveId" clId="{76ED2C03-2F93-4AD3-AB05-2E8BF92E3155}" dt="2022-12-31T06:16:25.658" v="142" actId="26606"/>
          <ac:picMkLst>
            <pc:docMk/>
            <pc:sldMk cId="2256711596" sldId="267"/>
            <ac:picMk id="194" creationId="{678E285C-BE9E-45B7-A3EE-B9792DAE9917}"/>
          </ac:picMkLst>
        </pc:picChg>
        <pc:picChg chg="add del">
          <ac:chgData name="Sven Van de Velde" userId="00b08bc3e1e83696" providerId="LiveId" clId="{76ED2C03-2F93-4AD3-AB05-2E8BF92E3155}" dt="2022-12-31T06:16:37.533" v="144" actId="26606"/>
          <ac:picMkLst>
            <pc:docMk/>
            <pc:sldMk cId="2256711596" sldId="267"/>
            <ac:picMk id="215" creationId="{50C065C3-0FE3-4452-B765-CB05BBB2A983}"/>
          </ac:picMkLst>
        </pc:picChg>
        <pc:picChg chg="add del">
          <ac:chgData name="Sven Van de Velde" userId="00b08bc3e1e83696" providerId="LiveId" clId="{76ED2C03-2F93-4AD3-AB05-2E8BF92E3155}" dt="2022-12-31T06:24:18.633" v="179" actId="26606"/>
          <ac:picMkLst>
            <pc:docMk/>
            <pc:sldMk cId="2256711596" sldId="267"/>
            <ac:picMk id="236" creationId="{50C065C3-0FE3-4452-B765-CB05BBB2A983}"/>
          </ac:picMkLst>
        </pc:picChg>
        <pc:picChg chg="add del">
          <ac:chgData name="Sven Van de Velde" userId="00b08bc3e1e83696" providerId="LiveId" clId="{76ED2C03-2F93-4AD3-AB05-2E8BF92E3155}" dt="2022-12-31T06:23:49.417" v="176" actId="26606"/>
          <ac:picMkLst>
            <pc:docMk/>
            <pc:sldMk cId="2256711596" sldId="267"/>
            <ac:picMk id="264" creationId="{50C065C3-0FE3-4452-B765-CB05BBB2A983}"/>
          </ac:picMkLst>
        </pc:picChg>
        <pc:picChg chg="add del">
          <ac:chgData name="Sven Van de Velde" userId="00b08bc3e1e83696" providerId="LiveId" clId="{76ED2C03-2F93-4AD3-AB05-2E8BF92E3155}" dt="2022-12-31T06:24:18.555" v="178" actId="26606"/>
          <ac:picMkLst>
            <pc:docMk/>
            <pc:sldMk cId="2256711596" sldId="267"/>
            <ac:picMk id="350" creationId="{50C065C3-0FE3-4452-B765-CB05BBB2A983}"/>
          </ac:picMkLst>
        </pc:picChg>
        <pc:picChg chg="add">
          <ac:chgData name="Sven Van de Velde" userId="00b08bc3e1e83696" providerId="LiveId" clId="{76ED2C03-2F93-4AD3-AB05-2E8BF92E3155}" dt="2022-12-31T06:24:18.633" v="179" actId="26606"/>
          <ac:picMkLst>
            <pc:docMk/>
            <pc:sldMk cId="2256711596" sldId="267"/>
            <ac:picMk id="357" creationId="{50C065C3-0FE3-4452-B765-CB05BBB2A983}"/>
          </ac:picMkLst>
        </pc:picChg>
      </pc:sldChg>
      <pc:sldChg chg="addSp modSp new del mod">
        <pc:chgData name="Sven Van de Velde" userId="00b08bc3e1e83696" providerId="LiveId" clId="{76ED2C03-2F93-4AD3-AB05-2E8BF92E3155}" dt="2023-01-01T17:39:00.793" v="9460" actId="47"/>
        <pc:sldMkLst>
          <pc:docMk/>
          <pc:sldMk cId="425282204" sldId="268"/>
        </pc:sldMkLst>
        <pc:spChg chg="add mod">
          <ac:chgData name="Sven Van de Velde" userId="00b08bc3e1e83696" providerId="LiveId" clId="{76ED2C03-2F93-4AD3-AB05-2E8BF92E3155}" dt="2022-12-31T06:58:15.700" v="558" actId="1076"/>
          <ac:spMkLst>
            <pc:docMk/>
            <pc:sldMk cId="425282204" sldId="268"/>
            <ac:spMk id="3" creationId="{B83E2AF1-B390-296D-9125-1221359D8CD8}"/>
          </ac:spMkLst>
        </pc:spChg>
        <pc:spChg chg="add mod">
          <ac:chgData name="Sven Van de Velde" userId="00b08bc3e1e83696" providerId="LiveId" clId="{76ED2C03-2F93-4AD3-AB05-2E8BF92E3155}" dt="2022-12-31T06:58:29.105" v="560" actId="1076"/>
          <ac:spMkLst>
            <pc:docMk/>
            <pc:sldMk cId="425282204" sldId="268"/>
            <ac:spMk id="5" creationId="{CCCCE978-F068-AD1B-3F2A-EF8614F5E766}"/>
          </ac:spMkLst>
        </pc:spChg>
        <pc:spChg chg="add mod">
          <ac:chgData name="Sven Van de Velde" userId="00b08bc3e1e83696" providerId="LiveId" clId="{76ED2C03-2F93-4AD3-AB05-2E8BF92E3155}" dt="2022-12-31T06:58:42.799" v="563"/>
          <ac:spMkLst>
            <pc:docMk/>
            <pc:sldMk cId="425282204" sldId="268"/>
            <ac:spMk id="7" creationId="{82DE1918-94BB-D7EC-FD00-701DFA7CB745}"/>
          </ac:spMkLst>
        </pc:spChg>
        <pc:spChg chg="add">
          <ac:chgData name="Sven Van de Velde" userId="00b08bc3e1e83696" providerId="LiveId" clId="{76ED2C03-2F93-4AD3-AB05-2E8BF92E3155}" dt="2022-12-31T06:58:44.566" v="564" actId="22"/>
          <ac:spMkLst>
            <pc:docMk/>
            <pc:sldMk cId="425282204" sldId="268"/>
            <ac:spMk id="9" creationId="{BD98DB41-3F5D-E86A-77E2-9ED737E82481}"/>
          </ac:spMkLst>
        </pc:spChg>
        <pc:spChg chg="add">
          <ac:chgData name="Sven Van de Velde" userId="00b08bc3e1e83696" providerId="LiveId" clId="{76ED2C03-2F93-4AD3-AB05-2E8BF92E3155}" dt="2022-12-31T06:58:50.480" v="565" actId="22"/>
          <ac:spMkLst>
            <pc:docMk/>
            <pc:sldMk cId="425282204" sldId="268"/>
            <ac:spMk id="11" creationId="{97879485-88F7-4371-CE65-5D64CEE03C56}"/>
          </ac:spMkLst>
        </pc:spChg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2554027203" sldId="268"/>
        </pc:sldMkLst>
      </pc:sldChg>
      <pc:sldChg chg="addSp delSp modSp new del mod">
        <pc:chgData name="Sven Van de Velde" userId="00b08bc3e1e83696" providerId="LiveId" clId="{76ED2C03-2F93-4AD3-AB05-2E8BF92E3155}" dt="2023-01-01T17:39:00.793" v="9460" actId="47"/>
        <pc:sldMkLst>
          <pc:docMk/>
          <pc:sldMk cId="1070895431" sldId="269"/>
        </pc:sldMkLst>
        <pc:spChg chg="add del mod">
          <ac:chgData name="Sven Van de Velde" userId="00b08bc3e1e83696" providerId="LiveId" clId="{76ED2C03-2F93-4AD3-AB05-2E8BF92E3155}" dt="2022-12-31T08:39:27.047" v="2319" actId="478"/>
          <ac:spMkLst>
            <pc:docMk/>
            <pc:sldMk cId="1070895431" sldId="269"/>
            <ac:spMk id="3" creationId="{CDBE4BD0-2A9E-9196-DF2E-C55F8285AFF1}"/>
          </ac:spMkLst>
        </pc:spChg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2405523070" sldId="269"/>
        </pc:sldMkLst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1319115296" sldId="270"/>
        </pc:sldMkLst>
      </pc:sldChg>
      <pc:sldChg chg="addSp delSp modSp new del mod setBg setClrOvrMap">
        <pc:chgData name="Sven Van de Velde" userId="00b08bc3e1e83696" providerId="LiveId" clId="{76ED2C03-2F93-4AD3-AB05-2E8BF92E3155}" dt="2023-01-01T17:39:06.069" v="9461" actId="47"/>
        <pc:sldMkLst>
          <pc:docMk/>
          <pc:sldMk cId="3691513049" sldId="270"/>
        </pc:sldMkLst>
        <pc:spChg chg="del mod ord">
          <ac:chgData name="Sven Van de Velde" userId="00b08bc3e1e83696" providerId="LiveId" clId="{76ED2C03-2F93-4AD3-AB05-2E8BF92E3155}" dt="2022-12-31T07:03:24.311" v="579" actId="478"/>
          <ac:spMkLst>
            <pc:docMk/>
            <pc:sldMk cId="3691513049" sldId="270"/>
            <ac:spMk id="2" creationId="{18D70A12-9876-8D7F-A157-71716B9AE6CD}"/>
          </ac:spMkLst>
        </pc:spChg>
        <pc:spChg chg="del">
          <ac:chgData name="Sven Van de Velde" userId="00b08bc3e1e83696" providerId="LiveId" clId="{76ED2C03-2F93-4AD3-AB05-2E8BF92E3155}" dt="2022-12-31T07:02:56.808" v="568" actId="931"/>
          <ac:spMkLst>
            <pc:docMk/>
            <pc:sldMk cId="3691513049" sldId="270"/>
            <ac:spMk id="3" creationId="{5593ECE7-91C8-800B-2D03-9EACBA4EECF6}"/>
          </ac:spMkLst>
        </pc:spChg>
        <pc:spChg chg="add del mod">
          <ac:chgData name="Sven Van de Velde" userId="00b08bc3e1e83696" providerId="LiveId" clId="{76ED2C03-2F93-4AD3-AB05-2E8BF92E3155}" dt="2022-12-31T07:16:48.494" v="585" actId="931"/>
          <ac:spMkLst>
            <pc:docMk/>
            <pc:sldMk cId="3691513049" sldId="270"/>
            <ac:spMk id="9" creationId="{1186DCEE-5F95-38E3-5657-5E2AB0282539}"/>
          </ac:spMkLst>
        </pc:spChg>
        <pc:spChg chg="add del">
          <ac:chgData name="Sven Van de Velde" userId="00b08bc3e1e83696" providerId="LiveId" clId="{76ED2C03-2F93-4AD3-AB05-2E8BF92E3155}" dt="2022-12-31T07:03:12.658" v="572" actId="26606"/>
          <ac:spMkLst>
            <pc:docMk/>
            <pc:sldMk cId="3691513049" sldId="270"/>
            <ac:spMk id="11" creationId="{5D46AAB2-B73D-3EA4-6320-DD8E6B2049EA}"/>
          </ac:spMkLst>
        </pc:spChg>
        <pc:spChg chg="add del">
          <ac:chgData name="Sven Van de Velde" userId="00b08bc3e1e83696" providerId="LiveId" clId="{76ED2C03-2F93-4AD3-AB05-2E8BF92E3155}" dt="2022-12-31T07:15:57.688" v="584" actId="22"/>
          <ac:spMkLst>
            <pc:docMk/>
            <pc:sldMk cId="3691513049" sldId="270"/>
            <ac:spMk id="12" creationId="{06596952-DCAC-E8B9-E7E7-1D9BF33A0282}"/>
          </ac:spMkLst>
        </pc:spChg>
        <pc:spChg chg="add del">
          <ac:chgData name="Sven Van de Velde" userId="00b08bc3e1e83696" providerId="LiveId" clId="{76ED2C03-2F93-4AD3-AB05-2E8BF92E3155}" dt="2022-12-31T07:03:15.980" v="574" actId="26606"/>
          <ac:spMkLst>
            <pc:docMk/>
            <pc:sldMk cId="3691513049" sldId="270"/>
            <ac:spMk id="46" creationId="{C2E4E997-8672-4FFD-B8EC-9932A8E4714B}"/>
          </ac:spMkLst>
        </pc:spChg>
        <pc:spChg chg="add del">
          <ac:chgData name="Sven Van de Velde" userId="00b08bc3e1e83696" providerId="LiveId" clId="{76ED2C03-2F93-4AD3-AB05-2E8BF92E3155}" dt="2022-12-31T07:03:15.980" v="574" actId="26606"/>
          <ac:spMkLst>
            <pc:docMk/>
            <pc:sldMk cId="3691513049" sldId="270"/>
            <ac:spMk id="47" creationId="{7F7D419D-BD42-E28F-F43F-4F98C2FB6E14}"/>
          </ac:spMkLst>
        </pc:spChg>
        <pc:spChg chg="add del">
          <ac:chgData name="Sven Van de Velde" userId="00b08bc3e1e83696" providerId="LiveId" clId="{76ED2C03-2F93-4AD3-AB05-2E8BF92E3155}" dt="2022-12-31T07:03:17.833" v="576" actId="26606"/>
          <ac:spMkLst>
            <pc:docMk/>
            <pc:sldMk cId="3691513049" sldId="270"/>
            <ac:spMk id="56" creationId="{3CBA50DB-DBC7-4B6E-B3C1-8FF1EA519791}"/>
          </ac:spMkLst>
        </pc:spChg>
        <pc:spChg chg="add del">
          <ac:chgData name="Sven Van de Velde" userId="00b08bc3e1e83696" providerId="LiveId" clId="{76ED2C03-2F93-4AD3-AB05-2E8BF92E3155}" dt="2022-12-31T07:03:17.833" v="576" actId="26606"/>
          <ac:spMkLst>
            <pc:docMk/>
            <pc:sldMk cId="3691513049" sldId="270"/>
            <ac:spMk id="59" creationId="{A1351C6B-7343-451F-AB4A-1CE294A4E927}"/>
          </ac:spMkLst>
        </pc:spChg>
        <pc:spChg chg="add del">
          <ac:chgData name="Sven Van de Velde" userId="00b08bc3e1e83696" providerId="LiveId" clId="{76ED2C03-2F93-4AD3-AB05-2E8BF92E3155}" dt="2022-12-31T07:03:17.833" v="576" actId="26606"/>
          <ac:spMkLst>
            <pc:docMk/>
            <pc:sldMk cId="3691513049" sldId="270"/>
            <ac:spMk id="64" creationId="{36BEB6A5-5623-0EF1-4254-A13B487B7906}"/>
          </ac:spMkLst>
        </pc:spChg>
        <pc:spChg chg="add del">
          <ac:chgData name="Sven Van de Velde" userId="00b08bc3e1e83696" providerId="LiveId" clId="{76ED2C03-2F93-4AD3-AB05-2E8BF92E3155}" dt="2022-12-31T07:03:20.847" v="578" actId="26606"/>
          <ac:spMkLst>
            <pc:docMk/>
            <pc:sldMk cId="3691513049" sldId="270"/>
            <ac:spMk id="69" creationId="{5D46AAB2-B73D-3EA4-6320-DD8E6B2049EA}"/>
          </ac:spMkLst>
        </pc:spChg>
        <pc:spChg chg="add del mod">
          <ac:chgData name="Sven Van de Velde" userId="00b08bc3e1e83696" providerId="LiveId" clId="{76ED2C03-2F93-4AD3-AB05-2E8BF92E3155}" dt="2022-12-31T07:18:50.531" v="595" actId="931"/>
          <ac:spMkLst>
            <pc:docMk/>
            <pc:sldMk cId="3691513049" sldId="270"/>
            <ac:spMk id="71" creationId="{07A412CD-E89D-BBBF-4AE3-2BB42A68BD66}"/>
          </ac:spMkLst>
        </pc:spChg>
        <pc:grpChg chg="add del">
          <ac:chgData name="Sven Van de Velde" userId="00b08bc3e1e83696" providerId="LiveId" clId="{76ED2C03-2F93-4AD3-AB05-2E8BF92E3155}" dt="2022-12-31T07:03:12.658" v="572" actId="26606"/>
          <ac:grpSpMkLst>
            <pc:docMk/>
            <pc:sldMk cId="3691513049" sldId="270"/>
            <ac:grpSpMk id="14" creationId="{A0B38558-5389-4817-936F-FD62560CAC11}"/>
          </ac:grpSpMkLst>
        </pc:grpChg>
        <pc:grpChg chg="add del">
          <ac:chgData name="Sven Van de Velde" userId="00b08bc3e1e83696" providerId="LiveId" clId="{76ED2C03-2F93-4AD3-AB05-2E8BF92E3155}" dt="2022-12-31T07:03:12.658" v="572" actId="26606"/>
          <ac:grpSpMkLst>
            <pc:docMk/>
            <pc:sldMk cId="3691513049" sldId="270"/>
            <ac:grpSpMk id="18" creationId="{15502586-682B-4EDF-9515-674BB4E1CD13}"/>
          </ac:grpSpMkLst>
        </pc:grpChg>
        <pc:grpChg chg="add del">
          <ac:chgData name="Sven Van de Velde" userId="00b08bc3e1e83696" providerId="LiveId" clId="{76ED2C03-2F93-4AD3-AB05-2E8BF92E3155}" dt="2022-12-31T07:03:15.980" v="574" actId="26606"/>
          <ac:grpSpMkLst>
            <pc:docMk/>
            <pc:sldMk cId="3691513049" sldId="270"/>
            <ac:grpSpMk id="48" creationId="{453E4DEE-E996-40F8-8635-0FF43D7348F9}"/>
          </ac:grpSpMkLst>
        </pc:grpChg>
        <pc:grpChg chg="add del">
          <ac:chgData name="Sven Van de Velde" userId="00b08bc3e1e83696" providerId="LiveId" clId="{76ED2C03-2F93-4AD3-AB05-2E8BF92E3155}" dt="2022-12-31T07:03:17.833" v="576" actId="26606"/>
          <ac:grpSpMkLst>
            <pc:docMk/>
            <pc:sldMk cId="3691513049" sldId="270"/>
            <ac:grpSpMk id="58" creationId="{1DED8FB6-AF8D-4D98-913D-E6486FEC1021}"/>
          </ac:grpSpMkLst>
        </pc:grpChg>
        <pc:grpChg chg="add del">
          <ac:chgData name="Sven Van de Velde" userId="00b08bc3e1e83696" providerId="LiveId" clId="{76ED2C03-2F93-4AD3-AB05-2E8BF92E3155}" dt="2022-12-31T07:03:20.847" v="578" actId="26606"/>
          <ac:grpSpMkLst>
            <pc:docMk/>
            <pc:sldMk cId="3691513049" sldId="270"/>
            <ac:grpSpMk id="66" creationId="{A0B38558-5389-4817-936F-FD62560CAC11}"/>
          </ac:grpSpMkLst>
        </pc:grpChg>
        <pc:grpChg chg="add del">
          <ac:chgData name="Sven Van de Velde" userId="00b08bc3e1e83696" providerId="LiveId" clId="{76ED2C03-2F93-4AD3-AB05-2E8BF92E3155}" dt="2022-12-31T07:03:20.847" v="578" actId="26606"/>
          <ac:grpSpMkLst>
            <pc:docMk/>
            <pc:sldMk cId="3691513049" sldId="270"/>
            <ac:grpSpMk id="68" creationId="{15502586-682B-4EDF-9515-674BB4E1CD13}"/>
          </ac:grpSpMkLst>
        </pc:grpChg>
        <pc:picChg chg="add del mod">
          <ac:chgData name="Sven Van de Velde" userId="00b08bc3e1e83696" providerId="LiveId" clId="{76ED2C03-2F93-4AD3-AB05-2E8BF92E3155}" dt="2022-12-31T07:15:55.048" v="582" actId="478"/>
          <ac:picMkLst>
            <pc:docMk/>
            <pc:sldMk cId="3691513049" sldId="270"/>
            <ac:picMk id="7" creationId="{F1FCFED0-1D1E-DBB1-C214-8C449839F7E5}"/>
          </ac:picMkLst>
        </pc:picChg>
        <pc:picChg chg="add del">
          <ac:chgData name="Sven Van de Velde" userId="00b08bc3e1e83696" providerId="LiveId" clId="{76ED2C03-2F93-4AD3-AB05-2E8BF92E3155}" dt="2022-12-31T07:03:15.980" v="574" actId="26606"/>
          <ac:picMkLst>
            <pc:docMk/>
            <pc:sldMk cId="3691513049" sldId="270"/>
            <ac:picMk id="16" creationId="{FE6BA9E6-1D9E-4D30-B528-D49FA1342E4E}"/>
          </ac:picMkLst>
        </pc:picChg>
        <pc:picChg chg="add del">
          <ac:chgData name="Sven Van de Velde" userId="00b08bc3e1e83696" providerId="LiveId" clId="{76ED2C03-2F93-4AD3-AB05-2E8BF92E3155}" dt="2022-12-31T07:03:17.833" v="576" actId="26606"/>
          <ac:picMkLst>
            <pc:docMk/>
            <pc:sldMk cId="3691513049" sldId="270"/>
            <ac:picMk id="57" creationId="{5B3DE270-418F-47A7-B311-C4D876041DC6}"/>
          </ac:picMkLst>
        </pc:picChg>
        <pc:picChg chg="add del mod">
          <ac:chgData name="Sven Van de Velde" userId="00b08bc3e1e83696" providerId="LiveId" clId="{76ED2C03-2F93-4AD3-AB05-2E8BF92E3155}" dt="2022-12-31T07:18:45.030" v="594" actId="478"/>
          <ac:picMkLst>
            <pc:docMk/>
            <pc:sldMk cId="3691513049" sldId="270"/>
            <ac:picMk id="65" creationId="{D3366175-0CDD-A680-A34C-BD42CEEABE8F}"/>
          </ac:picMkLst>
        </pc:picChg>
        <pc:picChg chg="add mod">
          <ac:chgData name="Sven Van de Velde" userId="00b08bc3e1e83696" providerId="LiveId" clId="{76ED2C03-2F93-4AD3-AB05-2E8BF92E3155}" dt="2022-12-31T08:39:18.774" v="2318"/>
          <ac:picMkLst>
            <pc:docMk/>
            <pc:sldMk cId="3691513049" sldId="270"/>
            <ac:picMk id="73" creationId="{53D0BD81-CBF0-C168-9A61-D2310C621B33}"/>
          </ac:picMkLst>
        </pc:picChg>
      </pc:sldChg>
      <pc:sldChg chg="addSp delSp modSp new mod ord setBg setClrOvrMap">
        <pc:chgData name="Sven Van de Velde" userId="00b08bc3e1e83696" providerId="LiveId" clId="{76ED2C03-2F93-4AD3-AB05-2E8BF92E3155}" dt="2022-12-31T12:36:23.946" v="4885" actId="207"/>
        <pc:sldMkLst>
          <pc:docMk/>
          <pc:sldMk cId="234459511" sldId="271"/>
        </pc:sldMkLst>
        <pc:spChg chg="del mod">
          <ac:chgData name="Sven Van de Velde" userId="00b08bc3e1e83696" providerId="LiveId" clId="{76ED2C03-2F93-4AD3-AB05-2E8BF92E3155}" dt="2022-12-31T08:37:28.093" v="2301" actId="478"/>
          <ac:spMkLst>
            <pc:docMk/>
            <pc:sldMk cId="234459511" sldId="271"/>
            <ac:spMk id="2" creationId="{01F43A47-5E40-D6D6-1814-03FBAE4492EB}"/>
          </ac:spMkLst>
        </pc:spChg>
        <pc:spChg chg="del">
          <ac:chgData name="Sven Van de Velde" userId="00b08bc3e1e83696" providerId="LiveId" clId="{76ED2C03-2F93-4AD3-AB05-2E8BF92E3155}" dt="2022-12-31T07:29:39.418" v="619" actId="1032"/>
          <ac:spMkLst>
            <pc:docMk/>
            <pc:sldMk cId="234459511" sldId="271"/>
            <ac:spMk id="3" creationId="{268EA1F7-263C-DD0D-0C9F-E2EC68487512}"/>
          </ac:spMkLst>
        </pc:spChg>
        <pc:spChg chg="add del">
          <ac:chgData name="Sven Van de Velde" userId="00b08bc3e1e83696" providerId="LiveId" clId="{76ED2C03-2F93-4AD3-AB05-2E8BF92E3155}" dt="2022-12-31T07:37:59.788" v="1225" actId="26606"/>
          <ac:spMkLst>
            <pc:docMk/>
            <pc:sldMk cId="234459511" sldId="271"/>
            <ac:spMk id="6" creationId="{2EEF4763-EB4A-4A35-89EB-AD2763B48C3B}"/>
          </ac:spMkLst>
        </pc:spChg>
        <pc:spChg chg="add del">
          <ac:chgData name="Sven Van de Velde" userId="00b08bc3e1e83696" providerId="LiveId" clId="{76ED2C03-2F93-4AD3-AB05-2E8BF92E3155}" dt="2022-12-31T07:38:47.923" v="1237" actId="26606"/>
          <ac:spMkLst>
            <pc:docMk/>
            <pc:sldMk cId="234459511" sldId="271"/>
            <ac:spMk id="7" creationId="{2EEF4763-EB4A-4A35-89EB-AD2763B48C3B}"/>
          </ac:spMkLst>
        </pc:spChg>
        <pc:spChg chg="add del">
          <ac:chgData name="Sven Van de Velde" userId="00b08bc3e1e83696" providerId="LiveId" clId="{76ED2C03-2F93-4AD3-AB05-2E8BF92E3155}" dt="2022-12-31T07:40:39.827" v="1247" actId="26606"/>
          <ac:spMkLst>
            <pc:docMk/>
            <pc:sldMk cId="234459511" sldId="271"/>
            <ac:spMk id="8" creationId="{54B9C16B-AC4A-44ED-9075-F76549B46E7C}"/>
          </ac:spMkLst>
        </pc:spChg>
        <pc:spChg chg="add del">
          <ac:chgData name="Sven Van de Velde" userId="00b08bc3e1e83696" providerId="LiveId" clId="{76ED2C03-2F93-4AD3-AB05-2E8BF92E3155}" dt="2022-12-31T07:37:24.449" v="1215" actId="26606"/>
          <ac:spMkLst>
            <pc:docMk/>
            <pc:sldMk cId="234459511" sldId="271"/>
            <ac:spMk id="9" creationId="{2EEF4763-EB4A-4A35-89EB-AD2763B48C3B}"/>
          </ac:spMkLst>
        </pc:spChg>
        <pc:spChg chg="add del">
          <ac:chgData name="Sven Van de Velde" userId="00b08bc3e1e83696" providerId="LiveId" clId="{76ED2C03-2F93-4AD3-AB05-2E8BF92E3155}" dt="2022-12-31T08:08:57.331" v="1875" actId="26606"/>
          <ac:spMkLst>
            <pc:docMk/>
            <pc:sldMk cId="234459511" sldId="271"/>
            <ac:spMk id="12" creationId="{2EEF4763-EB4A-4A35-89EB-AD2763B48C3B}"/>
          </ac:spMkLst>
        </pc:spChg>
        <pc:spChg chg="add del">
          <ac:chgData name="Sven Van de Velde" userId="00b08bc3e1e83696" providerId="LiveId" clId="{76ED2C03-2F93-4AD3-AB05-2E8BF92E3155}" dt="2022-12-31T08:09:16.975" v="1885" actId="26606"/>
          <ac:spMkLst>
            <pc:docMk/>
            <pc:sldMk cId="234459511" sldId="271"/>
            <ac:spMk id="14" creationId="{2EEF4763-EB4A-4A35-89EB-AD2763B48C3B}"/>
          </ac:spMkLst>
        </pc:spChg>
        <pc:spChg chg="add del">
          <ac:chgData name="Sven Van de Velde" userId="00b08bc3e1e83696" providerId="LiveId" clId="{76ED2C03-2F93-4AD3-AB05-2E8BF92E3155}" dt="2022-12-31T07:40:39.827" v="1247" actId="26606"/>
          <ac:spMkLst>
            <pc:docMk/>
            <pc:sldMk cId="234459511" sldId="271"/>
            <ac:spMk id="42" creationId="{B53044DC-4918-43DA-B49D-91673C6C9485}"/>
          </ac:spMkLst>
        </pc:spChg>
        <pc:spChg chg="add del">
          <ac:chgData name="Sven Van de Velde" userId="00b08bc3e1e83696" providerId="LiveId" clId="{76ED2C03-2F93-4AD3-AB05-2E8BF92E3155}" dt="2022-12-31T07:41:25.382" v="1253" actId="26606"/>
          <ac:spMkLst>
            <pc:docMk/>
            <pc:sldMk cId="234459511" sldId="271"/>
            <ac:spMk id="54" creationId="{C0170EB2-D797-4D4E-9C08-A165F6A14FC4}"/>
          </ac:spMkLst>
        </pc:spChg>
        <pc:spChg chg="add mod ord">
          <ac:chgData name="Sven Van de Velde" userId="00b08bc3e1e83696" providerId="LiveId" clId="{76ED2C03-2F93-4AD3-AB05-2E8BF92E3155}" dt="2022-12-31T12:36:00.527" v="4884" actId="404"/>
          <ac:spMkLst>
            <pc:docMk/>
            <pc:sldMk cId="234459511" sldId="271"/>
            <ac:spMk id="74" creationId="{04E6E6B4-6D84-A281-35EA-16C92244E80F}"/>
          </ac:spMkLst>
        </pc:spChg>
        <pc:spChg chg="add del">
          <ac:chgData name="Sven Van de Velde" userId="00b08bc3e1e83696" providerId="LiveId" clId="{76ED2C03-2F93-4AD3-AB05-2E8BF92E3155}" dt="2022-12-31T07:40:42.475" v="1249" actId="26606"/>
          <ac:spMkLst>
            <pc:docMk/>
            <pc:sldMk cId="234459511" sldId="271"/>
            <ac:spMk id="75" creationId="{54B9C16B-AC4A-44ED-9075-F76549B46E7C}"/>
          </ac:spMkLst>
        </pc:spChg>
        <pc:spChg chg="add del">
          <ac:chgData name="Sven Van de Velde" userId="00b08bc3e1e83696" providerId="LiveId" clId="{76ED2C03-2F93-4AD3-AB05-2E8BF92E3155}" dt="2022-12-31T07:40:42.475" v="1249" actId="26606"/>
          <ac:spMkLst>
            <pc:docMk/>
            <pc:sldMk cId="234459511" sldId="271"/>
            <ac:spMk id="78" creationId="{B53044DC-4918-43DA-B49D-91673C6C9485}"/>
          </ac:spMkLst>
        </pc:spChg>
        <pc:spChg chg="add del">
          <ac:chgData name="Sven Van de Velde" userId="00b08bc3e1e83696" providerId="LiveId" clId="{76ED2C03-2F93-4AD3-AB05-2E8BF92E3155}" dt="2022-12-31T07:40:46.747" v="1251" actId="26606"/>
          <ac:spMkLst>
            <pc:docMk/>
            <pc:sldMk cId="234459511" sldId="271"/>
            <ac:spMk id="82" creationId="{E79AA19A-D2E5-47F2-AF0A-1AF60D42CCBD}"/>
          </ac:spMkLst>
        </pc:spChg>
        <pc:spChg chg="add del">
          <ac:chgData name="Sven Van de Velde" userId="00b08bc3e1e83696" providerId="LiveId" clId="{76ED2C03-2F93-4AD3-AB05-2E8BF92E3155}" dt="2022-12-31T07:40:46.747" v="1251" actId="26606"/>
          <ac:spMkLst>
            <pc:docMk/>
            <pc:sldMk cId="234459511" sldId="271"/>
            <ac:spMk id="85" creationId="{092ADBCF-B973-4C52-B740-4963E95B35C5}"/>
          </ac:spMkLst>
        </pc:spChg>
        <pc:spChg chg="add del mod">
          <ac:chgData name="Sven Van de Velde" userId="00b08bc3e1e83696" providerId="LiveId" clId="{76ED2C03-2F93-4AD3-AB05-2E8BF92E3155}" dt="2022-12-31T08:41:50.830" v="2353" actId="478"/>
          <ac:spMkLst>
            <pc:docMk/>
            <pc:sldMk cId="234459511" sldId="271"/>
            <ac:spMk id="87" creationId="{7EEFAD3E-6A85-62A7-E7B8-33B3CD75B731}"/>
          </ac:spMkLst>
        </pc:spChg>
        <pc:spChg chg="add del">
          <ac:chgData name="Sven Van de Velde" userId="00b08bc3e1e83696" providerId="LiveId" clId="{76ED2C03-2F93-4AD3-AB05-2E8BF92E3155}" dt="2022-12-31T07:41:25.382" v="1253" actId="26606"/>
          <ac:spMkLst>
            <pc:docMk/>
            <pc:sldMk cId="234459511" sldId="271"/>
            <ac:spMk id="88" creationId="{8A0A9431-2A3C-49F3-B6F6-720209A22FC4}"/>
          </ac:spMkLst>
        </pc:spChg>
        <pc:spChg chg="add del">
          <ac:chgData name="Sven Van de Velde" userId="00b08bc3e1e83696" providerId="LiveId" clId="{76ED2C03-2F93-4AD3-AB05-2E8BF92E3155}" dt="2022-12-31T07:41:27.985" v="1255" actId="26606"/>
          <ac:spMkLst>
            <pc:docMk/>
            <pc:sldMk cId="234459511" sldId="271"/>
            <ac:spMk id="95" creationId="{E79AA19A-D2E5-47F2-AF0A-1AF60D42CCBD}"/>
          </ac:spMkLst>
        </pc:spChg>
        <pc:spChg chg="add del">
          <ac:chgData name="Sven Van de Velde" userId="00b08bc3e1e83696" providerId="LiveId" clId="{76ED2C03-2F93-4AD3-AB05-2E8BF92E3155}" dt="2022-12-31T07:41:27.985" v="1255" actId="26606"/>
          <ac:spMkLst>
            <pc:docMk/>
            <pc:sldMk cId="234459511" sldId="271"/>
            <ac:spMk id="99" creationId="{092ADBCF-B973-4C52-B740-4963E95B35C5}"/>
          </ac:spMkLst>
        </pc:spChg>
        <pc:spChg chg="add del">
          <ac:chgData name="Sven Van de Velde" userId="00b08bc3e1e83696" providerId="LiveId" clId="{76ED2C03-2F93-4AD3-AB05-2E8BF92E3155}" dt="2022-12-31T08:37:32.368" v="2303" actId="22"/>
          <ac:spMkLst>
            <pc:docMk/>
            <pc:sldMk cId="234459511" sldId="271"/>
            <ac:spMk id="102" creationId="{EC365326-8FFB-33DE-F81B-C1B647204D95}"/>
          </ac:spMkLst>
        </pc:spChg>
        <pc:spChg chg="add del">
          <ac:chgData name="Sven Van de Velde" userId="00b08bc3e1e83696" providerId="LiveId" clId="{76ED2C03-2F93-4AD3-AB05-2E8BF92E3155}" dt="2022-12-31T07:41:30.468" v="1257" actId="26606"/>
          <ac:spMkLst>
            <pc:docMk/>
            <pc:sldMk cId="234459511" sldId="271"/>
            <ac:spMk id="103" creationId="{E79AA19A-D2E5-47F2-AF0A-1AF60D42CCBD}"/>
          </ac:spMkLst>
        </pc:spChg>
        <pc:spChg chg="add del">
          <ac:chgData name="Sven Van de Velde" userId="00b08bc3e1e83696" providerId="LiveId" clId="{76ED2C03-2F93-4AD3-AB05-2E8BF92E3155}" dt="2022-12-31T07:41:30.468" v="1257" actId="26606"/>
          <ac:spMkLst>
            <pc:docMk/>
            <pc:sldMk cId="234459511" sldId="271"/>
            <ac:spMk id="107" creationId="{092ADBCF-B973-4C52-B740-4963E95B35C5}"/>
          </ac:spMkLst>
        </pc:spChg>
        <pc:spChg chg="add del">
          <ac:chgData name="Sven Van de Velde" userId="00b08bc3e1e83696" providerId="LiveId" clId="{76ED2C03-2F93-4AD3-AB05-2E8BF92E3155}" dt="2022-12-31T07:41:34.290" v="1259" actId="26606"/>
          <ac:spMkLst>
            <pc:docMk/>
            <pc:sldMk cId="234459511" sldId="271"/>
            <ac:spMk id="111" creationId="{8A0A9431-2A3C-49F3-B6F6-720209A22FC4}"/>
          </ac:spMkLst>
        </pc:spChg>
        <pc:spChg chg="add del">
          <ac:chgData name="Sven Van de Velde" userId="00b08bc3e1e83696" providerId="LiveId" clId="{76ED2C03-2F93-4AD3-AB05-2E8BF92E3155}" dt="2022-12-31T07:41:34.290" v="1259" actId="26606"/>
          <ac:spMkLst>
            <pc:docMk/>
            <pc:sldMk cId="234459511" sldId="271"/>
            <ac:spMk id="117" creationId="{C0170EB2-D797-4D4E-9C08-A165F6A14FC4}"/>
          </ac:spMkLst>
        </pc:spChg>
        <pc:spChg chg="add del">
          <ac:chgData name="Sven Van de Velde" userId="00b08bc3e1e83696" providerId="LiveId" clId="{76ED2C03-2F93-4AD3-AB05-2E8BF92E3155}" dt="2022-12-31T07:42:01.780" v="1261" actId="26606"/>
          <ac:spMkLst>
            <pc:docMk/>
            <pc:sldMk cId="234459511" sldId="271"/>
            <ac:spMk id="119" creationId="{54B9C16B-AC4A-44ED-9075-F76549B46E7C}"/>
          </ac:spMkLst>
        </pc:spChg>
        <pc:spChg chg="add del">
          <ac:chgData name="Sven Van de Velde" userId="00b08bc3e1e83696" providerId="LiveId" clId="{76ED2C03-2F93-4AD3-AB05-2E8BF92E3155}" dt="2022-12-31T07:42:01.780" v="1261" actId="26606"/>
          <ac:spMkLst>
            <pc:docMk/>
            <pc:sldMk cId="234459511" sldId="271"/>
            <ac:spMk id="123" creationId="{B53044DC-4918-43DA-B49D-91673C6C9485}"/>
          </ac:spMkLst>
        </pc:spChg>
        <pc:spChg chg="add del">
          <ac:chgData name="Sven Van de Velde" userId="00b08bc3e1e83696" providerId="LiveId" clId="{76ED2C03-2F93-4AD3-AB05-2E8BF92E3155}" dt="2022-12-31T07:42:06.843" v="1263" actId="26606"/>
          <ac:spMkLst>
            <pc:docMk/>
            <pc:sldMk cId="234459511" sldId="271"/>
            <ac:spMk id="128" creationId="{54B9C16B-AC4A-44ED-9075-F76549B46E7C}"/>
          </ac:spMkLst>
        </pc:spChg>
        <pc:spChg chg="add del">
          <ac:chgData name="Sven Van de Velde" userId="00b08bc3e1e83696" providerId="LiveId" clId="{76ED2C03-2F93-4AD3-AB05-2E8BF92E3155}" dt="2022-12-31T07:42:06.843" v="1263" actId="26606"/>
          <ac:spMkLst>
            <pc:docMk/>
            <pc:sldMk cId="234459511" sldId="271"/>
            <ac:spMk id="132" creationId="{B53044DC-4918-43DA-B49D-91673C6C9485}"/>
          </ac:spMkLst>
        </pc:spChg>
        <pc:grpChg chg="add del">
          <ac:chgData name="Sven Van de Velde" userId="00b08bc3e1e83696" providerId="LiveId" clId="{76ED2C03-2F93-4AD3-AB05-2E8BF92E3155}" dt="2022-12-31T07:40:39.827" v="1247" actId="26606"/>
          <ac:grpSpMkLst>
            <pc:docMk/>
            <pc:sldMk cId="234459511" sldId="271"/>
            <ac:grpSpMk id="11" creationId="{62A2FEB6-F419-4684-9ABC-9E32E012E8B7}"/>
          </ac:grpSpMkLst>
        </pc:grpChg>
        <pc:grpChg chg="add del">
          <ac:chgData name="Sven Van de Velde" userId="00b08bc3e1e83696" providerId="LiveId" clId="{76ED2C03-2F93-4AD3-AB05-2E8BF92E3155}" dt="2022-12-31T07:40:46.747" v="1251" actId="26606"/>
          <ac:grpSpMkLst>
            <pc:docMk/>
            <pc:sldMk cId="234459511" sldId="271"/>
            <ac:grpSpMk id="13" creationId="{81F2BFD0-D896-4BA3-BA8F-0C866BD0246E}"/>
          </ac:grpSpMkLst>
        </pc:grpChg>
        <pc:grpChg chg="add del">
          <ac:chgData name="Sven Van de Velde" userId="00b08bc3e1e83696" providerId="LiveId" clId="{76ED2C03-2F93-4AD3-AB05-2E8BF92E3155}" dt="2022-12-31T07:40:39.827" v="1247" actId="26606"/>
          <ac:grpSpMkLst>
            <pc:docMk/>
            <pc:sldMk cId="234459511" sldId="271"/>
            <ac:grpSpMk id="44" creationId="{1DCE6B36-1420-43AB-86CF-4E653A517B9C}"/>
          </ac:grpSpMkLst>
        </pc:grpChg>
        <pc:grpChg chg="add del">
          <ac:chgData name="Sven Van de Velde" userId="00b08bc3e1e83696" providerId="LiveId" clId="{76ED2C03-2F93-4AD3-AB05-2E8BF92E3155}" dt="2022-12-31T07:40:42.475" v="1249" actId="26606"/>
          <ac:grpSpMkLst>
            <pc:docMk/>
            <pc:sldMk cId="234459511" sldId="271"/>
            <ac:grpSpMk id="76" creationId="{62A2FEB6-F419-4684-9ABC-9E32E012E8B7}"/>
          </ac:grpSpMkLst>
        </pc:grpChg>
        <pc:grpChg chg="add del">
          <ac:chgData name="Sven Van de Velde" userId="00b08bc3e1e83696" providerId="LiveId" clId="{76ED2C03-2F93-4AD3-AB05-2E8BF92E3155}" dt="2022-12-31T07:40:42.475" v="1249" actId="26606"/>
          <ac:grpSpMkLst>
            <pc:docMk/>
            <pc:sldMk cId="234459511" sldId="271"/>
            <ac:grpSpMk id="79" creationId="{1DCE6B36-1420-43AB-86CF-4E653A517B9C}"/>
          </ac:grpSpMkLst>
        </pc:grpChg>
        <pc:grpChg chg="add del">
          <ac:chgData name="Sven Van de Velde" userId="00b08bc3e1e83696" providerId="LiveId" clId="{76ED2C03-2F93-4AD3-AB05-2E8BF92E3155}" dt="2022-12-31T07:40:46.747" v="1251" actId="26606"/>
          <ac:grpSpMkLst>
            <pc:docMk/>
            <pc:sldMk cId="234459511" sldId="271"/>
            <ac:grpSpMk id="86" creationId="{3FDD94EF-2C73-4E4C-8332-A75D8AC6BE3E}"/>
          </ac:grpSpMkLst>
        </pc:grpChg>
        <pc:grpChg chg="add del">
          <ac:chgData name="Sven Van de Velde" userId="00b08bc3e1e83696" providerId="LiveId" clId="{76ED2C03-2F93-4AD3-AB05-2E8BF92E3155}" dt="2022-12-31T07:41:25.382" v="1253" actId="26606"/>
          <ac:grpSpMkLst>
            <pc:docMk/>
            <pc:sldMk cId="234459511" sldId="271"/>
            <ac:grpSpMk id="90" creationId="{BC3AB4E7-FF55-4CA6-B4C7-4E0E25F28386}"/>
          </ac:grpSpMkLst>
        </pc:grpChg>
        <pc:grpChg chg="add del">
          <ac:chgData name="Sven Van de Velde" userId="00b08bc3e1e83696" providerId="LiveId" clId="{76ED2C03-2F93-4AD3-AB05-2E8BF92E3155}" dt="2022-12-31T07:41:25.382" v="1253" actId="26606"/>
          <ac:grpSpMkLst>
            <pc:docMk/>
            <pc:sldMk cId="234459511" sldId="271"/>
            <ac:grpSpMk id="92" creationId="{80D8DF97-0106-4A43-B42C-B28CB965763B}"/>
          </ac:grpSpMkLst>
        </pc:grpChg>
        <pc:grpChg chg="add del">
          <ac:chgData name="Sven Van de Velde" userId="00b08bc3e1e83696" providerId="LiveId" clId="{76ED2C03-2F93-4AD3-AB05-2E8BF92E3155}" dt="2022-12-31T07:41:27.985" v="1255" actId="26606"/>
          <ac:grpSpMkLst>
            <pc:docMk/>
            <pc:sldMk cId="234459511" sldId="271"/>
            <ac:grpSpMk id="97" creationId="{81F2BFD0-D896-4BA3-BA8F-0C866BD0246E}"/>
          </ac:grpSpMkLst>
        </pc:grpChg>
        <pc:grpChg chg="add del">
          <ac:chgData name="Sven Van de Velde" userId="00b08bc3e1e83696" providerId="LiveId" clId="{76ED2C03-2F93-4AD3-AB05-2E8BF92E3155}" dt="2022-12-31T07:41:27.985" v="1255" actId="26606"/>
          <ac:grpSpMkLst>
            <pc:docMk/>
            <pc:sldMk cId="234459511" sldId="271"/>
            <ac:grpSpMk id="100" creationId="{3FDD94EF-2C73-4E4C-8332-A75D8AC6BE3E}"/>
          </ac:grpSpMkLst>
        </pc:grpChg>
        <pc:grpChg chg="add del">
          <ac:chgData name="Sven Van de Velde" userId="00b08bc3e1e83696" providerId="LiveId" clId="{76ED2C03-2F93-4AD3-AB05-2E8BF92E3155}" dt="2022-12-31T07:41:30.468" v="1257" actId="26606"/>
          <ac:grpSpMkLst>
            <pc:docMk/>
            <pc:sldMk cId="234459511" sldId="271"/>
            <ac:grpSpMk id="105" creationId="{81F2BFD0-D896-4BA3-BA8F-0C866BD0246E}"/>
          </ac:grpSpMkLst>
        </pc:grpChg>
        <pc:grpChg chg="add del">
          <ac:chgData name="Sven Van de Velde" userId="00b08bc3e1e83696" providerId="LiveId" clId="{76ED2C03-2F93-4AD3-AB05-2E8BF92E3155}" dt="2022-12-31T07:41:30.468" v="1257" actId="26606"/>
          <ac:grpSpMkLst>
            <pc:docMk/>
            <pc:sldMk cId="234459511" sldId="271"/>
            <ac:grpSpMk id="108" creationId="{3FDD94EF-2C73-4E4C-8332-A75D8AC6BE3E}"/>
          </ac:grpSpMkLst>
        </pc:grpChg>
        <pc:grpChg chg="add del">
          <ac:chgData name="Sven Van de Velde" userId="00b08bc3e1e83696" providerId="LiveId" clId="{76ED2C03-2F93-4AD3-AB05-2E8BF92E3155}" dt="2022-12-31T07:41:34.290" v="1259" actId="26606"/>
          <ac:grpSpMkLst>
            <pc:docMk/>
            <pc:sldMk cId="234459511" sldId="271"/>
            <ac:grpSpMk id="113" creationId="{BC3AB4E7-FF55-4CA6-B4C7-4E0E25F28386}"/>
          </ac:grpSpMkLst>
        </pc:grpChg>
        <pc:grpChg chg="add del">
          <ac:chgData name="Sven Van de Velde" userId="00b08bc3e1e83696" providerId="LiveId" clId="{76ED2C03-2F93-4AD3-AB05-2E8BF92E3155}" dt="2022-12-31T07:41:34.290" v="1259" actId="26606"/>
          <ac:grpSpMkLst>
            <pc:docMk/>
            <pc:sldMk cId="234459511" sldId="271"/>
            <ac:grpSpMk id="115" creationId="{80D8DF97-0106-4A43-B42C-B28CB965763B}"/>
          </ac:grpSpMkLst>
        </pc:grpChg>
        <pc:grpChg chg="add del">
          <ac:chgData name="Sven Van de Velde" userId="00b08bc3e1e83696" providerId="LiveId" clId="{76ED2C03-2F93-4AD3-AB05-2E8BF92E3155}" dt="2022-12-31T07:42:01.780" v="1261" actId="26606"/>
          <ac:grpSpMkLst>
            <pc:docMk/>
            <pc:sldMk cId="234459511" sldId="271"/>
            <ac:grpSpMk id="120" creationId="{62A2FEB6-F419-4684-9ABC-9E32E012E8B7}"/>
          </ac:grpSpMkLst>
        </pc:grpChg>
        <pc:grpChg chg="add del">
          <ac:chgData name="Sven Van de Velde" userId="00b08bc3e1e83696" providerId="LiveId" clId="{76ED2C03-2F93-4AD3-AB05-2E8BF92E3155}" dt="2022-12-31T07:42:01.780" v="1261" actId="26606"/>
          <ac:grpSpMkLst>
            <pc:docMk/>
            <pc:sldMk cId="234459511" sldId="271"/>
            <ac:grpSpMk id="124" creationId="{1DCE6B36-1420-43AB-86CF-4E653A517B9C}"/>
          </ac:grpSpMkLst>
        </pc:grpChg>
        <pc:grpChg chg="add del">
          <ac:chgData name="Sven Van de Velde" userId="00b08bc3e1e83696" providerId="LiveId" clId="{76ED2C03-2F93-4AD3-AB05-2E8BF92E3155}" dt="2022-12-31T07:42:06.843" v="1263" actId="26606"/>
          <ac:grpSpMkLst>
            <pc:docMk/>
            <pc:sldMk cId="234459511" sldId="271"/>
            <ac:grpSpMk id="129" creationId="{62A2FEB6-F419-4684-9ABC-9E32E012E8B7}"/>
          </ac:grpSpMkLst>
        </pc:grpChg>
        <pc:grpChg chg="add del">
          <ac:chgData name="Sven Van de Velde" userId="00b08bc3e1e83696" providerId="LiveId" clId="{76ED2C03-2F93-4AD3-AB05-2E8BF92E3155}" dt="2022-12-31T07:42:06.843" v="1263" actId="26606"/>
          <ac:grpSpMkLst>
            <pc:docMk/>
            <pc:sldMk cId="234459511" sldId="271"/>
            <ac:grpSpMk id="133" creationId="{1DCE6B36-1420-43AB-86CF-4E653A517B9C}"/>
          </ac:grpSpMkLst>
        </pc:grpChg>
        <pc:graphicFrameChg chg="add mod modGraphic">
          <ac:chgData name="Sven Van de Velde" userId="00b08bc3e1e83696" providerId="LiveId" clId="{76ED2C03-2F93-4AD3-AB05-2E8BF92E3155}" dt="2022-12-31T12:36:23.946" v="4885" actId="207"/>
          <ac:graphicFrameMkLst>
            <pc:docMk/>
            <pc:sldMk cId="234459511" sldId="271"/>
            <ac:graphicFrameMk id="4" creationId="{06FE16F9-2E81-59CA-FD8B-6E6C773A41C3}"/>
          </ac:graphicFrameMkLst>
        </pc:graphicFrameChg>
        <pc:picChg chg="add del mod">
          <ac:chgData name="Sven Van de Velde" userId="00b08bc3e1e83696" providerId="LiveId" clId="{76ED2C03-2F93-4AD3-AB05-2E8BF92E3155}" dt="2022-12-31T07:45:22.876" v="1268" actId="478"/>
          <ac:picMkLst>
            <pc:docMk/>
            <pc:sldMk cId="234459511" sldId="271"/>
            <ac:picMk id="10" creationId="{A5F1DB02-5CAE-4A09-0CB3-22784C605D48}"/>
          </ac:picMkLst>
        </pc:picChg>
        <pc:picChg chg="add del">
          <ac:chgData name="Sven Van de Velde" userId="00b08bc3e1e83696" providerId="LiveId" clId="{76ED2C03-2F93-4AD3-AB05-2E8BF92E3155}" dt="2022-12-31T07:40:39.827" v="1247" actId="26606"/>
          <ac:picMkLst>
            <pc:docMk/>
            <pc:sldMk cId="234459511" sldId="271"/>
            <ac:picMk id="40" creationId="{3E94A106-9341-485C-9057-9D62B2BD083F}"/>
          </ac:picMkLst>
        </pc:picChg>
        <pc:picChg chg="add mod ord">
          <ac:chgData name="Sven Van de Velde" userId="00b08bc3e1e83696" providerId="LiveId" clId="{76ED2C03-2F93-4AD3-AB05-2E8BF92E3155}" dt="2022-12-31T08:43:17.325" v="2393" actId="29295"/>
          <ac:picMkLst>
            <pc:docMk/>
            <pc:sldMk cId="234459511" sldId="271"/>
            <ac:picMk id="41" creationId="{D687FF3A-00BC-CAA2-8D3D-7CF9F76043C5}"/>
          </ac:picMkLst>
        </pc:picChg>
        <pc:picChg chg="add del mod">
          <ac:chgData name="Sven Van de Velde" userId="00b08bc3e1e83696" providerId="LiveId" clId="{76ED2C03-2F93-4AD3-AB05-2E8BF92E3155}" dt="2022-12-31T08:30:05.395" v="2253"/>
          <ac:picMkLst>
            <pc:docMk/>
            <pc:sldMk cId="234459511" sldId="271"/>
            <ac:picMk id="72" creationId="{8E4B6154-21A0-E44A-6323-4749F47D355D}"/>
          </ac:picMkLst>
        </pc:picChg>
        <pc:picChg chg="add del">
          <ac:chgData name="Sven Van de Velde" userId="00b08bc3e1e83696" providerId="LiveId" clId="{76ED2C03-2F93-4AD3-AB05-2E8BF92E3155}" dt="2022-12-31T07:40:39.827" v="1247" actId="26606"/>
          <ac:picMkLst>
            <pc:docMk/>
            <pc:sldMk cId="234459511" sldId="271"/>
            <ac:picMk id="73" creationId="{9BE36DBF-0333-4D36-A5BF-81FDA2406FE9}"/>
          </ac:picMkLst>
        </pc:picChg>
        <pc:picChg chg="add del">
          <ac:chgData name="Sven Van de Velde" userId="00b08bc3e1e83696" providerId="LiveId" clId="{76ED2C03-2F93-4AD3-AB05-2E8BF92E3155}" dt="2022-12-31T07:40:42.475" v="1249" actId="26606"/>
          <ac:picMkLst>
            <pc:docMk/>
            <pc:sldMk cId="234459511" sldId="271"/>
            <ac:picMk id="77" creationId="{3E94A106-9341-485C-9057-9D62B2BD083F}"/>
          </ac:picMkLst>
        </pc:picChg>
        <pc:picChg chg="add del">
          <ac:chgData name="Sven Van de Velde" userId="00b08bc3e1e83696" providerId="LiveId" clId="{76ED2C03-2F93-4AD3-AB05-2E8BF92E3155}" dt="2022-12-31T07:40:42.475" v="1249" actId="26606"/>
          <ac:picMkLst>
            <pc:docMk/>
            <pc:sldMk cId="234459511" sldId="271"/>
            <ac:picMk id="80" creationId="{9BE36DBF-0333-4D36-A5BF-81FDA2406FE9}"/>
          </ac:picMkLst>
        </pc:picChg>
        <pc:picChg chg="add del">
          <ac:chgData name="Sven Van de Velde" userId="00b08bc3e1e83696" providerId="LiveId" clId="{76ED2C03-2F93-4AD3-AB05-2E8BF92E3155}" dt="2022-12-31T07:40:46.747" v="1251" actId="26606"/>
          <ac:picMkLst>
            <pc:docMk/>
            <pc:sldMk cId="234459511" sldId="271"/>
            <ac:picMk id="83" creationId="{91A1E618-D29E-4367-8C34-500E34D05B1E}"/>
          </ac:picMkLst>
        </pc:picChg>
        <pc:picChg chg="add del">
          <ac:chgData name="Sven Van de Velde" userId="00b08bc3e1e83696" providerId="LiveId" clId="{76ED2C03-2F93-4AD3-AB05-2E8BF92E3155}" dt="2022-12-31T07:41:25.382" v="1253" actId="26606"/>
          <ac:picMkLst>
            <pc:docMk/>
            <pc:sldMk cId="234459511" sldId="271"/>
            <ac:picMk id="89" creationId="{A85921EA-3A0D-43BC-8CB2-166ABD8BCC6A}"/>
          </ac:picMkLst>
        </pc:picChg>
        <pc:picChg chg="add del">
          <ac:chgData name="Sven Van de Velde" userId="00b08bc3e1e83696" providerId="LiveId" clId="{76ED2C03-2F93-4AD3-AB05-2E8BF92E3155}" dt="2022-12-31T07:41:27.985" v="1255" actId="26606"/>
          <ac:picMkLst>
            <pc:docMk/>
            <pc:sldMk cId="234459511" sldId="271"/>
            <ac:picMk id="96" creationId="{91A1E618-D29E-4367-8C34-500E34D05B1E}"/>
          </ac:picMkLst>
        </pc:picChg>
        <pc:picChg chg="add del">
          <ac:chgData name="Sven Van de Velde" userId="00b08bc3e1e83696" providerId="LiveId" clId="{76ED2C03-2F93-4AD3-AB05-2E8BF92E3155}" dt="2022-12-31T07:41:30.468" v="1257" actId="26606"/>
          <ac:picMkLst>
            <pc:docMk/>
            <pc:sldMk cId="234459511" sldId="271"/>
            <ac:picMk id="104" creationId="{91A1E618-D29E-4367-8C34-500E34D05B1E}"/>
          </ac:picMkLst>
        </pc:picChg>
        <pc:picChg chg="add del">
          <ac:chgData name="Sven Van de Velde" userId="00b08bc3e1e83696" providerId="LiveId" clId="{76ED2C03-2F93-4AD3-AB05-2E8BF92E3155}" dt="2022-12-31T07:41:34.290" v="1259" actId="26606"/>
          <ac:picMkLst>
            <pc:docMk/>
            <pc:sldMk cId="234459511" sldId="271"/>
            <ac:picMk id="112" creationId="{A85921EA-3A0D-43BC-8CB2-166ABD8BCC6A}"/>
          </ac:picMkLst>
        </pc:picChg>
        <pc:picChg chg="add del">
          <ac:chgData name="Sven Van de Velde" userId="00b08bc3e1e83696" providerId="LiveId" clId="{76ED2C03-2F93-4AD3-AB05-2E8BF92E3155}" dt="2022-12-31T07:42:01.780" v="1261" actId="26606"/>
          <ac:picMkLst>
            <pc:docMk/>
            <pc:sldMk cId="234459511" sldId="271"/>
            <ac:picMk id="122" creationId="{3E94A106-9341-485C-9057-9D62B2BD083F}"/>
          </ac:picMkLst>
        </pc:picChg>
        <pc:picChg chg="add del">
          <ac:chgData name="Sven Van de Velde" userId="00b08bc3e1e83696" providerId="LiveId" clId="{76ED2C03-2F93-4AD3-AB05-2E8BF92E3155}" dt="2022-12-31T07:42:01.780" v="1261" actId="26606"/>
          <ac:picMkLst>
            <pc:docMk/>
            <pc:sldMk cId="234459511" sldId="271"/>
            <ac:picMk id="126" creationId="{9BE36DBF-0333-4D36-A5BF-81FDA2406FE9}"/>
          </ac:picMkLst>
        </pc:picChg>
        <pc:picChg chg="add del">
          <ac:chgData name="Sven Van de Velde" userId="00b08bc3e1e83696" providerId="LiveId" clId="{76ED2C03-2F93-4AD3-AB05-2E8BF92E3155}" dt="2022-12-31T07:42:06.843" v="1263" actId="26606"/>
          <ac:picMkLst>
            <pc:docMk/>
            <pc:sldMk cId="234459511" sldId="271"/>
            <ac:picMk id="131" creationId="{3E94A106-9341-485C-9057-9D62B2BD083F}"/>
          </ac:picMkLst>
        </pc:picChg>
        <pc:picChg chg="add del">
          <ac:chgData name="Sven Van de Velde" userId="00b08bc3e1e83696" providerId="LiveId" clId="{76ED2C03-2F93-4AD3-AB05-2E8BF92E3155}" dt="2022-12-31T07:42:06.843" v="1263" actId="26606"/>
          <ac:picMkLst>
            <pc:docMk/>
            <pc:sldMk cId="234459511" sldId="271"/>
            <ac:picMk id="135" creationId="{9BE36DBF-0333-4D36-A5BF-81FDA2406FE9}"/>
          </ac:picMkLst>
        </pc:picChg>
      </pc:sldChg>
      <pc:sldChg chg="addSp delSp modSp new mod modTransition setBg">
        <pc:chgData name="Sven Van de Velde" userId="00b08bc3e1e83696" providerId="LiveId" clId="{76ED2C03-2F93-4AD3-AB05-2E8BF92E3155}" dt="2022-12-31T08:53:25.796" v="2405"/>
        <pc:sldMkLst>
          <pc:docMk/>
          <pc:sldMk cId="2222857687" sldId="272"/>
        </pc:sldMkLst>
        <pc:spChg chg="add del">
          <ac:chgData name="Sven Van de Velde" userId="00b08bc3e1e83696" providerId="LiveId" clId="{76ED2C03-2F93-4AD3-AB05-2E8BF92E3155}" dt="2022-12-31T08:44:02.152" v="2397" actId="26606"/>
          <ac:spMkLst>
            <pc:docMk/>
            <pc:sldMk cId="2222857687" sldId="272"/>
            <ac:spMk id="7" creationId="{DFE88786-7EC9-4CF1-8553-2C3021944882}"/>
          </ac:spMkLst>
        </pc:spChg>
        <pc:grpChg chg="add del">
          <ac:chgData name="Sven Van de Velde" userId="00b08bc3e1e83696" providerId="LiveId" clId="{76ED2C03-2F93-4AD3-AB05-2E8BF92E3155}" dt="2022-12-31T08:44:02.152" v="2397" actId="26606"/>
          <ac:grpSpMkLst>
            <pc:docMk/>
            <pc:sldMk cId="2222857687" sldId="272"/>
            <ac:grpSpMk id="13" creationId="{AFCC34F2-8A34-4176-9DCF-3E14806B31C9}"/>
          </ac:grpSpMkLst>
        </pc:grpChg>
        <pc:grpChg chg="add del">
          <ac:chgData name="Sven Van de Velde" userId="00b08bc3e1e83696" providerId="LiveId" clId="{76ED2C03-2F93-4AD3-AB05-2E8BF92E3155}" dt="2022-12-31T08:44:02.152" v="2397" actId="26606"/>
          <ac:grpSpMkLst>
            <pc:docMk/>
            <pc:sldMk cId="2222857687" sldId="272"/>
            <ac:grpSpMk id="49" creationId="{6EBD291B-DF20-4DC7-B790-C0E2209CC840}"/>
          </ac:grpSpMkLst>
        </pc:grpChg>
        <pc:picChg chg="add mod">
          <ac:chgData name="Sven Van de Velde" userId="00b08bc3e1e83696" providerId="LiveId" clId="{76ED2C03-2F93-4AD3-AB05-2E8BF92E3155}" dt="2022-12-31T08:44:30.690" v="2399"/>
          <ac:picMkLst>
            <pc:docMk/>
            <pc:sldMk cId="2222857687" sldId="272"/>
            <ac:picMk id="2" creationId="{007FC78A-6E82-99A4-4F3A-BE87C65A3673}"/>
          </ac:picMkLst>
        </pc:picChg>
        <pc:picChg chg="add del">
          <ac:chgData name="Sven Van de Velde" userId="00b08bc3e1e83696" providerId="LiveId" clId="{76ED2C03-2F93-4AD3-AB05-2E8BF92E3155}" dt="2022-12-31T08:44:02.152" v="2397" actId="26606"/>
          <ac:picMkLst>
            <pc:docMk/>
            <pc:sldMk cId="2222857687" sldId="272"/>
            <ac:picMk id="9" creationId="{86D8F06D-0176-412D-A69C-AF7042B7EE96}"/>
          </ac:picMkLst>
        </pc:picChg>
        <pc:picChg chg="add del">
          <ac:chgData name="Sven Van de Velde" userId="00b08bc3e1e83696" providerId="LiveId" clId="{76ED2C03-2F93-4AD3-AB05-2E8BF92E3155}" dt="2022-12-31T08:44:02.152" v="2397" actId="26606"/>
          <ac:picMkLst>
            <pc:docMk/>
            <pc:sldMk cId="2222857687" sldId="272"/>
            <ac:picMk id="11" creationId="{815562A4-61AD-4BDB-9BDB-34860AE47A55}"/>
          </ac:picMkLst>
        </pc:picChg>
      </pc:sldChg>
      <pc:sldChg chg="addSp delSp modSp new mod setBg modClrScheme delDesignElem chgLayout">
        <pc:chgData name="Sven Van de Velde" userId="00b08bc3e1e83696" providerId="LiveId" clId="{76ED2C03-2F93-4AD3-AB05-2E8BF92E3155}" dt="2023-01-02T07:35:26.089" v="11547" actId="20577"/>
        <pc:sldMkLst>
          <pc:docMk/>
          <pc:sldMk cId="2720935723" sldId="273"/>
        </pc:sldMkLst>
        <pc:spChg chg="del">
          <ac:chgData name="Sven Van de Velde" userId="00b08bc3e1e83696" providerId="LiveId" clId="{76ED2C03-2F93-4AD3-AB05-2E8BF92E3155}" dt="2022-12-31T09:02:21.753" v="2740" actId="700"/>
          <ac:spMkLst>
            <pc:docMk/>
            <pc:sldMk cId="2720935723" sldId="273"/>
            <ac:spMk id="2" creationId="{57B2F197-B31D-E8E6-89F8-90782668A989}"/>
          </ac:spMkLst>
        </pc:spChg>
        <pc:spChg chg="del">
          <ac:chgData name="Sven Van de Velde" userId="00b08bc3e1e83696" providerId="LiveId" clId="{76ED2C03-2F93-4AD3-AB05-2E8BF92E3155}" dt="2022-12-31T09:02:21.753" v="2740" actId="700"/>
          <ac:spMkLst>
            <pc:docMk/>
            <pc:sldMk cId="2720935723" sldId="273"/>
            <ac:spMk id="3" creationId="{5807465B-B91A-13CD-83BE-EF44266E8727}"/>
          </ac:spMkLst>
        </pc:spChg>
        <pc:spChg chg="add mod ord">
          <ac:chgData name="Sven Van de Velde" userId="00b08bc3e1e83696" providerId="LiveId" clId="{76ED2C03-2F93-4AD3-AB05-2E8BF92E3155}" dt="2023-01-02T07:35:26.089" v="11547" actId="20577"/>
          <ac:spMkLst>
            <pc:docMk/>
            <pc:sldMk cId="2720935723" sldId="273"/>
            <ac:spMk id="4" creationId="{F4AF85A7-9754-9462-FBDC-CD410C0420C2}"/>
          </ac:spMkLst>
        </pc:spChg>
        <pc:spChg chg="add del mod">
          <ac:chgData name="Sven Van de Velde" userId="00b08bc3e1e83696" providerId="LiveId" clId="{76ED2C03-2F93-4AD3-AB05-2E8BF92E3155}" dt="2022-12-31T09:22:47.644" v="2816" actId="21"/>
          <ac:spMkLst>
            <pc:docMk/>
            <pc:sldMk cId="2720935723" sldId="273"/>
            <ac:spMk id="6" creationId="{FF7C8351-C4B8-C146-5632-BB93D59356A0}"/>
          </ac:spMkLst>
        </pc:spChg>
        <pc:spChg chg="add del mod">
          <ac:chgData name="Sven Van de Velde" userId="00b08bc3e1e83696" providerId="LiveId" clId="{76ED2C03-2F93-4AD3-AB05-2E8BF92E3155}" dt="2022-12-31T09:22:47.644" v="2816" actId="21"/>
          <ac:spMkLst>
            <pc:docMk/>
            <pc:sldMk cId="2720935723" sldId="273"/>
            <ac:spMk id="8" creationId="{B5C7FB6E-7671-0903-6C1B-91C076548A54}"/>
          </ac:spMkLst>
        </pc:spChg>
        <pc:spChg chg="add mod ord">
          <ac:chgData name="Sven Van de Velde" userId="00b08bc3e1e83696" providerId="LiveId" clId="{76ED2C03-2F93-4AD3-AB05-2E8BF92E3155}" dt="2022-12-31T11:20:06.334" v="4735" actId="207"/>
          <ac:spMkLst>
            <pc:docMk/>
            <pc:sldMk cId="2720935723" sldId="273"/>
            <ac:spMk id="9" creationId="{8E03F651-77B0-2712-4C23-85373E91AEEC}"/>
          </ac:spMkLst>
        </pc:spChg>
        <pc:spChg chg="add mod ord">
          <ac:chgData name="Sven Van de Velde" userId="00b08bc3e1e83696" providerId="LiveId" clId="{76ED2C03-2F93-4AD3-AB05-2E8BF92E3155}" dt="2022-12-31T11:20:06.334" v="4735" actId="207"/>
          <ac:spMkLst>
            <pc:docMk/>
            <pc:sldMk cId="2720935723" sldId="273"/>
            <ac:spMk id="10" creationId="{318F8A48-EF23-D241-9CDC-6E61412B5BDE}"/>
          </ac:spMkLst>
        </pc:spChg>
        <pc:spChg chg="add mod">
          <ac:chgData name="Sven Van de Velde" userId="00b08bc3e1e83696" providerId="LiveId" clId="{76ED2C03-2F93-4AD3-AB05-2E8BF92E3155}" dt="2022-12-31T12:38:16.391" v="4889" actId="255"/>
          <ac:spMkLst>
            <pc:docMk/>
            <pc:sldMk cId="2720935723" sldId="273"/>
            <ac:spMk id="11" creationId="{644653C3-A962-237C-C83B-C620C04DEEB1}"/>
          </ac:spMkLst>
        </pc:spChg>
        <pc:spChg chg="add del mod ord">
          <ac:chgData name="Sven Van de Velde" userId="00b08bc3e1e83696" providerId="LiveId" clId="{76ED2C03-2F93-4AD3-AB05-2E8BF92E3155}" dt="2022-12-31T11:25:24.338" v="4817" actId="478"/>
          <ac:spMkLst>
            <pc:docMk/>
            <pc:sldMk cId="2720935723" sldId="273"/>
            <ac:spMk id="18" creationId="{2BF54F9D-E82C-08D4-F8E6-AE241D1CE16B}"/>
          </ac:spMkLst>
        </pc:spChg>
        <pc:spChg chg="add del">
          <ac:chgData name="Sven Van de Velde" userId="00b08bc3e1e83696" providerId="LiveId" clId="{76ED2C03-2F93-4AD3-AB05-2E8BF92E3155}" dt="2022-12-31T09:23:06.084" v="2819" actId="26606"/>
          <ac:spMkLst>
            <pc:docMk/>
            <pc:sldMk cId="2720935723" sldId="273"/>
            <ac:spMk id="1076" creationId="{C2E4E997-8672-4FFD-B8EC-9932A8E4714B}"/>
          </ac:spMkLst>
        </pc:spChg>
        <pc:grpChg chg="add del">
          <ac:chgData name="Sven Van de Velde" userId="00b08bc3e1e83696" providerId="LiveId" clId="{76ED2C03-2F93-4AD3-AB05-2E8BF92E3155}" dt="2022-12-31T09:23:06.084" v="2819" actId="26606"/>
          <ac:grpSpMkLst>
            <pc:docMk/>
            <pc:sldMk cId="2720935723" sldId="273"/>
            <ac:grpSpMk id="1035" creationId="{EB95AFDF-FA7D-4311-9C65-6D507D92F474}"/>
          </ac:grpSpMkLst>
        </pc:grpChg>
        <pc:grpChg chg="add del">
          <ac:chgData name="Sven Van de Velde" userId="00b08bc3e1e83696" providerId="LiveId" clId="{76ED2C03-2F93-4AD3-AB05-2E8BF92E3155}" dt="2022-12-31T09:23:06.084" v="2819" actId="26606"/>
          <ac:grpSpMkLst>
            <pc:docMk/>
            <pc:sldMk cId="2720935723" sldId="273"/>
            <ac:grpSpMk id="1080" creationId="{453E4DEE-E996-40F8-8635-0FF43D7348F9}"/>
          </ac:grpSpMkLst>
        </pc:grpChg>
        <pc:grpChg chg="add del">
          <ac:chgData name="Sven Van de Velde" userId="00b08bc3e1e83696" providerId="LiveId" clId="{76ED2C03-2F93-4AD3-AB05-2E8BF92E3155}" dt="2022-12-31T09:23:05.945" v="2818" actId="26606"/>
          <ac:grpSpMkLst>
            <pc:docMk/>
            <pc:sldMk cId="2720935723" sldId="273"/>
            <ac:grpSpMk id="1114" creationId="{A838DBA2-246D-4087-AE0A-6EA2B4B65AF3}"/>
          </ac:grpSpMkLst>
        </pc:grpChg>
        <pc:grpChg chg="add del">
          <ac:chgData name="Sven Van de Velde" userId="00b08bc3e1e83696" providerId="LiveId" clId="{76ED2C03-2F93-4AD3-AB05-2E8BF92E3155}" dt="2022-12-31T09:23:05.945" v="2818" actId="26606"/>
          <ac:grpSpMkLst>
            <pc:docMk/>
            <pc:sldMk cId="2720935723" sldId="273"/>
            <ac:grpSpMk id="1155" creationId="{A0B38558-5389-4817-936F-FD62560CAC11}"/>
          </ac:grpSpMkLst>
        </pc:grpChg>
        <pc:grpChg chg="add del">
          <ac:chgData name="Sven Van de Velde" userId="00b08bc3e1e83696" providerId="LiveId" clId="{76ED2C03-2F93-4AD3-AB05-2E8BF92E3155}" dt="2022-12-31T09:23:05.945" v="2818" actId="26606"/>
          <ac:grpSpMkLst>
            <pc:docMk/>
            <pc:sldMk cId="2720935723" sldId="273"/>
            <ac:grpSpMk id="1159" creationId="{15502586-682B-4EDF-9515-674BB4E1CD13}"/>
          </ac:grpSpMkLst>
        </pc:grpChg>
        <pc:grpChg chg="add del">
          <ac:chgData name="Sven Van de Velde" userId="00b08bc3e1e83696" providerId="LiveId" clId="{76ED2C03-2F93-4AD3-AB05-2E8BF92E3155}" dt="2022-12-31T11:25:16.608" v="4815" actId="700"/>
          <ac:grpSpMkLst>
            <pc:docMk/>
            <pc:sldMk cId="2720935723" sldId="273"/>
            <ac:grpSpMk id="1215" creationId="{A838DBA2-246D-4087-AE0A-6EA2B4B65AF3}"/>
          </ac:grpSpMkLst>
        </pc:grpChg>
        <pc:grpChg chg="add del">
          <ac:chgData name="Sven Van de Velde" userId="00b08bc3e1e83696" providerId="LiveId" clId="{76ED2C03-2F93-4AD3-AB05-2E8BF92E3155}" dt="2022-12-31T11:25:16.608" v="4815" actId="700"/>
          <ac:grpSpMkLst>
            <pc:docMk/>
            <pc:sldMk cId="2720935723" sldId="273"/>
            <ac:grpSpMk id="1216" creationId="{9AE4726C-1831-4FE3-9A11-227F0DC2F0BC}"/>
          </ac:grpSpMkLst>
        </pc:grpChg>
        <pc:grpChg chg="add del">
          <ac:chgData name="Sven Van de Velde" userId="00b08bc3e1e83696" providerId="LiveId" clId="{76ED2C03-2F93-4AD3-AB05-2E8BF92E3155}" dt="2022-12-31T11:25:16.608" v="4815" actId="700"/>
          <ac:grpSpMkLst>
            <pc:docMk/>
            <pc:sldMk cId="2720935723" sldId="273"/>
            <ac:grpSpMk id="1218" creationId="{E916825F-759B-4F1A-BA80-AF7137691EC5}"/>
          </ac:grpSpMkLst>
        </pc:grpChg>
        <pc:picChg chg="add del mod">
          <ac:chgData name="Sven Van de Velde" userId="00b08bc3e1e83696" providerId="LiveId" clId="{76ED2C03-2F93-4AD3-AB05-2E8BF92E3155}" dt="2022-12-31T11:11:11.400" v="4489" actId="478"/>
          <ac:picMkLst>
            <pc:docMk/>
            <pc:sldMk cId="2720935723" sldId="273"/>
            <ac:picMk id="13" creationId="{51445006-F6C8-6DDB-D669-46BA7765D296}"/>
          </ac:picMkLst>
        </pc:picChg>
        <pc:picChg chg="add del mod">
          <ac:chgData name="Sven Van de Velde" userId="00b08bc3e1e83696" providerId="LiveId" clId="{76ED2C03-2F93-4AD3-AB05-2E8BF92E3155}" dt="2022-12-31T11:11:57.663" v="4492" actId="478"/>
          <ac:picMkLst>
            <pc:docMk/>
            <pc:sldMk cId="2720935723" sldId="273"/>
            <ac:picMk id="15" creationId="{EC5E2E04-6962-9684-E31D-D3816CF451C4}"/>
          </ac:picMkLst>
        </pc:picChg>
        <pc:picChg chg="add del mod ord modCrop">
          <ac:chgData name="Sven Van de Velde" userId="00b08bc3e1e83696" providerId="LiveId" clId="{76ED2C03-2F93-4AD3-AB05-2E8BF92E3155}" dt="2022-12-31T11:19:22.371" v="4533" actId="478"/>
          <ac:picMkLst>
            <pc:docMk/>
            <pc:sldMk cId="2720935723" sldId="273"/>
            <ac:picMk id="17" creationId="{E577EA17-2D8A-0A27-8CEF-75D9E16269F8}"/>
          </ac:picMkLst>
        </pc:picChg>
        <pc:picChg chg="add del mod ord">
          <ac:chgData name="Sven Van de Velde" userId="00b08bc3e1e83696" providerId="LiveId" clId="{76ED2C03-2F93-4AD3-AB05-2E8BF92E3155}" dt="2022-12-31T09:14:42.088" v="2791" actId="478"/>
          <ac:picMkLst>
            <pc:docMk/>
            <pc:sldMk cId="2720935723" sldId="273"/>
            <ac:picMk id="1026" creationId="{4A49C505-A37E-182D-8EE5-17DB3A01B0D3}"/>
          </ac:picMkLst>
        </pc:picChg>
        <pc:picChg chg="add del mod ord">
          <ac:chgData name="Sven Van de Velde" userId="00b08bc3e1e83696" providerId="LiveId" clId="{76ED2C03-2F93-4AD3-AB05-2E8BF92E3155}" dt="2022-12-31T09:14:43.632" v="2792" actId="478"/>
          <ac:picMkLst>
            <pc:docMk/>
            <pc:sldMk cId="2720935723" sldId="273"/>
            <ac:picMk id="1028" creationId="{C024CE07-502A-BD87-A9AF-BAB42BA3089A}"/>
          </ac:picMkLst>
        </pc:picChg>
        <pc:picChg chg="add mod">
          <ac:chgData name="Sven Van de Velde" userId="00b08bc3e1e83696" providerId="LiveId" clId="{76ED2C03-2F93-4AD3-AB05-2E8BF92E3155}" dt="2022-12-31T11:25:01.145" v="4814" actId="1035"/>
          <ac:picMkLst>
            <pc:docMk/>
            <pc:sldMk cId="2720935723" sldId="273"/>
            <ac:picMk id="1030" creationId="{31989D4C-08E9-754C-F137-26D7F097F78E}"/>
          </ac:picMkLst>
        </pc:picChg>
        <pc:picChg chg="add del">
          <ac:chgData name="Sven Van de Velde" userId="00b08bc3e1e83696" providerId="LiveId" clId="{76ED2C03-2F93-4AD3-AB05-2E8BF92E3155}" dt="2022-12-31T09:23:06.084" v="2819" actId="26606"/>
          <ac:picMkLst>
            <pc:docMk/>
            <pc:sldMk cId="2720935723" sldId="273"/>
            <ac:picMk id="1033" creationId="{5FF7B57D-FF7B-48B3-9F60-9BCEEECF9E76}"/>
          </ac:picMkLst>
        </pc:picChg>
        <pc:picChg chg="add del">
          <ac:chgData name="Sven Van de Velde" userId="00b08bc3e1e83696" providerId="LiveId" clId="{76ED2C03-2F93-4AD3-AB05-2E8BF92E3155}" dt="2022-12-31T09:23:06.084" v="2819" actId="26606"/>
          <ac:picMkLst>
            <pc:docMk/>
            <pc:sldMk cId="2720935723" sldId="273"/>
            <ac:picMk id="1078" creationId="{FE6BA9E6-1D9E-4D30-B528-D49FA1342E4E}"/>
          </ac:picMkLst>
        </pc:picChg>
        <pc:picChg chg="add del">
          <ac:chgData name="Sven Van de Velde" userId="00b08bc3e1e83696" providerId="LiveId" clId="{76ED2C03-2F93-4AD3-AB05-2E8BF92E3155}" dt="2022-12-31T09:23:05.945" v="2818" actId="26606"/>
          <ac:picMkLst>
            <pc:docMk/>
            <pc:sldMk cId="2720935723" sldId="273"/>
            <ac:picMk id="1112" creationId="{59FACE42-44B0-4185-8ED4-9043A78C8600}"/>
          </ac:picMkLst>
        </pc:picChg>
        <pc:picChg chg="add del">
          <ac:chgData name="Sven Van de Velde" userId="00b08bc3e1e83696" providerId="LiveId" clId="{76ED2C03-2F93-4AD3-AB05-2E8BF92E3155}" dt="2022-12-31T11:25:16.608" v="4815" actId="700"/>
          <ac:picMkLst>
            <pc:docMk/>
            <pc:sldMk cId="2720935723" sldId="273"/>
            <ac:picMk id="1214" creationId="{59FACE42-44B0-4185-8ED4-9043A78C8600}"/>
          </ac:picMkLst>
        </pc:picChg>
      </pc:sldChg>
      <pc:sldChg chg="addSp delSp modSp new mod ord setBg">
        <pc:chgData name="Sven Van de Velde" userId="00b08bc3e1e83696" providerId="LiveId" clId="{76ED2C03-2F93-4AD3-AB05-2E8BF92E3155}" dt="2023-01-01T16:31:40.481" v="8815" actId="1076"/>
        <pc:sldMkLst>
          <pc:docMk/>
          <pc:sldMk cId="1230013644" sldId="274"/>
        </pc:sldMkLst>
        <pc:spChg chg="add mod">
          <ac:chgData name="Sven Van de Velde" userId="00b08bc3e1e83696" providerId="LiveId" clId="{76ED2C03-2F93-4AD3-AB05-2E8BF92E3155}" dt="2023-01-01T16:31:40.481" v="8815" actId="1076"/>
          <ac:spMkLst>
            <pc:docMk/>
            <pc:sldMk cId="1230013644" sldId="274"/>
            <ac:spMk id="2" creationId="{0D9DC47F-5C07-9157-4DA1-BF5908BE61ED}"/>
          </ac:spMkLst>
        </pc:spChg>
        <pc:spChg chg="add del mod">
          <ac:chgData name="Sven Van de Velde" userId="00b08bc3e1e83696" providerId="LiveId" clId="{76ED2C03-2F93-4AD3-AB05-2E8BF92E3155}" dt="2023-01-01T12:34:45.061" v="6129" actId="478"/>
          <ac:spMkLst>
            <pc:docMk/>
            <pc:sldMk cId="1230013644" sldId="274"/>
            <ac:spMk id="2" creationId="{BBA2C40B-6E5F-3E42-A258-1F7BC71944EF}"/>
          </ac:spMkLst>
        </pc:spChg>
        <pc:spChg chg="add del mod">
          <ac:chgData name="Sven Van de Velde" userId="00b08bc3e1e83696" providerId="LiveId" clId="{76ED2C03-2F93-4AD3-AB05-2E8BF92E3155}" dt="2022-12-31T12:49:39.398" v="4918" actId="478"/>
          <ac:spMkLst>
            <pc:docMk/>
            <pc:sldMk cId="1230013644" sldId="274"/>
            <ac:spMk id="4" creationId="{0DC73537-456E-2AB2-F677-47B660933C7F}"/>
          </ac:spMkLst>
        </pc:spChg>
        <pc:spChg chg="add mod">
          <ac:chgData name="Sven Van de Velde" userId="00b08bc3e1e83696" providerId="LiveId" clId="{76ED2C03-2F93-4AD3-AB05-2E8BF92E3155}" dt="2023-01-01T16:25:08.181" v="8315" actId="1076"/>
          <ac:spMkLst>
            <pc:docMk/>
            <pc:sldMk cId="1230013644" sldId="274"/>
            <ac:spMk id="7" creationId="{ECD9F35A-664D-70E8-C177-07309BF3954A}"/>
          </ac:spMkLst>
        </pc:spChg>
        <pc:spChg chg="add del">
          <ac:chgData name="Sven Van de Velde" userId="00b08bc3e1e83696" providerId="LiveId" clId="{76ED2C03-2F93-4AD3-AB05-2E8BF92E3155}" dt="2022-12-31T12:45:11.104" v="4899" actId="26606"/>
          <ac:spMkLst>
            <pc:docMk/>
            <pc:sldMk cId="1230013644" sldId="274"/>
            <ac:spMk id="10" creationId="{BC3E363D-4793-4E9B-88F5-58007346CFBE}"/>
          </ac:spMkLst>
        </pc:spChg>
        <pc:spChg chg="add del">
          <ac:chgData name="Sven Van de Velde" userId="00b08bc3e1e83696" providerId="LiveId" clId="{76ED2C03-2F93-4AD3-AB05-2E8BF92E3155}" dt="2022-12-31T12:45:11.986" v="4901" actId="26606"/>
          <ac:spMkLst>
            <pc:docMk/>
            <pc:sldMk cId="1230013644" sldId="274"/>
            <ac:spMk id="15" creationId="{1E43660D-412A-41EF-9745-E92C0AC60448}"/>
          </ac:spMkLst>
        </pc:spChg>
        <pc:spChg chg="add del">
          <ac:chgData name="Sven Van de Velde" userId="00b08bc3e1e83696" providerId="LiveId" clId="{76ED2C03-2F93-4AD3-AB05-2E8BF92E3155}" dt="2022-12-31T12:45:24.667" v="4903" actId="26606"/>
          <ac:spMkLst>
            <pc:docMk/>
            <pc:sldMk cId="1230013644" sldId="274"/>
            <ac:spMk id="18" creationId="{BC3E363D-4793-4E9B-88F5-58007346CFBE}"/>
          </ac:spMkLst>
        </pc:spChg>
        <pc:spChg chg="add del">
          <ac:chgData name="Sven Van de Velde" userId="00b08bc3e1e83696" providerId="LiveId" clId="{76ED2C03-2F93-4AD3-AB05-2E8BF92E3155}" dt="2022-12-31T12:45:27.304" v="4905" actId="26606"/>
          <ac:spMkLst>
            <pc:docMk/>
            <pc:sldMk cId="1230013644" sldId="274"/>
            <ac:spMk id="22" creationId="{1E43660D-412A-41EF-9745-E92C0AC60448}"/>
          </ac:spMkLst>
        </pc:spChg>
        <pc:spChg chg="add del">
          <ac:chgData name="Sven Van de Velde" userId="00b08bc3e1e83696" providerId="LiveId" clId="{76ED2C03-2F93-4AD3-AB05-2E8BF92E3155}" dt="2022-12-31T12:45:27.849" v="4907" actId="26606"/>
          <ac:spMkLst>
            <pc:docMk/>
            <pc:sldMk cId="1230013644" sldId="274"/>
            <ac:spMk id="25" creationId="{BC3E363D-4793-4E9B-88F5-58007346CFBE}"/>
          </ac:spMkLst>
        </pc:spChg>
        <pc:spChg chg="add del">
          <ac:chgData name="Sven Van de Velde" userId="00b08bc3e1e83696" providerId="LiveId" clId="{76ED2C03-2F93-4AD3-AB05-2E8BF92E3155}" dt="2022-12-31T12:45:30.514" v="4909" actId="26606"/>
          <ac:spMkLst>
            <pc:docMk/>
            <pc:sldMk cId="1230013644" sldId="274"/>
            <ac:spMk id="29" creationId="{3D66C6E3-EBD2-40B7-8FD8-D6D2250FC482}"/>
          </ac:spMkLst>
        </pc:spChg>
        <pc:spChg chg="add del">
          <ac:chgData name="Sven Van de Velde" userId="00b08bc3e1e83696" providerId="LiveId" clId="{76ED2C03-2F93-4AD3-AB05-2E8BF92E3155}" dt="2022-12-31T12:45:33.418" v="4911" actId="26606"/>
          <ac:spMkLst>
            <pc:docMk/>
            <pc:sldMk cId="1230013644" sldId="274"/>
            <ac:spMk id="50" creationId="{392C7167-368D-444E-9E47-2E8891515B25}"/>
          </ac:spMkLst>
        </pc:spChg>
        <pc:spChg chg="add del">
          <ac:chgData name="Sven Van de Velde" userId="00b08bc3e1e83696" providerId="LiveId" clId="{76ED2C03-2F93-4AD3-AB05-2E8BF92E3155}" dt="2022-12-31T12:45:33.418" v="4911" actId="26606"/>
          <ac:spMkLst>
            <pc:docMk/>
            <pc:sldMk cId="1230013644" sldId="274"/>
            <ac:spMk id="51" creationId="{F2748E73-80C5-425F-913B-7742A712C5B3}"/>
          </ac:spMkLst>
        </pc:spChg>
        <pc:grpChg chg="add del">
          <ac:chgData name="Sven Van de Velde" userId="00b08bc3e1e83696" providerId="LiveId" clId="{76ED2C03-2F93-4AD3-AB05-2E8BF92E3155}" dt="2022-12-31T12:45:33.418" v="4911" actId="26606"/>
          <ac:grpSpMkLst>
            <pc:docMk/>
            <pc:sldMk cId="1230013644" sldId="274"/>
            <ac:grpSpMk id="52" creationId="{EC8459A0-4A67-4667-8375-3C1891D63CC5}"/>
          </ac:grpSpMkLst>
        </pc:grpChg>
        <pc:grpChg chg="add del">
          <ac:chgData name="Sven Van de Velde" userId="00b08bc3e1e83696" providerId="LiveId" clId="{76ED2C03-2F93-4AD3-AB05-2E8BF92E3155}" dt="2022-12-31T12:45:35.792" v="4913" actId="26606"/>
          <ac:grpSpMkLst>
            <pc:docMk/>
            <pc:sldMk cId="1230013644" sldId="274"/>
            <ac:grpSpMk id="65" creationId="{08AFDCCA-EC08-414E-B480-1D1877FE7448}"/>
          </ac:grpSpMkLst>
        </pc:grpChg>
        <pc:picChg chg="add del mod">
          <ac:chgData name="Sven Van de Velde" userId="00b08bc3e1e83696" providerId="LiveId" clId="{76ED2C03-2F93-4AD3-AB05-2E8BF92E3155}" dt="2022-12-31T12:49:35.221" v="4916" actId="478"/>
          <ac:picMkLst>
            <pc:docMk/>
            <pc:sldMk cId="1230013644" sldId="274"/>
            <ac:picMk id="3" creationId="{93BDF06C-3CCF-3233-8DAA-86FECE64D759}"/>
          </ac:picMkLst>
        </pc:picChg>
        <pc:picChg chg="add mod modCrop">
          <ac:chgData name="Sven Van de Velde" userId="00b08bc3e1e83696" providerId="LiveId" clId="{76ED2C03-2F93-4AD3-AB05-2E8BF92E3155}" dt="2023-01-01T16:25:23.371" v="8317" actId="1076"/>
          <ac:picMkLst>
            <pc:docMk/>
            <pc:sldMk cId="1230013644" sldId="274"/>
            <ac:picMk id="6" creationId="{494CC119-8D28-EE4E-D425-2E8E9C437607}"/>
          </ac:picMkLst>
        </pc:picChg>
        <pc:picChg chg="add del">
          <ac:chgData name="Sven Van de Velde" userId="00b08bc3e1e83696" providerId="LiveId" clId="{76ED2C03-2F93-4AD3-AB05-2E8BF92E3155}" dt="2022-12-31T12:45:11.104" v="4899" actId="26606"/>
          <ac:picMkLst>
            <pc:docMk/>
            <pc:sldMk cId="1230013644" sldId="274"/>
            <ac:picMk id="8" creationId="{43BCD4D4-0FCB-418E-9D58-033B2DB4157F}"/>
          </ac:picMkLst>
        </pc:picChg>
        <pc:picChg chg="add del">
          <ac:chgData name="Sven Van de Velde" userId="00b08bc3e1e83696" providerId="LiveId" clId="{76ED2C03-2F93-4AD3-AB05-2E8BF92E3155}" dt="2022-12-31T12:45:11.104" v="4899" actId="26606"/>
          <ac:picMkLst>
            <pc:docMk/>
            <pc:sldMk cId="1230013644" sldId="274"/>
            <ac:picMk id="12" creationId="{AA3F2319-3466-4D84-ABE4-77BC773F35D1}"/>
          </ac:picMkLst>
        </pc:picChg>
        <pc:picChg chg="add del">
          <ac:chgData name="Sven Van de Velde" userId="00b08bc3e1e83696" providerId="LiveId" clId="{76ED2C03-2F93-4AD3-AB05-2E8BF92E3155}" dt="2022-12-31T12:45:11.986" v="4901" actId="26606"/>
          <ac:picMkLst>
            <pc:docMk/>
            <pc:sldMk cId="1230013644" sldId="274"/>
            <ac:picMk id="14" creationId="{705E34FB-F15B-4B97-A591-8EE92E5FAEB1}"/>
          </ac:picMkLst>
        </pc:picChg>
        <pc:picChg chg="add del">
          <ac:chgData name="Sven Van de Velde" userId="00b08bc3e1e83696" providerId="LiveId" clId="{76ED2C03-2F93-4AD3-AB05-2E8BF92E3155}" dt="2022-12-31T12:45:24.667" v="4903" actId="26606"/>
          <ac:picMkLst>
            <pc:docMk/>
            <pc:sldMk cId="1230013644" sldId="274"/>
            <ac:picMk id="17" creationId="{43BCD4D4-0FCB-418E-9D58-033B2DB4157F}"/>
          </ac:picMkLst>
        </pc:picChg>
        <pc:picChg chg="add del">
          <ac:chgData name="Sven Van de Velde" userId="00b08bc3e1e83696" providerId="LiveId" clId="{76ED2C03-2F93-4AD3-AB05-2E8BF92E3155}" dt="2022-12-31T12:45:24.667" v="4903" actId="26606"/>
          <ac:picMkLst>
            <pc:docMk/>
            <pc:sldMk cId="1230013644" sldId="274"/>
            <ac:picMk id="19" creationId="{AA3F2319-3466-4D84-ABE4-77BC773F35D1}"/>
          </ac:picMkLst>
        </pc:picChg>
        <pc:picChg chg="add del">
          <ac:chgData name="Sven Van de Velde" userId="00b08bc3e1e83696" providerId="LiveId" clId="{76ED2C03-2F93-4AD3-AB05-2E8BF92E3155}" dt="2022-12-31T12:45:27.304" v="4905" actId="26606"/>
          <ac:picMkLst>
            <pc:docMk/>
            <pc:sldMk cId="1230013644" sldId="274"/>
            <ac:picMk id="21" creationId="{705E34FB-F15B-4B97-A591-8EE92E5FAEB1}"/>
          </ac:picMkLst>
        </pc:picChg>
        <pc:picChg chg="add del">
          <ac:chgData name="Sven Van de Velde" userId="00b08bc3e1e83696" providerId="LiveId" clId="{76ED2C03-2F93-4AD3-AB05-2E8BF92E3155}" dt="2022-12-31T12:45:27.849" v="4907" actId="26606"/>
          <ac:picMkLst>
            <pc:docMk/>
            <pc:sldMk cId="1230013644" sldId="274"/>
            <ac:picMk id="24" creationId="{43BCD4D4-0FCB-418E-9D58-033B2DB4157F}"/>
          </ac:picMkLst>
        </pc:picChg>
        <pc:picChg chg="add del">
          <ac:chgData name="Sven Van de Velde" userId="00b08bc3e1e83696" providerId="LiveId" clId="{76ED2C03-2F93-4AD3-AB05-2E8BF92E3155}" dt="2022-12-31T12:45:27.849" v="4907" actId="26606"/>
          <ac:picMkLst>
            <pc:docMk/>
            <pc:sldMk cId="1230013644" sldId="274"/>
            <ac:picMk id="26" creationId="{AA3F2319-3466-4D84-ABE4-77BC773F35D1}"/>
          </ac:picMkLst>
        </pc:picChg>
        <pc:picChg chg="add del">
          <ac:chgData name="Sven Van de Velde" userId="00b08bc3e1e83696" providerId="LiveId" clId="{76ED2C03-2F93-4AD3-AB05-2E8BF92E3155}" dt="2022-12-31T12:45:30.514" v="4909" actId="26606"/>
          <ac:picMkLst>
            <pc:docMk/>
            <pc:sldMk cId="1230013644" sldId="274"/>
            <ac:picMk id="28" creationId="{6D651BB0-1DFD-4941-83DD-704006F6B139}"/>
          </ac:picMkLst>
        </pc:picChg>
        <pc:picChg chg="add del">
          <ac:chgData name="Sven Van de Velde" userId="00b08bc3e1e83696" providerId="LiveId" clId="{76ED2C03-2F93-4AD3-AB05-2E8BF92E3155}" dt="2022-12-31T12:45:33.418" v="4911" actId="26606"/>
          <ac:picMkLst>
            <pc:docMk/>
            <pc:sldMk cId="1230013644" sldId="274"/>
            <ac:picMk id="49" creationId="{E3E5A37D-F1C4-4145-9085-A0A5A9951D84}"/>
          </ac:picMkLst>
        </pc:picChg>
        <pc:picChg chg="add del">
          <ac:chgData name="Sven Van de Velde" userId="00b08bc3e1e83696" providerId="LiveId" clId="{76ED2C03-2F93-4AD3-AB05-2E8BF92E3155}" dt="2022-12-31T12:45:35.792" v="4913" actId="26606"/>
          <ac:picMkLst>
            <pc:docMk/>
            <pc:sldMk cId="1230013644" sldId="274"/>
            <ac:picMk id="67" creationId="{1DE10DE7-9D2C-4BED-BB15-10A57A4852D5}"/>
          </ac:picMkLst>
        </pc:picChg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2569235681" sldId="274"/>
        </pc:sldMkLst>
      </pc:sldChg>
      <pc:sldChg chg="addSp delSp modSp new mod">
        <pc:chgData name="Sven Van de Velde" userId="00b08bc3e1e83696" providerId="LiveId" clId="{76ED2C03-2F93-4AD3-AB05-2E8BF92E3155}" dt="2022-12-31T13:40:48.770" v="5247" actId="1038"/>
        <pc:sldMkLst>
          <pc:docMk/>
          <pc:sldMk cId="967135320" sldId="275"/>
        </pc:sldMkLst>
        <pc:spChg chg="add mod ord">
          <ac:chgData name="Sven Van de Velde" userId="00b08bc3e1e83696" providerId="LiveId" clId="{76ED2C03-2F93-4AD3-AB05-2E8BF92E3155}" dt="2022-12-31T13:40:48.770" v="5247" actId="1038"/>
          <ac:spMkLst>
            <pc:docMk/>
            <pc:sldMk cId="967135320" sldId="275"/>
            <ac:spMk id="2" creationId="{9BB0ACB1-CFB3-109B-BCF9-492281134555}"/>
          </ac:spMkLst>
        </pc:spChg>
        <pc:picChg chg="add mod ord">
          <ac:chgData name="Sven Van de Velde" userId="00b08bc3e1e83696" providerId="LiveId" clId="{76ED2C03-2F93-4AD3-AB05-2E8BF92E3155}" dt="2022-12-31T13:38:49.987" v="5217" actId="1037"/>
          <ac:picMkLst>
            <pc:docMk/>
            <pc:sldMk cId="967135320" sldId="275"/>
            <ac:picMk id="4" creationId="{0F008641-02AD-C7A0-D99D-6AF953D314B1}"/>
          </ac:picMkLst>
        </pc:picChg>
        <pc:picChg chg="add del mod ord modCrop">
          <ac:chgData name="Sven Van de Velde" userId="00b08bc3e1e83696" providerId="LiveId" clId="{76ED2C03-2F93-4AD3-AB05-2E8BF92E3155}" dt="2022-12-31T13:08:32.136" v="5192" actId="478"/>
          <ac:picMkLst>
            <pc:docMk/>
            <pc:sldMk cId="967135320" sldId="275"/>
            <ac:picMk id="6" creationId="{7E0FDDA3-EC29-4575-883B-0BA57287D832}"/>
          </ac:picMkLst>
        </pc:picChg>
        <pc:picChg chg="add mod ord modCrop">
          <ac:chgData name="Sven Van de Velde" userId="00b08bc3e1e83696" providerId="LiveId" clId="{76ED2C03-2F93-4AD3-AB05-2E8BF92E3155}" dt="2022-12-31T13:40:13.728" v="5237" actId="14100"/>
          <ac:picMkLst>
            <pc:docMk/>
            <pc:sldMk cId="967135320" sldId="275"/>
            <ac:picMk id="8" creationId="{230190CB-EC89-75D6-B819-AD76DE78B1CD}"/>
          </ac:picMkLst>
        </pc:picChg>
        <pc:picChg chg="add mod ord modCrop">
          <ac:chgData name="Sven Van de Velde" userId="00b08bc3e1e83696" providerId="LiveId" clId="{76ED2C03-2F93-4AD3-AB05-2E8BF92E3155}" dt="2022-12-31T13:08:02.894" v="5190" actId="108"/>
          <ac:picMkLst>
            <pc:docMk/>
            <pc:sldMk cId="967135320" sldId="275"/>
            <ac:picMk id="10" creationId="{60AB4C27-D237-27F6-5163-972F682FEF4A}"/>
          </ac:picMkLst>
        </pc:picChg>
        <pc:picChg chg="add mod ord modCrop">
          <ac:chgData name="Sven Van de Velde" userId="00b08bc3e1e83696" providerId="LiveId" clId="{76ED2C03-2F93-4AD3-AB05-2E8BF92E3155}" dt="2022-12-31T13:39:48.610" v="5234" actId="1038"/>
          <ac:picMkLst>
            <pc:docMk/>
            <pc:sldMk cId="967135320" sldId="275"/>
            <ac:picMk id="12" creationId="{9192E239-27F2-0214-49A0-D1E8EB90C05E}"/>
          </ac:picMkLst>
        </pc:picChg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1519163036" sldId="276"/>
        </pc:sldMkLst>
      </pc:sldChg>
      <pc:sldChg chg="addSp delSp modSp new mod setBg">
        <pc:chgData name="Sven Van de Velde" userId="00b08bc3e1e83696" providerId="LiveId" clId="{76ED2C03-2F93-4AD3-AB05-2E8BF92E3155}" dt="2023-01-01T09:09:40.058" v="5953" actId="14100"/>
        <pc:sldMkLst>
          <pc:docMk/>
          <pc:sldMk cId="2454053272" sldId="276"/>
        </pc:sldMkLst>
        <pc:spChg chg="add mod">
          <ac:chgData name="Sven Van de Velde" userId="00b08bc3e1e83696" providerId="LiveId" clId="{76ED2C03-2F93-4AD3-AB05-2E8BF92E3155}" dt="2023-01-01T09:09:40.058" v="5953" actId="14100"/>
          <ac:spMkLst>
            <pc:docMk/>
            <pc:sldMk cId="2454053272" sldId="276"/>
            <ac:spMk id="2" creationId="{D3CDD350-F3F6-9DDB-A46C-42490F97F1F7}"/>
          </ac:spMkLst>
        </pc:spChg>
        <pc:spChg chg="add del">
          <ac:chgData name="Sven Van de Velde" userId="00b08bc3e1e83696" providerId="LiveId" clId="{76ED2C03-2F93-4AD3-AB05-2E8BF92E3155}" dt="2022-12-31T17:30:05.626" v="5282" actId="26606"/>
          <ac:spMkLst>
            <pc:docMk/>
            <pc:sldMk cId="2454053272" sldId="276"/>
            <ac:spMk id="2055" creationId="{DFE88786-7EC9-4CF1-8553-2C3021944882}"/>
          </ac:spMkLst>
        </pc:spChg>
        <pc:grpChg chg="add del">
          <ac:chgData name="Sven Van de Velde" userId="00b08bc3e1e83696" providerId="LiveId" clId="{76ED2C03-2F93-4AD3-AB05-2E8BF92E3155}" dt="2022-12-31T17:30:05.626" v="5282" actId="26606"/>
          <ac:grpSpMkLst>
            <pc:docMk/>
            <pc:sldMk cId="2454053272" sldId="276"/>
            <ac:grpSpMk id="2061" creationId="{AFCC34F2-8A34-4176-9DCF-3E14806B31C9}"/>
          </ac:grpSpMkLst>
        </pc:grpChg>
        <pc:grpChg chg="add del">
          <ac:chgData name="Sven Van de Velde" userId="00b08bc3e1e83696" providerId="LiveId" clId="{76ED2C03-2F93-4AD3-AB05-2E8BF92E3155}" dt="2022-12-31T17:30:05.626" v="5282" actId="26606"/>
          <ac:grpSpMkLst>
            <pc:docMk/>
            <pc:sldMk cId="2454053272" sldId="276"/>
            <ac:grpSpMk id="2097" creationId="{6EBD291B-DF20-4DC7-B790-C0E2209CC840}"/>
          </ac:grpSpMkLst>
        </pc:grpChg>
        <pc:picChg chg="add mod">
          <ac:chgData name="Sven Van de Velde" userId="00b08bc3e1e83696" providerId="LiveId" clId="{76ED2C03-2F93-4AD3-AB05-2E8BF92E3155}" dt="2023-01-01T09:09:27.889" v="5951" actId="1076"/>
          <ac:picMkLst>
            <pc:docMk/>
            <pc:sldMk cId="2454053272" sldId="276"/>
            <ac:picMk id="2050" creationId="{B0CF7450-2A30-4693-CA87-DBB97D7FC86F}"/>
          </ac:picMkLst>
        </pc:picChg>
        <pc:picChg chg="add del">
          <ac:chgData name="Sven Van de Velde" userId="00b08bc3e1e83696" providerId="LiveId" clId="{76ED2C03-2F93-4AD3-AB05-2E8BF92E3155}" dt="2022-12-31T17:30:05.626" v="5282" actId="26606"/>
          <ac:picMkLst>
            <pc:docMk/>
            <pc:sldMk cId="2454053272" sldId="276"/>
            <ac:picMk id="2057" creationId="{86D8F06D-0176-412D-A69C-AF7042B7EE96}"/>
          </ac:picMkLst>
        </pc:picChg>
        <pc:picChg chg="add del">
          <ac:chgData name="Sven Van de Velde" userId="00b08bc3e1e83696" providerId="LiveId" clId="{76ED2C03-2F93-4AD3-AB05-2E8BF92E3155}" dt="2022-12-31T17:30:05.626" v="5282" actId="26606"/>
          <ac:picMkLst>
            <pc:docMk/>
            <pc:sldMk cId="2454053272" sldId="276"/>
            <ac:picMk id="2059" creationId="{815562A4-61AD-4BDB-9BDB-34860AE47A55}"/>
          </ac:picMkLst>
        </pc:picChg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2021625471" sldId="277"/>
        </pc:sldMkLst>
      </pc:sldChg>
      <pc:sldChg chg="addSp delSp modSp new mod setBg">
        <pc:chgData name="Sven Van de Velde" userId="00b08bc3e1e83696" providerId="LiveId" clId="{76ED2C03-2F93-4AD3-AB05-2E8BF92E3155}" dt="2022-12-31T17:39:16.151" v="5630" actId="20577"/>
        <pc:sldMkLst>
          <pc:docMk/>
          <pc:sldMk cId="4148698452" sldId="277"/>
        </pc:sldMkLst>
        <pc:spChg chg="add mod">
          <ac:chgData name="Sven Van de Velde" userId="00b08bc3e1e83696" providerId="LiveId" clId="{76ED2C03-2F93-4AD3-AB05-2E8BF92E3155}" dt="2022-12-31T17:39:00.245" v="5611" actId="20577"/>
          <ac:spMkLst>
            <pc:docMk/>
            <pc:sldMk cId="4148698452" sldId="277"/>
            <ac:spMk id="2" creationId="{0BEA23DC-E087-D4A4-01D2-1A4C1CEA7740}"/>
          </ac:spMkLst>
        </pc:spChg>
        <pc:spChg chg="add mod">
          <ac:chgData name="Sven Van de Velde" userId="00b08bc3e1e83696" providerId="LiveId" clId="{76ED2C03-2F93-4AD3-AB05-2E8BF92E3155}" dt="2022-12-31T17:39:16.151" v="5630" actId="20577"/>
          <ac:spMkLst>
            <pc:docMk/>
            <pc:sldMk cId="4148698452" sldId="277"/>
            <ac:spMk id="3" creationId="{303B4737-E76B-BBEF-506B-D7547D4E6EA3}"/>
          </ac:spMkLst>
        </pc:spChg>
        <pc:grpChg chg="add del">
          <ac:chgData name="Sven Van de Velde" userId="00b08bc3e1e83696" providerId="LiveId" clId="{76ED2C03-2F93-4AD3-AB05-2E8BF92E3155}" dt="2022-12-31T17:32:07.919" v="5317" actId="26606"/>
          <ac:grpSpMkLst>
            <pc:docMk/>
            <pc:sldMk cId="4148698452" sldId="277"/>
            <ac:grpSpMk id="5129" creationId="{9795E515-5F57-431F-9A0D-3A0419DF7572}"/>
          </ac:grpSpMkLst>
        </pc:grpChg>
        <pc:grpChg chg="add del">
          <ac:chgData name="Sven Van de Velde" userId="00b08bc3e1e83696" providerId="LiveId" clId="{76ED2C03-2F93-4AD3-AB05-2E8BF92E3155}" dt="2022-12-31T17:32:07.919" v="5317" actId="26606"/>
          <ac:grpSpMkLst>
            <pc:docMk/>
            <pc:sldMk cId="4148698452" sldId="277"/>
            <ac:grpSpMk id="5185" creationId="{AD579530-1077-46B3-BD5C-81BB270A1D5B}"/>
          </ac:grpSpMkLst>
        </pc:grpChg>
        <pc:grpChg chg="add del">
          <ac:chgData name="Sven Van de Velde" userId="00b08bc3e1e83696" providerId="LiveId" clId="{76ED2C03-2F93-4AD3-AB05-2E8BF92E3155}" dt="2022-12-31T17:32:07.919" v="5317" actId="26606"/>
          <ac:grpSpMkLst>
            <pc:docMk/>
            <pc:sldMk cId="4148698452" sldId="277"/>
            <ac:grpSpMk id="5189" creationId="{83F79A5F-63B5-4802-B39B-BF0F89DDDA15}"/>
          </ac:grpSpMkLst>
        </pc:grpChg>
        <pc:grpChg chg="add del">
          <ac:chgData name="Sven Van de Velde" userId="00b08bc3e1e83696" providerId="LiveId" clId="{76ED2C03-2F93-4AD3-AB05-2E8BF92E3155}" dt="2022-12-31T17:32:11.316" v="5319" actId="26606"/>
          <ac:grpSpMkLst>
            <pc:docMk/>
            <pc:sldMk cId="4148698452" sldId="277"/>
            <ac:grpSpMk id="5214" creationId="{9795E515-5F57-431F-9A0D-3A0419DF7572}"/>
          </ac:grpSpMkLst>
        </pc:grpChg>
        <pc:grpChg chg="add del">
          <ac:chgData name="Sven Van de Velde" userId="00b08bc3e1e83696" providerId="LiveId" clId="{76ED2C03-2F93-4AD3-AB05-2E8BF92E3155}" dt="2022-12-31T17:32:11.316" v="5319" actId="26606"/>
          <ac:grpSpMkLst>
            <pc:docMk/>
            <pc:sldMk cId="4148698452" sldId="277"/>
            <ac:grpSpMk id="5215" creationId="{068ACACB-DD9E-4155-84BF-8E4D43DEC13D}"/>
          </ac:grpSpMkLst>
        </pc:grpChg>
        <pc:grpChg chg="add del">
          <ac:chgData name="Sven Van de Velde" userId="00b08bc3e1e83696" providerId="LiveId" clId="{76ED2C03-2F93-4AD3-AB05-2E8BF92E3155}" dt="2022-12-31T17:32:11.316" v="5319" actId="26606"/>
          <ac:grpSpMkLst>
            <pc:docMk/>
            <pc:sldMk cId="4148698452" sldId="277"/>
            <ac:grpSpMk id="5217" creationId="{BF3AEE19-128A-4FF8-954B-A9724F42E0D4}"/>
          </ac:grpSpMkLst>
        </pc:grpChg>
        <pc:grpChg chg="add del">
          <ac:chgData name="Sven Van de Velde" userId="00b08bc3e1e83696" providerId="LiveId" clId="{76ED2C03-2F93-4AD3-AB05-2E8BF92E3155}" dt="2022-12-31T17:32:13.297" v="5321" actId="26606"/>
          <ac:grpSpMkLst>
            <pc:docMk/>
            <pc:sldMk cId="4148698452" sldId="277"/>
            <ac:grpSpMk id="5221" creationId="{9795E515-5F57-431F-9A0D-3A0419DF7572}"/>
          </ac:grpSpMkLst>
        </pc:grpChg>
        <pc:grpChg chg="add del">
          <ac:chgData name="Sven Van de Velde" userId="00b08bc3e1e83696" providerId="LiveId" clId="{76ED2C03-2F93-4AD3-AB05-2E8BF92E3155}" dt="2022-12-31T17:32:13.297" v="5321" actId="26606"/>
          <ac:grpSpMkLst>
            <pc:docMk/>
            <pc:sldMk cId="4148698452" sldId="277"/>
            <ac:grpSpMk id="5222" creationId="{AD579530-1077-46B3-BD5C-81BB270A1D5B}"/>
          </ac:grpSpMkLst>
        </pc:grpChg>
        <pc:grpChg chg="add del">
          <ac:chgData name="Sven Van de Velde" userId="00b08bc3e1e83696" providerId="LiveId" clId="{76ED2C03-2F93-4AD3-AB05-2E8BF92E3155}" dt="2022-12-31T17:32:13.297" v="5321" actId="26606"/>
          <ac:grpSpMkLst>
            <pc:docMk/>
            <pc:sldMk cId="4148698452" sldId="277"/>
            <ac:grpSpMk id="5223" creationId="{83F79A5F-63B5-4802-B39B-BF0F89DDDA15}"/>
          </ac:grpSpMkLst>
        </pc:grpChg>
        <pc:grpChg chg="add del">
          <ac:chgData name="Sven Van de Velde" userId="00b08bc3e1e83696" providerId="LiveId" clId="{76ED2C03-2F93-4AD3-AB05-2E8BF92E3155}" dt="2022-12-31T17:32:17.382" v="5323" actId="26606"/>
          <ac:grpSpMkLst>
            <pc:docMk/>
            <pc:sldMk cId="4148698452" sldId="277"/>
            <ac:grpSpMk id="5226" creationId="{9795E515-5F57-431F-9A0D-3A0419DF7572}"/>
          </ac:grpSpMkLst>
        </pc:grpChg>
        <pc:grpChg chg="add del">
          <ac:chgData name="Sven Van de Velde" userId="00b08bc3e1e83696" providerId="LiveId" clId="{76ED2C03-2F93-4AD3-AB05-2E8BF92E3155}" dt="2022-12-31T17:32:17.382" v="5323" actId="26606"/>
          <ac:grpSpMkLst>
            <pc:docMk/>
            <pc:sldMk cId="4148698452" sldId="277"/>
            <ac:grpSpMk id="5227" creationId="{316DCFC9-6877-407C-8170-608FCB8E35AE}"/>
          </ac:grpSpMkLst>
        </pc:grpChg>
        <pc:grpChg chg="add del">
          <ac:chgData name="Sven Van de Velde" userId="00b08bc3e1e83696" providerId="LiveId" clId="{76ED2C03-2F93-4AD3-AB05-2E8BF92E3155}" dt="2022-12-31T17:32:17.382" v="5323" actId="26606"/>
          <ac:grpSpMkLst>
            <pc:docMk/>
            <pc:sldMk cId="4148698452" sldId="277"/>
            <ac:grpSpMk id="5229" creationId="{89353FE7-0D03-4AD2-8B8A-60A06F6BDA4C}"/>
          </ac:grpSpMkLst>
        </pc:grpChg>
        <pc:picChg chg="add mod">
          <ac:chgData name="Sven Van de Velde" userId="00b08bc3e1e83696" providerId="LiveId" clId="{76ED2C03-2F93-4AD3-AB05-2E8BF92E3155}" dt="2022-12-31T17:32:31.712" v="5326" actId="1076"/>
          <ac:picMkLst>
            <pc:docMk/>
            <pc:sldMk cId="4148698452" sldId="277"/>
            <ac:picMk id="5122" creationId="{C3AFA705-F033-0DB8-DAC0-9B3042ED1166}"/>
          </ac:picMkLst>
        </pc:picChg>
        <pc:picChg chg="add del">
          <ac:chgData name="Sven Van de Velde" userId="00b08bc3e1e83696" providerId="LiveId" clId="{76ED2C03-2F93-4AD3-AB05-2E8BF92E3155}" dt="2022-12-31T17:32:07.919" v="5317" actId="26606"/>
          <ac:picMkLst>
            <pc:docMk/>
            <pc:sldMk cId="4148698452" sldId="277"/>
            <ac:picMk id="5127" creationId="{50C065C3-0FE3-4452-B765-CB05BBB2A983}"/>
          </ac:picMkLst>
        </pc:picChg>
        <pc:picChg chg="add del">
          <ac:chgData name="Sven Van de Velde" userId="00b08bc3e1e83696" providerId="LiveId" clId="{76ED2C03-2F93-4AD3-AB05-2E8BF92E3155}" dt="2022-12-31T17:32:11.316" v="5319" actId="26606"/>
          <ac:picMkLst>
            <pc:docMk/>
            <pc:sldMk cId="4148698452" sldId="277"/>
            <ac:picMk id="5213" creationId="{50C065C3-0FE3-4452-B765-CB05BBB2A983}"/>
          </ac:picMkLst>
        </pc:picChg>
        <pc:picChg chg="add del">
          <ac:chgData name="Sven Van de Velde" userId="00b08bc3e1e83696" providerId="LiveId" clId="{76ED2C03-2F93-4AD3-AB05-2E8BF92E3155}" dt="2022-12-31T17:32:13.297" v="5321" actId="26606"/>
          <ac:picMkLst>
            <pc:docMk/>
            <pc:sldMk cId="4148698452" sldId="277"/>
            <ac:picMk id="5220" creationId="{50C065C3-0FE3-4452-B765-CB05BBB2A983}"/>
          </ac:picMkLst>
        </pc:picChg>
        <pc:picChg chg="add del">
          <ac:chgData name="Sven Van de Velde" userId="00b08bc3e1e83696" providerId="LiveId" clId="{76ED2C03-2F93-4AD3-AB05-2E8BF92E3155}" dt="2022-12-31T17:32:17.382" v="5323" actId="26606"/>
          <ac:picMkLst>
            <pc:docMk/>
            <pc:sldMk cId="4148698452" sldId="277"/>
            <ac:picMk id="5225" creationId="{50C065C3-0FE3-4452-B765-CB05BBB2A983}"/>
          </ac:picMkLst>
        </pc:picChg>
      </pc:sldChg>
      <pc:sldChg chg="addSp modSp new mod">
        <pc:chgData name="Sven Van de Velde" userId="00b08bc3e1e83696" providerId="LiveId" clId="{76ED2C03-2F93-4AD3-AB05-2E8BF92E3155}" dt="2023-01-01T09:09:04.124" v="5948" actId="732"/>
        <pc:sldMkLst>
          <pc:docMk/>
          <pc:sldMk cId="3735049606" sldId="278"/>
        </pc:sldMkLst>
        <pc:spChg chg="add mod">
          <ac:chgData name="Sven Van de Velde" userId="00b08bc3e1e83696" providerId="LiveId" clId="{76ED2C03-2F93-4AD3-AB05-2E8BF92E3155}" dt="2022-12-31T17:39:31.932" v="5635" actId="20577"/>
          <ac:spMkLst>
            <pc:docMk/>
            <pc:sldMk cId="3735049606" sldId="278"/>
            <ac:spMk id="2" creationId="{815BA04A-BBEF-13B4-AB95-84D15BA224F9}"/>
          </ac:spMkLst>
        </pc:spChg>
        <pc:spChg chg="add mod">
          <ac:chgData name="Sven Van de Velde" userId="00b08bc3e1e83696" providerId="LiveId" clId="{76ED2C03-2F93-4AD3-AB05-2E8BF92E3155}" dt="2022-12-31T17:40:22.008" v="5653" actId="14100"/>
          <ac:spMkLst>
            <pc:docMk/>
            <pc:sldMk cId="3735049606" sldId="278"/>
            <ac:spMk id="3" creationId="{C2AD4BC1-78C3-1C31-36BD-B8D765C89207}"/>
          </ac:spMkLst>
        </pc:spChg>
        <pc:picChg chg="add mod">
          <ac:chgData name="Sven Van de Velde" userId="00b08bc3e1e83696" providerId="LiveId" clId="{76ED2C03-2F93-4AD3-AB05-2E8BF92E3155}" dt="2023-01-01T09:09:04.124" v="5948" actId="732"/>
          <ac:picMkLst>
            <pc:docMk/>
            <pc:sldMk cId="3735049606" sldId="278"/>
            <ac:picMk id="6146" creationId="{A809586A-6E27-44EB-072B-8D068A009019}"/>
          </ac:picMkLst>
        </pc:picChg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1951933668" sldId="279"/>
        </pc:sldMkLst>
      </pc:sldChg>
      <pc:sldChg chg="addSp delSp modSp new mod">
        <pc:chgData name="Sven Van de Velde" userId="00b08bc3e1e83696" providerId="LiveId" clId="{76ED2C03-2F93-4AD3-AB05-2E8BF92E3155}" dt="2023-01-01T09:10:27.964" v="5961" actId="1076"/>
        <pc:sldMkLst>
          <pc:docMk/>
          <pc:sldMk cId="4115854679" sldId="279"/>
        </pc:sldMkLst>
        <pc:spChg chg="add mod">
          <ac:chgData name="Sven Van de Velde" userId="00b08bc3e1e83696" providerId="LiveId" clId="{76ED2C03-2F93-4AD3-AB05-2E8BF92E3155}" dt="2022-12-31T17:42:05.041" v="5670" actId="1035"/>
          <ac:spMkLst>
            <pc:docMk/>
            <pc:sldMk cId="4115854679" sldId="279"/>
            <ac:spMk id="2" creationId="{2BA53FCE-8A4B-6480-86FA-DA3E7D2FBE58}"/>
          </ac:spMkLst>
        </pc:spChg>
        <pc:spChg chg="add mod">
          <ac:chgData name="Sven Van de Velde" userId="00b08bc3e1e83696" providerId="LiveId" clId="{76ED2C03-2F93-4AD3-AB05-2E8BF92E3155}" dt="2023-01-01T08:00:39.932" v="5826" actId="1076"/>
          <ac:spMkLst>
            <pc:docMk/>
            <pc:sldMk cId="4115854679" sldId="279"/>
            <ac:spMk id="3" creationId="{F0947D4F-11CA-0105-143B-D1542190F137}"/>
          </ac:spMkLst>
        </pc:spChg>
        <pc:spChg chg="add mod">
          <ac:chgData name="Sven Van de Velde" userId="00b08bc3e1e83696" providerId="LiveId" clId="{76ED2C03-2F93-4AD3-AB05-2E8BF92E3155}" dt="2023-01-01T09:10:27.964" v="5961" actId="1076"/>
          <ac:spMkLst>
            <pc:docMk/>
            <pc:sldMk cId="4115854679" sldId="279"/>
            <ac:spMk id="4" creationId="{ADB72E41-4F59-D688-B430-2BA52940D239}"/>
          </ac:spMkLst>
        </pc:spChg>
        <pc:picChg chg="add del mod">
          <ac:chgData name="Sven Van de Velde" userId="00b08bc3e1e83696" providerId="LiveId" clId="{76ED2C03-2F93-4AD3-AB05-2E8BF92E3155}" dt="2022-12-31T17:44:15.814" v="5717" actId="478"/>
          <ac:picMkLst>
            <pc:docMk/>
            <pc:sldMk cId="4115854679" sldId="279"/>
            <ac:picMk id="3" creationId="{BA3DDB87-24EF-3B80-12FB-056D832D0591}"/>
          </ac:picMkLst>
        </pc:picChg>
        <pc:picChg chg="add mod">
          <ac:chgData name="Sven Van de Velde" userId="00b08bc3e1e83696" providerId="LiveId" clId="{76ED2C03-2F93-4AD3-AB05-2E8BF92E3155}" dt="2022-12-31T17:42:53.903" v="5696" actId="14100"/>
          <ac:picMkLst>
            <pc:docMk/>
            <pc:sldMk cId="4115854679" sldId="279"/>
            <ac:picMk id="7170" creationId="{C8C7E084-9CB7-0141-7018-47EEB34031D4}"/>
          </ac:picMkLst>
        </pc:picChg>
        <pc:picChg chg="add mod">
          <ac:chgData name="Sven Van de Velde" userId="00b08bc3e1e83696" providerId="LiveId" clId="{76ED2C03-2F93-4AD3-AB05-2E8BF92E3155}" dt="2023-01-01T09:10:10.368" v="5957" actId="14100"/>
          <ac:picMkLst>
            <pc:docMk/>
            <pc:sldMk cId="4115854679" sldId="279"/>
            <ac:picMk id="7172" creationId="{5EF45258-B6DE-125E-90C7-3906D3152C5F}"/>
          </ac:picMkLst>
        </pc:picChg>
        <pc:picChg chg="add mod">
          <ac:chgData name="Sven Van de Velde" userId="00b08bc3e1e83696" providerId="LiveId" clId="{76ED2C03-2F93-4AD3-AB05-2E8BF92E3155}" dt="2023-01-01T09:10:12.440" v="5958" actId="1076"/>
          <ac:picMkLst>
            <pc:docMk/>
            <pc:sldMk cId="4115854679" sldId="279"/>
            <ac:picMk id="7174" creationId="{DC53D18B-F71C-FBCB-B404-34E7C873848D}"/>
          </ac:picMkLst>
        </pc:picChg>
        <pc:picChg chg="add mod">
          <ac:chgData name="Sven Van de Velde" userId="00b08bc3e1e83696" providerId="LiveId" clId="{76ED2C03-2F93-4AD3-AB05-2E8BF92E3155}" dt="2023-01-01T09:10:22.777" v="5960" actId="14100"/>
          <ac:picMkLst>
            <pc:docMk/>
            <pc:sldMk cId="4115854679" sldId="279"/>
            <ac:picMk id="7176" creationId="{2BD9767A-CEFA-4352-9732-25D0AE25F30D}"/>
          </ac:picMkLst>
        </pc:picChg>
      </pc:sldChg>
      <pc:sldChg chg="addSp delSp modSp new mod">
        <pc:chgData name="Sven Van de Velde" userId="00b08bc3e1e83696" providerId="LiveId" clId="{76ED2C03-2F93-4AD3-AB05-2E8BF92E3155}" dt="2023-01-01T13:04:46.010" v="6755" actId="1036"/>
        <pc:sldMkLst>
          <pc:docMk/>
          <pc:sldMk cId="711409152" sldId="280"/>
        </pc:sldMkLst>
        <pc:spChg chg="add mod">
          <ac:chgData name="Sven Van de Velde" userId="00b08bc3e1e83696" providerId="LiveId" clId="{76ED2C03-2F93-4AD3-AB05-2E8BF92E3155}" dt="2023-01-01T12:05:07.359" v="5963" actId="14100"/>
          <ac:spMkLst>
            <pc:docMk/>
            <pc:sldMk cId="711409152" sldId="280"/>
            <ac:spMk id="2" creationId="{3C8E1676-02D8-B18A-E470-DA8FD8347845}"/>
          </ac:spMkLst>
        </pc:spChg>
        <pc:spChg chg="add del mod">
          <ac:chgData name="Sven Van de Velde" userId="00b08bc3e1e83696" providerId="LiveId" clId="{76ED2C03-2F93-4AD3-AB05-2E8BF92E3155}" dt="2023-01-01T13:03:23.712" v="6722" actId="478"/>
          <ac:spMkLst>
            <pc:docMk/>
            <pc:sldMk cId="711409152" sldId="280"/>
            <ac:spMk id="3" creationId="{1FE32471-6144-B1F6-4C68-04F43D905F70}"/>
          </ac:spMkLst>
        </pc:spChg>
        <pc:spChg chg="add mod">
          <ac:chgData name="Sven Van de Velde" userId="00b08bc3e1e83696" providerId="LiveId" clId="{76ED2C03-2F93-4AD3-AB05-2E8BF92E3155}" dt="2023-01-01T13:04:46.010" v="6755" actId="1036"/>
          <ac:spMkLst>
            <pc:docMk/>
            <pc:sldMk cId="711409152" sldId="280"/>
            <ac:spMk id="4" creationId="{CFC0E3B0-E028-C0F6-CC26-98CAE08943EE}"/>
          </ac:spMkLst>
        </pc:spChg>
        <pc:picChg chg="add mod">
          <ac:chgData name="Sven Van de Velde" userId="00b08bc3e1e83696" providerId="LiveId" clId="{76ED2C03-2F93-4AD3-AB05-2E8BF92E3155}" dt="2023-01-01T13:04:40.009" v="6736" actId="732"/>
          <ac:picMkLst>
            <pc:docMk/>
            <pc:sldMk cId="711409152" sldId="280"/>
            <ac:picMk id="8194" creationId="{3DBF06BE-F47C-4357-90F7-82A0913C9343}"/>
          </ac:picMkLst>
        </pc:picChg>
        <pc:picChg chg="add mod">
          <ac:chgData name="Sven Van de Velde" userId="00b08bc3e1e83696" providerId="LiveId" clId="{76ED2C03-2F93-4AD3-AB05-2E8BF92E3155}" dt="2022-12-31T17:50:39.931" v="5796" actId="1076"/>
          <ac:picMkLst>
            <pc:docMk/>
            <pc:sldMk cId="711409152" sldId="280"/>
            <ac:picMk id="8196" creationId="{10E809D4-E54A-B074-4093-E7D95BB0984A}"/>
          </ac:picMkLst>
        </pc:picChg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513411651" sldId="281"/>
        </pc:sldMkLst>
      </pc:sldChg>
      <pc:sldChg chg="addSp delSp modSp add mod modAnim">
        <pc:chgData name="Sven Van de Velde" userId="00b08bc3e1e83696" providerId="LiveId" clId="{76ED2C03-2F93-4AD3-AB05-2E8BF92E3155}" dt="2023-01-01T13:04:10.404" v="6735" actId="732"/>
        <pc:sldMkLst>
          <pc:docMk/>
          <pc:sldMk cId="706231973" sldId="281"/>
        </pc:sldMkLst>
        <pc:spChg chg="mod">
          <ac:chgData name="Sven Van de Velde" userId="00b08bc3e1e83696" providerId="LiveId" clId="{76ED2C03-2F93-4AD3-AB05-2E8BF92E3155}" dt="2023-01-01T12:11:03.548" v="6019" actId="12788"/>
          <ac:spMkLst>
            <pc:docMk/>
            <pc:sldMk cId="706231973" sldId="281"/>
            <ac:spMk id="2" creationId="{3C8E1676-02D8-B18A-E470-DA8FD8347845}"/>
          </ac:spMkLst>
        </pc:spChg>
        <pc:spChg chg="del">
          <ac:chgData name="Sven Van de Velde" userId="00b08bc3e1e83696" providerId="LiveId" clId="{76ED2C03-2F93-4AD3-AB05-2E8BF92E3155}" dt="2023-01-01T12:07:59.239" v="5977" actId="478"/>
          <ac:spMkLst>
            <pc:docMk/>
            <pc:sldMk cId="706231973" sldId="281"/>
            <ac:spMk id="3" creationId="{1FE32471-6144-B1F6-4C68-04F43D905F70}"/>
          </ac:spMkLst>
        </pc:spChg>
        <pc:picChg chg="add mod">
          <ac:chgData name="Sven Van de Velde" userId="00b08bc3e1e83696" providerId="LiveId" clId="{76ED2C03-2F93-4AD3-AB05-2E8BF92E3155}" dt="2023-01-01T12:21:31.202" v="6094" actId="108"/>
          <ac:picMkLst>
            <pc:docMk/>
            <pc:sldMk cId="706231973" sldId="281"/>
            <ac:picMk id="4" creationId="{EE921844-66A8-331D-D5B1-72DC1D293ED8}"/>
          </ac:picMkLst>
        </pc:picChg>
        <pc:picChg chg="add mod">
          <ac:chgData name="Sven Van de Velde" userId="00b08bc3e1e83696" providerId="LiveId" clId="{76ED2C03-2F93-4AD3-AB05-2E8BF92E3155}" dt="2023-01-01T13:04:10.404" v="6735" actId="732"/>
          <ac:picMkLst>
            <pc:docMk/>
            <pc:sldMk cId="706231973" sldId="281"/>
            <ac:picMk id="5" creationId="{B75D72B6-2FEA-315D-4D53-172639F2F165}"/>
          </ac:picMkLst>
        </pc:picChg>
        <pc:picChg chg="del">
          <ac:chgData name="Sven Van de Velde" userId="00b08bc3e1e83696" providerId="LiveId" clId="{76ED2C03-2F93-4AD3-AB05-2E8BF92E3155}" dt="2023-01-01T12:09:31.178" v="5981" actId="478"/>
          <ac:picMkLst>
            <pc:docMk/>
            <pc:sldMk cId="706231973" sldId="281"/>
            <ac:picMk id="8194" creationId="{3DBF06BE-F47C-4357-90F7-82A0913C9343}"/>
          </ac:picMkLst>
        </pc:picChg>
        <pc:picChg chg="del">
          <ac:chgData name="Sven Van de Velde" userId="00b08bc3e1e83696" providerId="LiveId" clId="{76ED2C03-2F93-4AD3-AB05-2E8BF92E3155}" dt="2023-01-01T12:09:31.178" v="5981" actId="478"/>
          <ac:picMkLst>
            <pc:docMk/>
            <pc:sldMk cId="706231973" sldId="281"/>
            <ac:picMk id="8196" creationId="{10E809D4-E54A-B074-4093-E7D95BB0984A}"/>
          </ac:picMkLst>
        </pc:picChg>
      </pc:sldChg>
      <pc:sldChg chg="addSp modSp new del mod">
        <pc:chgData name="Sven Van de Velde" userId="00b08bc3e1e83696" providerId="LiveId" clId="{76ED2C03-2F93-4AD3-AB05-2E8BF92E3155}" dt="2023-01-01T08:42:19.658" v="5940" actId="2696"/>
        <pc:sldMkLst>
          <pc:docMk/>
          <pc:sldMk cId="1966949256" sldId="281"/>
        </pc:sldMkLst>
        <pc:spChg chg="add mod">
          <ac:chgData name="Sven Van de Velde" userId="00b08bc3e1e83696" providerId="LiveId" clId="{76ED2C03-2F93-4AD3-AB05-2E8BF92E3155}" dt="2023-01-01T08:03:03.480" v="5939" actId="20577"/>
          <ac:spMkLst>
            <pc:docMk/>
            <pc:sldMk cId="1966949256" sldId="281"/>
            <ac:spMk id="2" creationId="{13188B8A-91E2-7532-7852-F250E294BF9E}"/>
          </ac:spMkLst>
        </pc:spChg>
      </pc:sldChg>
      <pc:sldChg chg="addSp delSp modSp add mod modAnim">
        <pc:chgData name="Sven Van de Velde" userId="00b08bc3e1e83696" providerId="LiveId" clId="{76ED2C03-2F93-4AD3-AB05-2E8BF92E3155}" dt="2023-01-01T12:22:28.729" v="6110" actId="1035"/>
        <pc:sldMkLst>
          <pc:docMk/>
          <pc:sldMk cId="1160777227" sldId="282"/>
        </pc:sldMkLst>
        <pc:spChg chg="mod">
          <ac:chgData name="Sven Van de Velde" userId="00b08bc3e1e83696" providerId="LiveId" clId="{76ED2C03-2F93-4AD3-AB05-2E8BF92E3155}" dt="2023-01-01T12:19:56.761" v="6086"/>
          <ac:spMkLst>
            <pc:docMk/>
            <pc:sldMk cId="1160777227" sldId="282"/>
            <ac:spMk id="2" creationId="{2BA53FCE-8A4B-6480-86FA-DA3E7D2FBE58}"/>
          </ac:spMkLst>
        </pc:spChg>
        <pc:spChg chg="del">
          <ac:chgData name="Sven Van de Velde" userId="00b08bc3e1e83696" providerId="LiveId" clId="{76ED2C03-2F93-4AD3-AB05-2E8BF92E3155}" dt="2023-01-01T12:20:45.402" v="6092" actId="478"/>
          <ac:spMkLst>
            <pc:docMk/>
            <pc:sldMk cId="1160777227" sldId="282"/>
            <ac:spMk id="3" creationId="{F0947D4F-11CA-0105-143B-D1542190F137}"/>
          </ac:spMkLst>
        </pc:spChg>
        <pc:spChg chg="del">
          <ac:chgData name="Sven Van de Velde" userId="00b08bc3e1e83696" providerId="LiveId" clId="{76ED2C03-2F93-4AD3-AB05-2E8BF92E3155}" dt="2023-01-01T12:18:27.003" v="6078" actId="478"/>
          <ac:spMkLst>
            <pc:docMk/>
            <pc:sldMk cId="1160777227" sldId="282"/>
            <ac:spMk id="4" creationId="{ADB72E41-4F59-D688-B430-2BA52940D239}"/>
          </ac:spMkLst>
        </pc:spChg>
        <pc:picChg chg="add mod ord">
          <ac:chgData name="Sven Van de Velde" userId="00b08bc3e1e83696" providerId="LiveId" clId="{76ED2C03-2F93-4AD3-AB05-2E8BF92E3155}" dt="2023-01-01T12:22:28.729" v="6110" actId="1035"/>
          <ac:picMkLst>
            <pc:docMk/>
            <pc:sldMk cId="1160777227" sldId="282"/>
            <ac:picMk id="5" creationId="{489FC500-B23C-46E8-91CA-28AC22AE577E}"/>
          </ac:picMkLst>
        </pc:picChg>
        <pc:picChg chg="del">
          <ac:chgData name="Sven Van de Velde" userId="00b08bc3e1e83696" providerId="LiveId" clId="{76ED2C03-2F93-4AD3-AB05-2E8BF92E3155}" dt="2023-01-01T12:18:27.003" v="6078" actId="478"/>
          <ac:picMkLst>
            <pc:docMk/>
            <pc:sldMk cId="1160777227" sldId="282"/>
            <ac:picMk id="7170" creationId="{C8C7E084-9CB7-0141-7018-47EEB34031D4}"/>
          </ac:picMkLst>
        </pc:picChg>
        <pc:picChg chg="mod">
          <ac:chgData name="Sven Van de Velde" userId="00b08bc3e1e83696" providerId="LiveId" clId="{76ED2C03-2F93-4AD3-AB05-2E8BF92E3155}" dt="2023-01-01T12:22:15.919" v="6096" actId="732"/>
          <ac:picMkLst>
            <pc:docMk/>
            <pc:sldMk cId="1160777227" sldId="282"/>
            <ac:picMk id="7172" creationId="{5EF45258-B6DE-125E-90C7-3906D3152C5F}"/>
          </ac:picMkLst>
        </pc:picChg>
        <pc:picChg chg="del">
          <ac:chgData name="Sven Van de Velde" userId="00b08bc3e1e83696" providerId="LiveId" clId="{76ED2C03-2F93-4AD3-AB05-2E8BF92E3155}" dt="2023-01-01T12:18:27.003" v="6078" actId="478"/>
          <ac:picMkLst>
            <pc:docMk/>
            <pc:sldMk cId="1160777227" sldId="282"/>
            <ac:picMk id="7174" creationId="{DC53D18B-F71C-FBCB-B404-34E7C873848D}"/>
          </ac:picMkLst>
        </pc:picChg>
        <pc:picChg chg="del">
          <ac:chgData name="Sven Van de Velde" userId="00b08bc3e1e83696" providerId="LiveId" clId="{76ED2C03-2F93-4AD3-AB05-2E8BF92E3155}" dt="2023-01-01T12:18:27.003" v="6078" actId="478"/>
          <ac:picMkLst>
            <pc:docMk/>
            <pc:sldMk cId="1160777227" sldId="282"/>
            <ac:picMk id="7176" creationId="{2BD9767A-CEFA-4352-9732-25D0AE25F30D}"/>
          </ac:picMkLst>
        </pc:picChg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1939119348" sldId="282"/>
        </pc:sldMkLst>
      </pc:sldChg>
      <pc:sldChg chg="addSp delSp modSp new mod">
        <pc:chgData name="Sven Van de Velde" userId="00b08bc3e1e83696" providerId="LiveId" clId="{76ED2C03-2F93-4AD3-AB05-2E8BF92E3155}" dt="2023-01-01T12:34:59.901" v="6138" actId="14100"/>
        <pc:sldMkLst>
          <pc:docMk/>
          <pc:sldMk cId="509951033" sldId="283"/>
        </pc:sldMkLst>
        <pc:spChg chg="add mod">
          <ac:chgData name="Sven Van de Velde" userId="00b08bc3e1e83696" providerId="LiveId" clId="{76ED2C03-2F93-4AD3-AB05-2E8BF92E3155}" dt="2023-01-01T12:34:59.901" v="6138" actId="14100"/>
          <ac:spMkLst>
            <pc:docMk/>
            <pc:sldMk cId="509951033" sldId="283"/>
            <ac:spMk id="6" creationId="{F5CC49A4-0A72-D602-851D-629E12A7B660}"/>
          </ac:spMkLst>
        </pc:spChg>
        <pc:picChg chg="add del mod">
          <ac:chgData name="Sven Van de Velde" userId="00b08bc3e1e83696" providerId="LiveId" clId="{76ED2C03-2F93-4AD3-AB05-2E8BF92E3155}" dt="2023-01-01T12:33:49.799" v="6117" actId="478"/>
          <ac:picMkLst>
            <pc:docMk/>
            <pc:sldMk cId="509951033" sldId="283"/>
            <ac:picMk id="3" creationId="{8588E334-E196-663B-3EBD-08D91C0246C6}"/>
          </ac:picMkLst>
        </pc:picChg>
        <pc:picChg chg="add mod modCrop">
          <ac:chgData name="Sven Van de Velde" userId="00b08bc3e1e83696" providerId="LiveId" clId="{76ED2C03-2F93-4AD3-AB05-2E8BF92E3155}" dt="2023-01-01T12:34:25.675" v="6122"/>
          <ac:picMkLst>
            <pc:docMk/>
            <pc:sldMk cId="509951033" sldId="283"/>
            <ac:picMk id="5" creationId="{FF938C1F-D256-5221-9625-92D9C7A095A1}"/>
          </ac:picMkLst>
        </pc:picChg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1017508641" sldId="283"/>
        </pc:sldMkLst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2269695758" sldId="284"/>
        </pc:sldMkLst>
      </pc:sldChg>
      <pc:sldChg chg="addSp delSp modSp new mod">
        <pc:chgData name="Sven Van de Velde" userId="00b08bc3e1e83696" providerId="LiveId" clId="{76ED2C03-2F93-4AD3-AB05-2E8BF92E3155}" dt="2023-01-01T17:13:45.876" v="9257"/>
        <pc:sldMkLst>
          <pc:docMk/>
          <pc:sldMk cId="4115937286" sldId="284"/>
        </pc:sldMkLst>
        <pc:spChg chg="add mod">
          <ac:chgData name="Sven Van de Velde" userId="00b08bc3e1e83696" providerId="LiveId" clId="{76ED2C03-2F93-4AD3-AB05-2E8BF92E3155}" dt="2023-01-01T17:13:45.876" v="9257"/>
          <ac:spMkLst>
            <pc:docMk/>
            <pc:sldMk cId="4115937286" sldId="284"/>
            <ac:spMk id="2" creationId="{0243E322-C3EE-677D-39D7-F1A468AB4527}"/>
          </ac:spMkLst>
        </pc:spChg>
        <pc:spChg chg="add del mod">
          <ac:chgData name="Sven Van de Velde" userId="00b08bc3e1e83696" providerId="LiveId" clId="{76ED2C03-2F93-4AD3-AB05-2E8BF92E3155}" dt="2023-01-01T17:13:45.026" v="9256" actId="478"/>
          <ac:spMkLst>
            <pc:docMk/>
            <pc:sldMk cId="4115937286" sldId="284"/>
            <ac:spMk id="4" creationId="{60A2D12D-A23A-CECD-7815-AC370E0D7157}"/>
          </ac:spMkLst>
        </pc:spChg>
        <pc:spChg chg="add mod">
          <ac:chgData name="Sven Van de Velde" userId="00b08bc3e1e83696" providerId="LiveId" clId="{76ED2C03-2F93-4AD3-AB05-2E8BF92E3155}" dt="2023-01-01T17:13:09.344" v="9254" actId="14100"/>
          <ac:spMkLst>
            <pc:docMk/>
            <pc:sldMk cId="4115937286" sldId="284"/>
            <ac:spMk id="5" creationId="{30C117E8-F17F-AD99-47F1-2E4D30DA6AD5}"/>
          </ac:spMkLst>
        </pc:spChg>
        <pc:spChg chg="add mod">
          <ac:chgData name="Sven Van de Velde" userId="00b08bc3e1e83696" providerId="LiveId" clId="{76ED2C03-2F93-4AD3-AB05-2E8BF92E3155}" dt="2023-01-01T12:54:57.383" v="6700" actId="20577"/>
          <ac:spMkLst>
            <pc:docMk/>
            <pc:sldMk cId="4115937286" sldId="284"/>
            <ac:spMk id="6" creationId="{2221B80E-75B6-9F72-8024-D3AFDC345BE5}"/>
          </ac:spMkLst>
        </pc:spChg>
        <pc:picChg chg="add mod modCrop">
          <ac:chgData name="Sven Van de Velde" userId="00b08bc3e1e83696" providerId="LiveId" clId="{76ED2C03-2F93-4AD3-AB05-2E8BF92E3155}" dt="2023-01-01T12:48:20.994" v="6591" actId="732"/>
          <ac:picMkLst>
            <pc:docMk/>
            <pc:sldMk cId="4115937286" sldId="284"/>
            <ac:picMk id="3" creationId="{827783A1-EEB0-91BD-4321-A44C0EB0A6CC}"/>
          </ac:picMkLst>
        </pc:picChg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380449121" sldId="285"/>
        </pc:sldMkLst>
      </pc:sldChg>
      <pc:sldChg chg="addSp delSp modSp new mod delAnim modAnim">
        <pc:chgData name="Sven Van de Velde" userId="00b08bc3e1e83696" providerId="LiveId" clId="{76ED2C03-2F93-4AD3-AB05-2E8BF92E3155}" dt="2023-01-01T17:13:16.739" v="9255" actId="1036"/>
        <pc:sldMkLst>
          <pc:docMk/>
          <pc:sldMk cId="1509057750" sldId="285"/>
        </pc:sldMkLst>
        <pc:spChg chg="add mod">
          <ac:chgData name="Sven Van de Velde" userId="00b08bc3e1e83696" providerId="LiveId" clId="{76ED2C03-2F93-4AD3-AB05-2E8BF92E3155}" dt="2023-01-01T17:10:06.959" v="9244" actId="14100"/>
          <ac:spMkLst>
            <pc:docMk/>
            <pc:sldMk cId="1509057750" sldId="285"/>
            <ac:spMk id="4" creationId="{F5EB2B7E-0079-9312-EF05-5CFDA394AD22}"/>
          </ac:spMkLst>
        </pc:spChg>
        <pc:picChg chg="add del mod">
          <ac:chgData name="Sven Van de Velde" userId="00b08bc3e1e83696" providerId="LiveId" clId="{76ED2C03-2F93-4AD3-AB05-2E8BF92E3155}" dt="2023-01-01T17:08:27.791" v="9199" actId="478"/>
          <ac:picMkLst>
            <pc:docMk/>
            <pc:sldMk cId="1509057750" sldId="285"/>
            <ac:picMk id="2" creationId="{B4918DD1-B760-F522-3688-FF3F861E8ADC}"/>
          </ac:picMkLst>
        </pc:picChg>
        <pc:picChg chg="add mod ord">
          <ac:chgData name="Sven Van de Velde" userId="00b08bc3e1e83696" providerId="LiveId" clId="{76ED2C03-2F93-4AD3-AB05-2E8BF92E3155}" dt="2023-01-01T12:51:28.220" v="6612" actId="167"/>
          <ac:picMkLst>
            <pc:docMk/>
            <pc:sldMk cId="1509057750" sldId="285"/>
            <ac:picMk id="3" creationId="{A12EB3AF-C816-A8CA-6101-8EC30E4AB83B}"/>
          </ac:picMkLst>
        </pc:picChg>
        <pc:picChg chg="add mod">
          <ac:chgData name="Sven Van de Velde" userId="00b08bc3e1e83696" providerId="LiveId" clId="{76ED2C03-2F93-4AD3-AB05-2E8BF92E3155}" dt="2023-01-01T17:13:16.739" v="9255" actId="1036"/>
          <ac:picMkLst>
            <pc:docMk/>
            <pc:sldMk cId="1509057750" sldId="285"/>
            <ac:picMk id="5" creationId="{401500E2-54E5-BDC6-F6E1-50A1AAEC97BE}"/>
          </ac:picMkLst>
        </pc:picChg>
      </pc:sldChg>
      <pc:sldChg chg="modSp del mod">
        <pc:chgData name="Sven Van de Velde" userId="00b08bc3e1e83696" providerId="LiveId" clId="{76ED2C03-2F93-4AD3-AB05-2E8BF92E3155}" dt="2022-12-31T06:17:16.554" v="146" actId="47"/>
        <pc:sldMkLst>
          <pc:docMk/>
          <pc:sldMk cId="1223737043" sldId="286"/>
        </pc:sldMkLst>
        <pc:spChg chg="mod">
          <ac:chgData name="Sven Van de Velde" userId="00b08bc3e1e83696" providerId="LiveId" clId="{76ED2C03-2F93-4AD3-AB05-2E8BF92E3155}" dt="2022-12-31T06:13:05.817" v="131" actId="27636"/>
          <ac:spMkLst>
            <pc:docMk/>
            <pc:sldMk cId="1223737043" sldId="286"/>
            <ac:spMk id="14" creationId="{4FB0A02C-7EBB-C558-DB7A-F66170D603B6}"/>
          </ac:spMkLst>
        </pc:spChg>
        <pc:spChg chg="mod">
          <ac:chgData name="Sven Van de Velde" userId="00b08bc3e1e83696" providerId="LiveId" clId="{76ED2C03-2F93-4AD3-AB05-2E8BF92E3155}" dt="2022-12-31T06:13:05.817" v="130" actId="27636"/>
          <ac:spMkLst>
            <pc:docMk/>
            <pc:sldMk cId="1223737043" sldId="286"/>
            <ac:spMk id="15" creationId="{4430FEFB-DF8C-FF31-69D1-F9A689588D11}"/>
          </ac:spMkLst>
        </pc:spChg>
      </pc:sldChg>
      <pc:sldChg chg="addSp delSp modSp new mod">
        <pc:chgData name="Sven Van de Velde" userId="00b08bc3e1e83696" providerId="LiveId" clId="{76ED2C03-2F93-4AD3-AB05-2E8BF92E3155}" dt="2023-01-01T13:03:50.386" v="6733" actId="1076"/>
        <pc:sldMkLst>
          <pc:docMk/>
          <pc:sldMk cId="3301967808" sldId="286"/>
        </pc:sldMkLst>
        <pc:spChg chg="add mod">
          <ac:chgData name="Sven Van de Velde" userId="00b08bc3e1e83696" providerId="LiveId" clId="{76ED2C03-2F93-4AD3-AB05-2E8BF92E3155}" dt="2023-01-01T13:03:11.041" v="6721" actId="20577"/>
          <ac:spMkLst>
            <pc:docMk/>
            <pc:sldMk cId="3301967808" sldId="286"/>
            <ac:spMk id="6" creationId="{6BCF24D2-8D8D-9B9D-5546-C9F92B520D4F}"/>
          </ac:spMkLst>
        </pc:spChg>
        <pc:spChg chg="add mod">
          <ac:chgData name="Sven Van de Velde" userId="00b08bc3e1e83696" providerId="LiveId" clId="{76ED2C03-2F93-4AD3-AB05-2E8BF92E3155}" dt="2023-01-01T13:03:50.386" v="6733" actId="1076"/>
          <ac:spMkLst>
            <pc:docMk/>
            <pc:sldMk cId="3301967808" sldId="286"/>
            <ac:spMk id="7" creationId="{EF4A10AB-7FE4-AAF4-999A-1DC106980414}"/>
          </ac:spMkLst>
        </pc:spChg>
        <pc:picChg chg="add del mod">
          <ac:chgData name="Sven Van de Velde" userId="00b08bc3e1e83696" providerId="LiveId" clId="{76ED2C03-2F93-4AD3-AB05-2E8BF92E3155}" dt="2023-01-01T13:01:45.074" v="6702" actId="478"/>
          <ac:picMkLst>
            <pc:docMk/>
            <pc:sldMk cId="3301967808" sldId="286"/>
            <ac:picMk id="3" creationId="{BBDEAF00-47CE-0DAA-532A-388E6BC51ED8}"/>
          </ac:picMkLst>
        </pc:picChg>
        <pc:picChg chg="add mod modCrop">
          <ac:chgData name="Sven Van de Velde" userId="00b08bc3e1e83696" providerId="LiveId" clId="{76ED2C03-2F93-4AD3-AB05-2E8BF92E3155}" dt="2023-01-01T13:02:37.991" v="6714"/>
          <ac:picMkLst>
            <pc:docMk/>
            <pc:sldMk cId="3301967808" sldId="286"/>
            <ac:picMk id="5" creationId="{855467BD-8DA3-BB01-16B5-1F1149BC73A8}"/>
          </ac:picMkLst>
        </pc:picChg>
      </pc:sldChg>
      <pc:sldChg chg="addSp delSp modSp new mod">
        <pc:chgData name="Sven Van de Velde" userId="00b08bc3e1e83696" providerId="LiveId" clId="{76ED2C03-2F93-4AD3-AB05-2E8BF92E3155}" dt="2023-01-01T14:07:17.038" v="6985" actId="20577"/>
        <pc:sldMkLst>
          <pc:docMk/>
          <pc:sldMk cId="1531124762" sldId="287"/>
        </pc:sldMkLst>
        <pc:spChg chg="add mod">
          <ac:chgData name="Sven Van de Velde" userId="00b08bc3e1e83696" providerId="LiveId" clId="{76ED2C03-2F93-4AD3-AB05-2E8BF92E3155}" dt="2023-01-01T14:07:17.038" v="6985" actId="20577"/>
          <ac:spMkLst>
            <pc:docMk/>
            <pc:sldMk cId="1531124762" sldId="287"/>
            <ac:spMk id="4" creationId="{693789B2-8C32-CE5E-1A29-E12E2793757D}"/>
          </ac:spMkLst>
        </pc:spChg>
        <pc:spChg chg="add del mod">
          <ac:chgData name="Sven Van de Velde" userId="00b08bc3e1e83696" providerId="LiveId" clId="{76ED2C03-2F93-4AD3-AB05-2E8BF92E3155}" dt="2023-01-01T13:52:20.392" v="6790" actId="478"/>
          <ac:spMkLst>
            <pc:docMk/>
            <pc:sldMk cId="1531124762" sldId="287"/>
            <ac:spMk id="7" creationId="{8526BF2A-50F6-C02F-4EBF-82130582F74B}"/>
          </ac:spMkLst>
        </pc:spChg>
        <pc:spChg chg="add mod">
          <ac:chgData name="Sven Van de Velde" userId="00b08bc3e1e83696" providerId="LiveId" clId="{76ED2C03-2F93-4AD3-AB05-2E8BF92E3155}" dt="2023-01-01T13:54:57.111" v="6959" actId="11530"/>
          <ac:spMkLst>
            <pc:docMk/>
            <pc:sldMk cId="1531124762" sldId="287"/>
            <ac:spMk id="8" creationId="{BFDA5D0F-16BA-8699-5AB0-0AECE29DD15B}"/>
          </ac:spMkLst>
        </pc:spChg>
        <pc:spChg chg="add del">
          <ac:chgData name="Sven Van de Velde" userId="00b08bc3e1e83696" providerId="LiveId" clId="{76ED2C03-2F93-4AD3-AB05-2E8BF92E3155}" dt="2023-01-01T13:54:35.720" v="6958" actId="478"/>
          <ac:spMkLst>
            <pc:docMk/>
            <pc:sldMk cId="1531124762" sldId="287"/>
            <ac:spMk id="9" creationId="{E21A4BD3-4512-F64B-54BC-3B3D1DA93C3F}"/>
          </ac:spMkLst>
        </pc:spChg>
        <pc:picChg chg="add mod">
          <ac:chgData name="Sven Van de Velde" userId="00b08bc3e1e83696" providerId="LiveId" clId="{76ED2C03-2F93-4AD3-AB05-2E8BF92E3155}" dt="2023-01-01T13:57:32.512" v="6971"/>
          <ac:picMkLst>
            <pc:docMk/>
            <pc:sldMk cId="1531124762" sldId="287"/>
            <ac:picMk id="3" creationId="{41F4B5F3-00D0-F24E-BC57-AB8E6BFB8C30}"/>
          </ac:picMkLst>
        </pc:picChg>
        <pc:picChg chg="add mod">
          <ac:chgData name="Sven Van de Velde" userId="00b08bc3e1e83696" providerId="LiveId" clId="{76ED2C03-2F93-4AD3-AB05-2E8BF92E3155}" dt="2023-01-01T13:57:37.956" v="6972"/>
          <ac:picMkLst>
            <pc:docMk/>
            <pc:sldMk cId="1531124762" sldId="287"/>
            <ac:picMk id="6" creationId="{A35CF2A7-7005-D21C-7942-F360207043FF}"/>
          </ac:picMkLst>
        </pc:picChg>
        <pc:picChg chg="add del">
          <ac:chgData name="Sven Van de Velde" userId="00b08bc3e1e83696" providerId="LiveId" clId="{76ED2C03-2F93-4AD3-AB05-2E8BF92E3155}" dt="2023-01-01T13:55:53.828" v="6961" actId="478"/>
          <ac:picMkLst>
            <pc:docMk/>
            <pc:sldMk cId="1531124762" sldId="287"/>
            <ac:picMk id="11" creationId="{864A1F8E-6E8F-29AF-038A-28EE695D99DD}"/>
          </ac:picMkLst>
        </pc:picChg>
        <pc:picChg chg="add del mod">
          <ac:chgData name="Sven Van de Velde" userId="00b08bc3e1e83696" providerId="LiveId" clId="{76ED2C03-2F93-4AD3-AB05-2E8BF92E3155}" dt="2023-01-01T13:56:30.775" v="6964" actId="478"/>
          <ac:picMkLst>
            <pc:docMk/>
            <pc:sldMk cId="1531124762" sldId="287"/>
            <ac:picMk id="13" creationId="{F8B0CA8C-5B8D-692A-A9E4-31C21566EA94}"/>
          </ac:picMkLst>
        </pc:picChg>
        <pc:picChg chg="add mod">
          <ac:chgData name="Sven Van de Velde" userId="00b08bc3e1e83696" providerId="LiveId" clId="{76ED2C03-2F93-4AD3-AB05-2E8BF92E3155}" dt="2023-01-01T13:58:19.208" v="6975"/>
          <ac:picMkLst>
            <pc:docMk/>
            <pc:sldMk cId="1531124762" sldId="287"/>
            <ac:picMk id="15" creationId="{A98CFDFA-DD06-AB57-C681-96C9559DFF18}"/>
          </ac:picMkLst>
        </pc:picChg>
      </pc:sldChg>
      <pc:sldChg chg="addSp modSp new mod">
        <pc:chgData name="Sven Van de Velde" userId="00b08bc3e1e83696" providerId="LiveId" clId="{76ED2C03-2F93-4AD3-AB05-2E8BF92E3155}" dt="2023-01-01T17:43:37.181" v="9471" actId="20577"/>
        <pc:sldMkLst>
          <pc:docMk/>
          <pc:sldMk cId="3709024791" sldId="288"/>
        </pc:sldMkLst>
        <pc:spChg chg="add mod">
          <ac:chgData name="Sven Van de Velde" userId="00b08bc3e1e83696" providerId="LiveId" clId="{76ED2C03-2F93-4AD3-AB05-2E8BF92E3155}" dt="2023-01-01T14:14:12.014" v="7347" actId="20577"/>
          <ac:spMkLst>
            <pc:docMk/>
            <pc:sldMk cId="3709024791" sldId="288"/>
            <ac:spMk id="2" creationId="{55E9E09A-824C-E00A-E3B7-856C1EE3F764}"/>
          </ac:spMkLst>
        </pc:spChg>
        <pc:spChg chg="add mod">
          <ac:chgData name="Sven Van de Velde" userId="00b08bc3e1e83696" providerId="LiveId" clId="{76ED2C03-2F93-4AD3-AB05-2E8BF92E3155}" dt="2023-01-01T17:43:37.181" v="9471" actId="20577"/>
          <ac:spMkLst>
            <pc:docMk/>
            <pc:sldMk cId="3709024791" sldId="288"/>
            <ac:spMk id="5" creationId="{E72B3E5B-16BA-4ECC-6623-A31410CC46CA}"/>
          </ac:spMkLst>
        </pc:spChg>
        <pc:picChg chg="add mod ord modCrop">
          <ac:chgData name="Sven Van de Velde" userId="00b08bc3e1e83696" providerId="LiveId" clId="{76ED2C03-2F93-4AD3-AB05-2E8BF92E3155}" dt="2023-01-01T14:11:07.518" v="7001" actId="167"/>
          <ac:picMkLst>
            <pc:docMk/>
            <pc:sldMk cId="3709024791" sldId="288"/>
            <ac:picMk id="4" creationId="{041AE0AD-AB3B-2B69-94C3-91AEC17DCF30}"/>
          </ac:picMkLst>
        </pc:picChg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3496050008" sldId="289"/>
        </pc:sldMkLst>
      </pc:sldChg>
      <pc:sldChg chg="addSp modSp new mod modAnim">
        <pc:chgData name="Sven Van de Velde" userId="00b08bc3e1e83696" providerId="LiveId" clId="{76ED2C03-2F93-4AD3-AB05-2E8BF92E3155}" dt="2023-01-01T16:07:07.916" v="7775" actId="14100"/>
        <pc:sldMkLst>
          <pc:docMk/>
          <pc:sldMk cId="4042405791" sldId="289"/>
        </pc:sldMkLst>
        <pc:spChg chg="add mod">
          <ac:chgData name="Sven Van de Velde" userId="00b08bc3e1e83696" providerId="LiveId" clId="{76ED2C03-2F93-4AD3-AB05-2E8BF92E3155}" dt="2023-01-01T15:42:42.549" v="7636" actId="14100"/>
          <ac:spMkLst>
            <pc:docMk/>
            <pc:sldMk cId="4042405791" sldId="289"/>
            <ac:spMk id="2" creationId="{22F686CD-9319-C5D1-4E72-62B1A9F75340}"/>
          </ac:spMkLst>
        </pc:spChg>
        <pc:spChg chg="add mod">
          <ac:chgData name="Sven Van de Velde" userId="00b08bc3e1e83696" providerId="LiveId" clId="{76ED2C03-2F93-4AD3-AB05-2E8BF92E3155}" dt="2023-01-01T16:07:07.916" v="7775" actId="14100"/>
          <ac:spMkLst>
            <pc:docMk/>
            <pc:sldMk cId="4042405791" sldId="289"/>
            <ac:spMk id="5" creationId="{8031E2DA-E108-D110-1C6E-6C4117623C0C}"/>
          </ac:spMkLst>
        </pc:spChg>
        <pc:picChg chg="add mod ord modCrop">
          <ac:chgData name="Sven Van de Velde" userId="00b08bc3e1e83696" providerId="LiveId" clId="{76ED2C03-2F93-4AD3-AB05-2E8BF92E3155}" dt="2023-01-01T15:41:12.701" v="7392" actId="167"/>
          <ac:picMkLst>
            <pc:docMk/>
            <pc:sldMk cId="4042405791" sldId="289"/>
            <ac:picMk id="4" creationId="{D02CA789-ACFA-3331-0A9D-31C0AE625118}"/>
          </ac:picMkLst>
        </pc:picChg>
        <pc:picChg chg="add mod">
          <ac:chgData name="Sven Van de Velde" userId="00b08bc3e1e83696" providerId="LiveId" clId="{76ED2C03-2F93-4AD3-AB05-2E8BF92E3155}" dt="2023-01-01T15:50:35.690" v="7641" actId="1076"/>
          <ac:picMkLst>
            <pc:docMk/>
            <pc:sldMk cId="4042405791" sldId="289"/>
            <ac:picMk id="6" creationId="{F2A1FA10-B023-C475-DDB2-49591D57F312}"/>
          </ac:picMkLst>
        </pc:picChg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158745503" sldId="290"/>
        </pc:sldMkLst>
      </pc:sldChg>
      <pc:sldChg chg="addSp modSp new mod">
        <pc:chgData name="Sven Van de Velde" userId="00b08bc3e1e83696" providerId="LiveId" clId="{76ED2C03-2F93-4AD3-AB05-2E8BF92E3155}" dt="2023-01-01T16:24:02.171" v="8291" actId="14100"/>
        <pc:sldMkLst>
          <pc:docMk/>
          <pc:sldMk cId="2892713763" sldId="290"/>
        </pc:sldMkLst>
        <pc:spChg chg="add mod">
          <ac:chgData name="Sven Van de Velde" userId="00b08bc3e1e83696" providerId="LiveId" clId="{76ED2C03-2F93-4AD3-AB05-2E8BF92E3155}" dt="2023-01-01T16:10:44.130" v="8235" actId="14100"/>
          <ac:spMkLst>
            <pc:docMk/>
            <pc:sldMk cId="2892713763" sldId="290"/>
            <ac:spMk id="4" creationId="{3C4EA3AC-CC4E-E891-0A7C-56C7755D1A32}"/>
          </ac:spMkLst>
        </pc:spChg>
        <pc:spChg chg="add mod">
          <ac:chgData name="Sven Van de Velde" userId="00b08bc3e1e83696" providerId="LiveId" clId="{76ED2C03-2F93-4AD3-AB05-2E8BF92E3155}" dt="2023-01-01T16:12:09.651" v="8258" actId="14100"/>
          <ac:spMkLst>
            <pc:docMk/>
            <pc:sldMk cId="2892713763" sldId="290"/>
            <ac:spMk id="5" creationId="{AE2439F7-CE05-2847-23FC-A32DAC8F5543}"/>
          </ac:spMkLst>
        </pc:spChg>
        <pc:spChg chg="add mod">
          <ac:chgData name="Sven Van de Velde" userId="00b08bc3e1e83696" providerId="LiveId" clId="{76ED2C03-2F93-4AD3-AB05-2E8BF92E3155}" dt="2023-01-01T16:24:02.171" v="8291" actId="14100"/>
          <ac:spMkLst>
            <pc:docMk/>
            <pc:sldMk cId="2892713763" sldId="290"/>
            <ac:spMk id="6" creationId="{AADF12B1-89E8-F280-AB9F-265E8E096555}"/>
          </ac:spMkLst>
        </pc:spChg>
        <pc:picChg chg="add mod modCrop">
          <ac:chgData name="Sven Van de Velde" userId="00b08bc3e1e83696" providerId="LiveId" clId="{76ED2C03-2F93-4AD3-AB05-2E8BF92E3155}" dt="2023-01-01T15:55:15.765" v="7651"/>
          <ac:picMkLst>
            <pc:docMk/>
            <pc:sldMk cId="2892713763" sldId="290"/>
            <ac:picMk id="3" creationId="{6FF4A2CF-0555-68B6-F921-7020DCC22258}"/>
          </ac:picMkLst>
        </pc:picChg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3596223003" sldId="291"/>
        </pc:sldMkLst>
      </pc:sldChg>
      <pc:sldChg chg="addSp delSp modSp new mod ord">
        <pc:chgData name="Sven Van de Velde" userId="00b08bc3e1e83696" providerId="LiveId" clId="{76ED2C03-2F93-4AD3-AB05-2E8BF92E3155}" dt="2023-01-02T07:08:26.668" v="9561" actId="1076"/>
        <pc:sldMkLst>
          <pc:docMk/>
          <pc:sldMk cId="3761309137" sldId="291"/>
        </pc:sldMkLst>
        <pc:spChg chg="add mod">
          <ac:chgData name="Sven Van de Velde" userId="00b08bc3e1e83696" providerId="LiveId" clId="{76ED2C03-2F93-4AD3-AB05-2E8BF92E3155}" dt="2023-01-01T17:21:32.499" v="9260" actId="20577"/>
          <ac:spMkLst>
            <pc:docMk/>
            <pc:sldMk cId="3761309137" sldId="291"/>
            <ac:spMk id="2" creationId="{1859ADB9-2C63-9395-C1F8-96240C25B2A4}"/>
          </ac:spMkLst>
        </pc:spChg>
        <pc:spChg chg="add del">
          <ac:chgData name="Sven Van de Velde" userId="00b08bc3e1e83696" providerId="LiveId" clId="{76ED2C03-2F93-4AD3-AB05-2E8BF92E3155}" dt="2023-01-01T16:07:24.836" v="7776" actId="478"/>
          <ac:spMkLst>
            <pc:docMk/>
            <pc:sldMk cId="3761309137" sldId="291"/>
            <ac:spMk id="4" creationId="{D1686DCB-C030-457E-B56C-5AC80CAC85C8}"/>
          </ac:spMkLst>
        </pc:spChg>
        <pc:spChg chg="add mod">
          <ac:chgData name="Sven Van de Velde" userId="00b08bc3e1e83696" providerId="LiveId" clId="{76ED2C03-2F93-4AD3-AB05-2E8BF92E3155}" dt="2023-01-01T16:03:17.236" v="7689" actId="14100"/>
          <ac:spMkLst>
            <pc:docMk/>
            <pc:sldMk cId="3761309137" sldId="291"/>
            <ac:spMk id="5" creationId="{3233A6B2-0928-263E-57D6-2ECF38E070BE}"/>
          </ac:spMkLst>
        </pc:spChg>
        <pc:spChg chg="add mod">
          <ac:chgData name="Sven Van de Velde" userId="00b08bc3e1e83696" providerId="LiveId" clId="{76ED2C03-2F93-4AD3-AB05-2E8BF92E3155}" dt="2023-01-02T07:08:26.668" v="9561" actId="1076"/>
          <ac:spMkLst>
            <pc:docMk/>
            <pc:sldMk cId="3761309137" sldId="291"/>
            <ac:spMk id="8" creationId="{AC3A54B4-A87A-CA37-0DEF-D0836D94FA6F}"/>
          </ac:spMkLst>
        </pc:spChg>
        <pc:picChg chg="add mod ord modCrop">
          <ac:chgData name="Sven Van de Velde" userId="00b08bc3e1e83696" providerId="LiveId" clId="{76ED2C03-2F93-4AD3-AB05-2E8BF92E3155}" dt="2023-01-01T16:05:49.090" v="7703"/>
          <ac:picMkLst>
            <pc:docMk/>
            <pc:sldMk cId="3761309137" sldId="291"/>
            <ac:picMk id="7" creationId="{480460E2-C4EA-D510-8B0F-4DD0FCDE8102}"/>
          </ac:picMkLst>
        </pc:picChg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1421359919" sldId="292"/>
        </pc:sldMkLst>
      </pc:sldChg>
      <pc:sldChg chg="addSp delSp modSp new add del mod modAnim">
        <pc:chgData name="Sven Van de Velde" userId="00b08bc3e1e83696" providerId="LiveId" clId="{76ED2C03-2F93-4AD3-AB05-2E8BF92E3155}" dt="2023-01-01T16:50:44.727" v="9173" actId="108"/>
        <pc:sldMkLst>
          <pc:docMk/>
          <pc:sldMk cId="2694642445" sldId="292"/>
        </pc:sldMkLst>
        <pc:spChg chg="add del mod">
          <ac:chgData name="Sven Van de Velde" userId="00b08bc3e1e83696" providerId="LiveId" clId="{76ED2C03-2F93-4AD3-AB05-2E8BF92E3155}" dt="2023-01-01T16:32:30.286" v="8818"/>
          <ac:spMkLst>
            <pc:docMk/>
            <pc:sldMk cId="2694642445" sldId="292"/>
            <ac:spMk id="3" creationId="{9E187B71-E64D-95DA-D40D-11F3E5FFF369}"/>
          </ac:spMkLst>
        </pc:spChg>
        <pc:spChg chg="mod">
          <ac:chgData name="Sven Van de Velde" userId="00b08bc3e1e83696" providerId="LiveId" clId="{76ED2C03-2F93-4AD3-AB05-2E8BF92E3155}" dt="2023-01-01T16:32:21.834" v="8817"/>
          <ac:spMkLst>
            <pc:docMk/>
            <pc:sldMk cId="2694642445" sldId="292"/>
            <ac:spMk id="5" creationId="{3D23719C-1EF2-8C56-DBB3-9F3BD84C2B40}"/>
          </ac:spMkLst>
        </pc:spChg>
        <pc:spChg chg="mod">
          <ac:chgData name="Sven Van de Velde" userId="00b08bc3e1e83696" providerId="LiveId" clId="{76ED2C03-2F93-4AD3-AB05-2E8BF92E3155}" dt="2023-01-01T16:32:21.834" v="8817"/>
          <ac:spMkLst>
            <pc:docMk/>
            <pc:sldMk cId="2694642445" sldId="292"/>
            <ac:spMk id="6" creationId="{543AD032-D87B-AA73-332E-BB1CB21BC323}"/>
          </ac:spMkLst>
        </pc:spChg>
        <pc:spChg chg="add mod">
          <ac:chgData name="Sven Van de Velde" userId="00b08bc3e1e83696" providerId="LiveId" clId="{76ED2C03-2F93-4AD3-AB05-2E8BF92E3155}" dt="2023-01-01T16:49:24.198" v="9105" actId="1035"/>
          <ac:spMkLst>
            <pc:docMk/>
            <pc:sldMk cId="2694642445" sldId="292"/>
            <ac:spMk id="7" creationId="{2207923F-64B2-070F-E2FF-A34107641E25}"/>
          </ac:spMkLst>
        </pc:spChg>
        <pc:spChg chg="add del">
          <ac:chgData name="Sven Van de Velde" userId="00b08bc3e1e83696" providerId="LiveId" clId="{76ED2C03-2F93-4AD3-AB05-2E8BF92E3155}" dt="2023-01-01T16:46:31.992" v="9035" actId="22"/>
          <ac:spMkLst>
            <pc:docMk/>
            <pc:sldMk cId="2694642445" sldId="292"/>
            <ac:spMk id="9" creationId="{4FE8C0FB-E160-E11F-F1E5-9F86AE780D65}"/>
          </ac:spMkLst>
        </pc:spChg>
        <pc:grpChg chg="add del mod">
          <ac:chgData name="Sven Van de Velde" userId="00b08bc3e1e83696" providerId="LiveId" clId="{76ED2C03-2F93-4AD3-AB05-2E8BF92E3155}" dt="2023-01-01T16:32:30.286" v="8818"/>
          <ac:grpSpMkLst>
            <pc:docMk/>
            <pc:sldMk cId="2694642445" sldId="292"/>
            <ac:grpSpMk id="4" creationId="{919CF4A9-618D-2AE4-62A1-5B164DDDCE44}"/>
          </ac:grpSpMkLst>
        </pc:grpChg>
        <pc:picChg chg="add del mod">
          <ac:chgData name="Sven Van de Velde" userId="00b08bc3e1e83696" providerId="LiveId" clId="{76ED2C03-2F93-4AD3-AB05-2E8BF92E3155}" dt="2023-01-01T16:32:30.286" v="8818"/>
          <ac:picMkLst>
            <pc:docMk/>
            <pc:sldMk cId="2694642445" sldId="292"/>
            <ac:picMk id="2" creationId="{968A85C9-C408-A724-D656-D61B3E9D923E}"/>
          </ac:picMkLst>
        </pc:picChg>
        <pc:picChg chg="add mod">
          <ac:chgData name="Sven Van de Velde" userId="00b08bc3e1e83696" providerId="LiveId" clId="{76ED2C03-2F93-4AD3-AB05-2E8BF92E3155}" dt="2023-01-01T16:50:44.727" v="9173" actId="108"/>
          <ac:picMkLst>
            <pc:docMk/>
            <pc:sldMk cId="2694642445" sldId="292"/>
            <ac:picMk id="10" creationId="{ED500C8E-A439-C249-7C3E-7157763E075A}"/>
          </ac:picMkLst>
        </pc:picChg>
      </pc:sldChg>
      <pc:sldChg chg="delSp add del setBg delDesignElem">
        <pc:chgData name="Sven Van de Velde" userId="00b08bc3e1e83696" providerId="LiveId" clId="{76ED2C03-2F93-4AD3-AB05-2E8BF92E3155}" dt="2023-01-01T16:32:58.116" v="8823" actId="47"/>
        <pc:sldMkLst>
          <pc:docMk/>
          <pc:sldMk cId="1593229455" sldId="293"/>
        </pc:sldMkLst>
        <pc:grpChg chg="del">
          <ac:chgData name="Sven Van de Velde" userId="00b08bc3e1e83696" providerId="LiveId" clId="{76ED2C03-2F93-4AD3-AB05-2E8BF92E3155}" dt="2023-01-01T16:32:53.066" v="8822"/>
          <ac:grpSpMkLst>
            <pc:docMk/>
            <pc:sldMk cId="1593229455" sldId="293"/>
            <ac:grpSpMk id="358" creationId="{9795E515-5F57-431F-9A0D-3A0419DF7572}"/>
          </ac:grpSpMkLst>
        </pc:grpChg>
        <pc:grpChg chg="del">
          <ac:chgData name="Sven Van de Velde" userId="00b08bc3e1e83696" providerId="LiveId" clId="{76ED2C03-2F93-4AD3-AB05-2E8BF92E3155}" dt="2023-01-01T16:32:53.066" v="8822"/>
          <ac:grpSpMkLst>
            <pc:docMk/>
            <pc:sldMk cId="1593229455" sldId="293"/>
            <ac:grpSpMk id="359" creationId="{AD579530-1077-46B3-BD5C-81BB270A1D5B}"/>
          </ac:grpSpMkLst>
        </pc:grpChg>
        <pc:grpChg chg="del">
          <ac:chgData name="Sven Van de Velde" userId="00b08bc3e1e83696" providerId="LiveId" clId="{76ED2C03-2F93-4AD3-AB05-2E8BF92E3155}" dt="2023-01-01T16:32:53.066" v="8822"/>
          <ac:grpSpMkLst>
            <pc:docMk/>
            <pc:sldMk cId="1593229455" sldId="293"/>
            <ac:grpSpMk id="360" creationId="{83F79A5F-63B5-4802-B39B-BF0F89DDDA15}"/>
          </ac:grpSpMkLst>
        </pc:grpChg>
        <pc:picChg chg="del">
          <ac:chgData name="Sven Van de Velde" userId="00b08bc3e1e83696" providerId="LiveId" clId="{76ED2C03-2F93-4AD3-AB05-2E8BF92E3155}" dt="2023-01-01T16:32:53.066" v="8822"/>
          <ac:picMkLst>
            <pc:docMk/>
            <pc:sldMk cId="1593229455" sldId="293"/>
            <ac:picMk id="357" creationId="{50C065C3-0FE3-4452-B765-CB05BBB2A983}"/>
          </ac:picMkLst>
        </pc:picChg>
      </pc:sldChg>
      <pc:sldChg chg="modSp add mod">
        <pc:chgData name="Sven Van de Velde" userId="00b08bc3e1e83696" providerId="LiveId" clId="{76ED2C03-2F93-4AD3-AB05-2E8BF92E3155}" dt="2023-01-01T17:22:28.452" v="9292" actId="20577"/>
        <pc:sldMkLst>
          <pc:docMk/>
          <pc:sldMk cId="2725842886" sldId="293"/>
        </pc:sldMkLst>
        <pc:spChg chg="mod">
          <ac:chgData name="Sven Van de Velde" userId="00b08bc3e1e83696" providerId="LiveId" clId="{76ED2C03-2F93-4AD3-AB05-2E8BF92E3155}" dt="2023-01-01T17:22:28.452" v="9292" actId="20577"/>
          <ac:spMkLst>
            <pc:docMk/>
            <pc:sldMk cId="2725842886" sldId="293"/>
            <ac:spMk id="6" creationId="{496EC802-92BA-30A9-6235-7D71816CF6C8}"/>
          </ac:spMkLst>
        </pc:spChg>
      </pc:sldChg>
      <pc:sldChg chg="addSp delSp add del setBg delDesignElem">
        <pc:chgData name="Sven Van de Velde" userId="00b08bc3e1e83696" providerId="LiveId" clId="{76ED2C03-2F93-4AD3-AB05-2E8BF92E3155}" dt="2023-01-01T16:33:19.522" v="8826"/>
        <pc:sldMkLst>
          <pc:docMk/>
          <pc:sldMk cId="3140711284" sldId="293"/>
        </pc:sldMkLst>
        <pc:grpChg chg="add del">
          <ac:chgData name="Sven Van de Velde" userId="00b08bc3e1e83696" providerId="LiveId" clId="{76ED2C03-2F93-4AD3-AB05-2E8BF92E3155}" dt="2023-01-01T16:33:19.522" v="8826"/>
          <ac:grpSpMkLst>
            <pc:docMk/>
            <pc:sldMk cId="3140711284" sldId="293"/>
            <ac:grpSpMk id="358" creationId="{9795E515-5F57-431F-9A0D-3A0419DF7572}"/>
          </ac:grpSpMkLst>
        </pc:grpChg>
        <pc:grpChg chg="add del">
          <ac:chgData name="Sven Van de Velde" userId="00b08bc3e1e83696" providerId="LiveId" clId="{76ED2C03-2F93-4AD3-AB05-2E8BF92E3155}" dt="2023-01-01T16:33:19.522" v="8826"/>
          <ac:grpSpMkLst>
            <pc:docMk/>
            <pc:sldMk cId="3140711284" sldId="293"/>
            <ac:grpSpMk id="359" creationId="{AD579530-1077-46B3-BD5C-81BB270A1D5B}"/>
          </ac:grpSpMkLst>
        </pc:grpChg>
        <pc:grpChg chg="add del">
          <ac:chgData name="Sven Van de Velde" userId="00b08bc3e1e83696" providerId="LiveId" clId="{76ED2C03-2F93-4AD3-AB05-2E8BF92E3155}" dt="2023-01-01T16:33:19.522" v="8826"/>
          <ac:grpSpMkLst>
            <pc:docMk/>
            <pc:sldMk cId="3140711284" sldId="293"/>
            <ac:grpSpMk id="360" creationId="{83F79A5F-63B5-4802-B39B-BF0F89DDDA15}"/>
          </ac:grpSpMkLst>
        </pc:grpChg>
        <pc:picChg chg="add del">
          <ac:chgData name="Sven Van de Velde" userId="00b08bc3e1e83696" providerId="LiveId" clId="{76ED2C03-2F93-4AD3-AB05-2E8BF92E3155}" dt="2023-01-01T16:33:19.522" v="8826"/>
          <ac:picMkLst>
            <pc:docMk/>
            <pc:sldMk cId="3140711284" sldId="293"/>
            <ac:picMk id="357" creationId="{50C065C3-0FE3-4452-B765-CB05BBB2A983}"/>
          </ac:picMkLst>
        </pc:picChg>
      </pc:sldChg>
      <pc:sldChg chg="modSp add del mod ord">
        <pc:chgData name="Sven Van de Velde" userId="00b08bc3e1e83696" providerId="LiveId" clId="{76ED2C03-2F93-4AD3-AB05-2E8BF92E3155}" dt="2023-01-01T17:22:38.632" v="9293" actId="47"/>
        <pc:sldMkLst>
          <pc:docMk/>
          <pc:sldMk cId="85512628" sldId="294"/>
        </pc:sldMkLst>
        <pc:spChg chg="mod">
          <ac:chgData name="Sven Van de Velde" userId="00b08bc3e1e83696" providerId="LiveId" clId="{76ED2C03-2F93-4AD3-AB05-2E8BF92E3155}" dt="2023-01-01T16:34:30.713" v="8878" actId="20577"/>
          <ac:spMkLst>
            <pc:docMk/>
            <pc:sldMk cId="85512628" sldId="294"/>
            <ac:spMk id="7" creationId="{2207923F-64B2-070F-E2FF-A34107641E25}"/>
          </ac:spMkLst>
        </pc:spChg>
      </pc:sldChg>
      <pc:sldChg chg="del">
        <pc:chgData name="Sven Van de Velde" userId="00b08bc3e1e83696" providerId="LiveId" clId="{76ED2C03-2F93-4AD3-AB05-2E8BF92E3155}" dt="2022-12-31T06:17:16.554" v="146" actId="47"/>
        <pc:sldMkLst>
          <pc:docMk/>
          <pc:sldMk cId="747800792" sldId="294"/>
        </pc:sldMkLst>
      </pc:sldChg>
      <pc:sldChg chg="addSp delSp modSp add mod setBg modAnim setClrOvrMap">
        <pc:chgData name="Sven Van de Velde" userId="00b08bc3e1e83696" providerId="LiveId" clId="{76ED2C03-2F93-4AD3-AB05-2E8BF92E3155}" dt="2023-01-01T17:56:07.509" v="9476" actId="20577"/>
        <pc:sldMkLst>
          <pc:docMk/>
          <pc:sldMk cId="2190130193" sldId="295"/>
        </pc:sldMkLst>
        <pc:spChg chg="add del mod">
          <ac:chgData name="Sven Van de Velde" userId="00b08bc3e1e83696" providerId="LiveId" clId="{76ED2C03-2F93-4AD3-AB05-2E8BF92E3155}" dt="2023-01-01T16:42:10.672" v="8968" actId="478"/>
          <ac:spMkLst>
            <pc:docMk/>
            <pc:sldMk cId="2190130193" sldId="295"/>
            <ac:spMk id="3" creationId="{60BE4E9E-2DA0-0F97-BA62-9D7EFBB17C59}"/>
          </ac:spMkLst>
        </pc:spChg>
        <pc:spChg chg="add mod">
          <ac:chgData name="Sven Van de Velde" userId="00b08bc3e1e83696" providerId="LiveId" clId="{76ED2C03-2F93-4AD3-AB05-2E8BF92E3155}" dt="2023-01-01T17:56:07.509" v="9476" actId="20577"/>
          <ac:spMkLst>
            <pc:docMk/>
            <pc:sldMk cId="2190130193" sldId="295"/>
            <ac:spMk id="5" creationId="{9B5FBF92-F485-C19A-A6B0-507773FF67C6}"/>
          </ac:spMkLst>
        </pc:spChg>
        <pc:spChg chg="del mod">
          <ac:chgData name="Sven Van de Velde" userId="00b08bc3e1e83696" providerId="LiveId" clId="{76ED2C03-2F93-4AD3-AB05-2E8BF92E3155}" dt="2023-01-01T16:49:58.962" v="9125" actId="478"/>
          <ac:spMkLst>
            <pc:docMk/>
            <pc:sldMk cId="2190130193" sldId="295"/>
            <ac:spMk id="7" creationId="{2207923F-64B2-070F-E2FF-A34107641E25}"/>
          </ac:spMkLst>
        </pc:spChg>
        <pc:spChg chg="add del">
          <ac:chgData name="Sven Van de Velde" userId="00b08bc3e1e83696" providerId="LiveId" clId="{76ED2C03-2F93-4AD3-AB05-2E8BF92E3155}" dt="2023-01-01T16:43:20.432" v="8971" actId="26606"/>
          <ac:spMkLst>
            <pc:docMk/>
            <pc:sldMk cId="2190130193" sldId="295"/>
            <ac:spMk id="70" creationId="{D706AE2E-B17B-43A3-84F8-9C0FE9466CD5}"/>
          </ac:spMkLst>
        </pc:spChg>
        <pc:spChg chg="add del">
          <ac:chgData name="Sven Van de Velde" userId="00b08bc3e1e83696" providerId="LiveId" clId="{76ED2C03-2F93-4AD3-AB05-2E8BF92E3155}" dt="2023-01-01T16:43:20.432" v="8971" actId="26606"/>
          <ac:spMkLst>
            <pc:docMk/>
            <pc:sldMk cId="2190130193" sldId="295"/>
            <ac:spMk id="130" creationId="{5B986EF0-8540-483D-9DDE-1F168FAAC78F}"/>
          </ac:spMkLst>
        </pc:spChg>
        <pc:grpChg chg="add del">
          <ac:chgData name="Sven Van de Velde" userId="00b08bc3e1e83696" providerId="LiveId" clId="{76ED2C03-2F93-4AD3-AB05-2E8BF92E3155}" dt="2023-01-01T16:43:20.432" v="8971" actId="26606"/>
          <ac:grpSpMkLst>
            <pc:docMk/>
            <pc:sldMk cId="2190130193" sldId="295"/>
            <ac:grpSpMk id="14" creationId="{AB86F577-8905-4B21-8AF3-C1BB3433775D}"/>
          </ac:grpSpMkLst>
        </pc:grpChg>
        <pc:grpChg chg="add del">
          <ac:chgData name="Sven Van de Velde" userId="00b08bc3e1e83696" providerId="LiveId" clId="{76ED2C03-2F93-4AD3-AB05-2E8BF92E3155}" dt="2023-01-01T16:43:20.432" v="8971" actId="26606"/>
          <ac:grpSpMkLst>
            <pc:docMk/>
            <pc:sldMk cId="2190130193" sldId="295"/>
            <ac:grpSpMk id="72" creationId="{CEFFB8CF-3E94-42D7-849C-841E7744B2C9}"/>
          </ac:grpSpMkLst>
        </pc:grpChg>
        <pc:picChg chg="add mod">
          <ac:chgData name="Sven Van de Velde" userId="00b08bc3e1e83696" providerId="LiveId" clId="{76ED2C03-2F93-4AD3-AB05-2E8BF92E3155}" dt="2023-01-01T16:49:56.245" v="9124" actId="1035"/>
          <ac:picMkLst>
            <pc:docMk/>
            <pc:sldMk cId="2190130193" sldId="295"/>
            <ac:picMk id="4" creationId="{FD63B4A3-35EE-5348-1A99-6DC5B566D488}"/>
          </ac:picMkLst>
        </pc:picChg>
        <pc:picChg chg="add del">
          <ac:chgData name="Sven Van de Velde" userId="00b08bc3e1e83696" providerId="LiveId" clId="{76ED2C03-2F93-4AD3-AB05-2E8BF92E3155}" dt="2023-01-01T16:43:20.432" v="8971" actId="26606"/>
          <ac:picMkLst>
            <pc:docMk/>
            <pc:sldMk cId="2190130193" sldId="295"/>
            <ac:picMk id="12" creationId="{678E285C-BE9E-45B7-A3EE-B9792DAE9917}"/>
          </ac:picMkLst>
        </pc:picChg>
        <pc:picChg chg="add del">
          <ac:chgData name="Sven Van de Velde" userId="00b08bc3e1e83696" providerId="LiveId" clId="{76ED2C03-2F93-4AD3-AB05-2E8BF92E3155}" dt="2023-01-01T16:43:20.432" v="8971" actId="26606"/>
          <ac:picMkLst>
            <pc:docMk/>
            <pc:sldMk cId="2190130193" sldId="295"/>
            <ac:picMk id="128" creationId="{3631D3C9-4C1D-4B3A-A737-E6E780042405}"/>
          </ac:picMkLst>
        </pc:picChg>
      </pc:sldChg>
      <pc:sldChg chg="addSp modSp add mod ord modAnim">
        <pc:chgData name="Sven Van de Velde" userId="00b08bc3e1e83696" providerId="LiveId" clId="{76ED2C03-2F93-4AD3-AB05-2E8BF92E3155}" dt="2023-01-01T17:56:26.198" v="9478"/>
        <pc:sldMkLst>
          <pc:docMk/>
          <pc:sldMk cId="3114016152" sldId="296"/>
        </pc:sldMkLst>
        <pc:spChg chg="mod">
          <ac:chgData name="Sven Van de Velde" userId="00b08bc3e1e83696" providerId="LiveId" clId="{76ED2C03-2F93-4AD3-AB05-2E8BF92E3155}" dt="2023-01-01T16:50:56.079" v="9174" actId="12788"/>
          <ac:spMkLst>
            <pc:docMk/>
            <pc:sldMk cId="3114016152" sldId="296"/>
            <ac:spMk id="7" creationId="{2207923F-64B2-070F-E2FF-A34107641E25}"/>
          </ac:spMkLst>
        </pc:spChg>
        <pc:picChg chg="add mod">
          <ac:chgData name="Sven Van de Velde" userId="00b08bc3e1e83696" providerId="LiveId" clId="{76ED2C03-2F93-4AD3-AB05-2E8BF92E3155}" dt="2023-01-01T16:53:52.472" v="9198" actId="108"/>
          <ac:picMkLst>
            <pc:docMk/>
            <pc:sldMk cId="3114016152" sldId="296"/>
            <ac:picMk id="2" creationId="{8E3C38E4-E915-1BC0-FFEE-AB7933991FF1}"/>
          </ac:picMkLst>
        </pc:picChg>
      </pc:sldChg>
      <pc:sldChg chg="addSp delSp modSp add mod ord delAnim modAnim">
        <pc:chgData name="Sven Van de Velde" userId="00b08bc3e1e83696" providerId="LiveId" clId="{76ED2C03-2F93-4AD3-AB05-2E8BF92E3155}" dt="2023-01-01T17:58:26.282" v="9492"/>
        <pc:sldMkLst>
          <pc:docMk/>
          <pc:sldMk cId="344146925" sldId="297"/>
        </pc:sldMkLst>
        <pc:spChg chg="add del mod">
          <ac:chgData name="Sven Van de Velde" userId="00b08bc3e1e83696" providerId="LiveId" clId="{76ED2C03-2F93-4AD3-AB05-2E8BF92E3155}" dt="2023-01-01T17:23:55.317" v="9316" actId="478"/>
          <ac:spMkLst>
            <pc:docMk/>
            <pc:sldMk cId="344146925" sldId="297"/>
            <ac:spMk id="4" creationId="{115DB03D-6717-27A8-2C0B-C1ED9CB43953}"/>
          </ac:spMkLst>
        </pc:spChg>
        <pc:spChg chg="mod">
          <ac:chgData name="Sven Van de Velde" userId="00b08bc3e1e83696" providerId="LiveId" clId="{76ED2C03-2F93-4AD3-AB05-2E8BF92E3155}" dt="2023-01-01T17:30:00.451" v="9348" actId="1036"/>
          <ac:spMkLst>
            <pc:docMk/>
            <pc:sldMk cId="344146925" sldId="297"/>
            <ac:spMk id="7" creationId="{2207923F-64B2-070F-E2FF-A34107641E25}"/>
          </ac:spMkLst>
        </pc:spChg>
        <pc:spChg chg="add del">
          <ac:chgData name="Sven Van de Velde" userId="00b08bc3e1e83696" providerId="LiveId" clId="{76ED2C03-2F93-4AD3-AB05-2E8BF92E3155}" dt="2023-01-01T17:26:35.393" v="9325" actId="478"/>
          <ac:spMkLst>
            <pc:docMk/>
            <pc:sldMk cId="344146925" sldId="297"/>
            <ac:spMk id="8" creationId="{88B50267-4A65-4038-19BD-CE4C93E81301}"/>
          </ac:spMkLst>
        </pc:spChg>
        <pc:picChg chg="del">
          <ac:chgData name="Sven Van de Velde" userId="00b08bc3e1e83696" providerId="LiveId" clId="{76ED2C03-2F93-4AD3-AB05-2E8BF92E3155}" dt="2023-01-01T17:23:11.036" v="9313" actId="478"/>
          <ac:picMkLst>
            <pc:docMk/>
            <pc:sldMk cId="344146925" sldId="297"/>
            <ac:picMk id="2" creationId="{8E3C38E4-E915-1BC0-FFEE-AB7933991FF1}"/>
          </ac:picMkLst>
        </pc:picChg>
        <pc:picChg chg="add mod">
          <ac:chgData name="Sven Van de Velde" userId="00b08bc3e1e83696" providerId="LiveId" clId="{76ED2C03-2F93-4AD3-AB05-2E8BF92E3155}" dt="2023-01-01T17:29:51.676" v="9344" actId="1037"/>
          <ac:picMkLst>
            <pc:docMk/>
            <pc:sldMk cId="344146925" sldId="297"/>
            <ac:picMk id="5" creationId="{8DA5A467-CC31-AE36-FD01-263CBB683597}"/>
          </ac:picMkLst>
        </pc:picChg>
        <pc:picChg chg="add del mod">
          <ac:chgData name="Sven Van de Velde" userId="00b08bc3e1e83696" providerId="LiveId" clId="{76ED2C03-2F93-4AD3-AB05-2E8BF92E3155}" dt="2023-01-01T17:27:04.754" v="9329" actId="478"/>
          <ac:picMkLst>
            <pc:docMk/>
            <pc:sldMk cId="344146925" sldId="297"/>
            <ac:picMk id="9" creationId="{41831B66-F891-C643-2C04-920DFF599BE7}"/>
          </ac:picMkLst>
        </pc:picChg>
        <pc:picChg chg="add mod">
          <ac:chgData name="Sven Van de Velde" userId="00b08bc3e1e83696" providerId="LiveId" clId="{76ED2C03-2F93-4AD3-AB05-2E8BF92E3155}" dt="2023-01-01T17:29:51.676" v="9344" actId="1037"/>
          <ac:picMkLst>
            <pc:docMk/>
            <pc:sldMk cId="344146925" sldId="297"/>
            <ac:picMk id="10" creationId="{3758F93D-3492-FD96-8AEE-B2B9B6E93707}"/>
          </ac:picMkLst>
        </pc:picChg>
      </pc:sldChg>
      <pc:sldChg chg="new del">
        <pc:chgData name="Sven Van de Velde" userId="00b08bc3e1e83696" providerId="LiveId" clId="{76ED2C03-2F93-4AD3-AB05-2E8BF92E3155}" dt="2023-01-01T17:22:52.506" v="9295" actId="47"/>
        <pc:sldMkLst>
          <pc:docMk/>
          <pc:sldMk cId="4281392806" sldId="297"/>
        </pc:sldMkLst>
      </pc:sldChg>
      <pc:sldChg chg="addSp delSp modSp add mod delAnim">
        <pc:chgData name="Sven Van de Velde" userId="00b08bc3e1e83696" providerId="LiveId" clId="{76ED2C03-2F93-4AD3-AB05-2E8BF92E3155}" dt="2023-01-01T17:36:06.154" v="9360" actId="1035"/>
        <pc:sldMkLst>
          <pc:docMk/>
          <pc:sldMk cId="2293759913" sldId="298"/>
        </pc:sldMkLst>
        <pc:picChg chg="add mod">
          <ac:chgData name="Sven Van de Velde" userId="00b08bc3e1e83696" providerId="LiveId" clId="{76ED2C03-2F93-4AD3-AB05-2E8BF92E3155}" dt="2023-01-01T17:36:06.154" v="9360" actId="1035"/>
          <ac:picMkLst>
            <pc:docMk/>
            <pc:sldMk cId="2293759913" sldId="298"/>
            <ac:picMk id="3" creationId="{6C8F8AAC-C2AA-CDB9-08A7-F9D3A0E4B385}"/>
          </ac:picMkLst>
        </pc:picChg>
        <pc:picChg chg="del">
          <ac:chgData name="Sven Van de Velde" userId="00b08bc3e1e83696" providerId="LiveId" clId="{76ED2C03-2F93-4AD3-AB05-2E8BF92E3155}" dt="2023-01-01T17:31:49.273" v="9350" actId="478"/>
          <ac:picMkLst>
            <pc:docMk/>
            <pc:sldMk cId="2293759913" sldId="298"/>
            <ac:picMk id="5" creationId="{8DA5A467-CC31-AE36-FD01-263CBB683597}"/>
          </ac:picMkLst>
        </pc:picChg>
        <pc:picChg chg="del">
          <ac:chgData name="Sven Van de Velde" userId="00b08bc3e1e83696" providerId="LiveId" clId="{76ED2C03-2F93-4AD3-AB05-2E8BF92E3155}" dt="2023-01-01T17:31:49.273" v="9350" actId="478"/>
          <ac:picMkLst>
            <pc:docMk/>
            <pc:sldMk cId="2293759913" sldId="298"/>
            <ac:picMk id="10" creationId="{3758F93D-3492-FD96-8AEE-B2B9B6E93707}"/>
          </ac:picMkLst>
        </pc:picChg>
      </pc:sldChg>
      <pc:sldChg chg="modSp add mod">
        <pc:chgData name="Sven Van de Velde" userId="00b08bc3e1e83696" providerId="LiveId" clId="{76ED2C03-2F93-4AD3-AB05-2E8BF92E3155}" dt="2023-01-02T07:06:35.905" v="9544" actId="20577"/>
        <pc:sldMkLst>
          <pc:docMk/>
          <pc:sldMk cId="692600513" sldId="299"/>
        </pc:sldMkLst>
        <pc:spChg chg="mod">
          <ac:chgData name="Sven Van de Velde" userId="00b08bc3e1e83696" providerId="LiveId" clId="{76ED2C03-2F93-4AD3-AB05-2E8BF92E3155}" dt="2023-01-02T07:06:35.905" v="9544" actId="20577"/>
          <ac:spMkLst>
            <pc:docMk/>
            <pc:sldMk cId="692600513" sldId="299"/>
            <ac:spMk id="6" creationId="{496EC802-92BA-30A9-6235-7D71816CF6C8}"/>
          </ac:spMkLst>
        </pc:spChg>
      </pc:sldChg>
      <pc:sldChg chg="addSp delSp add del setBg delDesignElem">
        <pc:chgData name="Sven Van de Velde" userId="00b08bc3e1e83696" providerId="LiveId" clId="{76ED2C03-2F93-4AD3-AB05-2E8BF92E3155}" dt="2023-01-01T17:37:52.263" v="9363"/>
        <pc:sldMkLst>
          <pc:docMk/>
          <pc:sldMk cId="3241904796" sldId="299"/>
        </pc:sldMkLst>
        <pc:grpChg chg="add del">
          <ac:chgData name="Sven Van de Velde" userId="00b08bc3e1e83696" providerId="LiveId" clId="{76ED2C03-2F93-4AD3-AB05-2E8BF92E3155}" dt="2023-01-01T17:37:52.263" v="9363"/>
          <ac:grpSpMkLst>
            <pc:docMk/>
            <pc:sldMk cId="3241904796" sldId="299"/>
            <ac:grpSpMk id="358" creationId="{9795E515-5F57-431F-9A0D-3A0419DF7572}"/>
          </ac:grpSpMkLst>
        </pc:grpChg>
        <pc:grpChg chg="add del">
          <ac:chgData name="Sven Van de Velde" userId="00b08bc3e1e83696" providerId="LiveId" clId="{76ED2C03-2F93-4AD3-AB05-2E8BF92E3155}" dt="2023-01-01T17:37:52.263" v="9363"/>
          <ac:grpSpMkLst>
            <pc:docMk/>
            <pc:sldMk cId="3241904796" sldId="299"/>
            <ac:grpSpMk id="359" creationId="{AD579530-1077-46B3-BD5C-81BB270A1D5B}"/>
          </ac:grpSpMkLst>
        </pc:grpChg>
        <pc:grpChg chg="add del">
          <ac:chgData name="Sven Van de Velde" userId="00b08bc3e1e83696" providerId="LiveId" clId="{76ED2C03-2F93-4AD3-AB05-2E8BF92E3155}" dt="2023-01-01T17:37:52.263" v="9363"/>
          <ac:grpSpMkLst>
            <pc:docMk/>
            <pc:sldMk cId="3241904796" sldId="299"/>
            <ac:grpSpMk id="360" creationId="{83F79A5F-63B5-4802-B39B-BF0F89DDDA15}"/>
          </ac:grpSpMkLst>
        </pc:grpChg>
        <pc:picChg chg="add del">
          <ac:chgData name="Sven Van de Velde" userId="00b08bc3e1e83696" providerId="LiveId" clId="{76ED2C03-2F93-4AD3-AB05-2E8BF92E3155}" dt="2023-01-01T17:37:52.263" v="9363"/>
          <ac:picMkLst>
            <pc:docMk/>
            <pc:sldMk cId="3241904796" sldId="299"/>
            <ac:picMk id="357" creationId="{50C065C3-0FE3-4452-B765-CB05BBB2A983}"/>
          </ac:picMkLst>
        </pc:picChg>
      </pc:sldChg>
      <pc:sldChg chg="addSp delSp add del setBg delDesignElem">
        <pc:chgData name="Sven Van de Velde" userId="00b08bc3e1e83696" providerId="LiveId" clId="{76ED2C03-2F93-4AD3-AB05-2E8BF92E3155}" dt="2023-01-01T17:38:18.781" v="9395"/>
        <pc:sldMkLst>
          <pc:docMk/>
          <pc:sldMk cId="787851255" sldId="300"/>
        </pc:sldMkLst>
        <pc:grpChg chg="add del">
          <ac:chgData name="Sven Van de Velde" userId="00b08bc3e1e83696" providerId="LiveId" clId="{76ED2C03-2F93-4AD3-AB05-2E8BF92E3155}" dt="2023-01-01T17:38:18.781" v="9395"/>
          <ac:grpSpMkLst>
            <pc:docMk/>
            <pc:sldMk cId="787851255" sldId="300"/>
            <ac:grpSpMk id="358" creationId="{9795E515-5F57-431F-9A0D-3A0419DF7572}"/>
          </ac:grpSpMkLst>
        </pc:grpChg>
        <pc:grpChg chg="add del">
          <ac:chgData name="Sven Van de Velde" userId="00b08bc3e1e83696" providerId="LiveId" clId="{76ED2C03-2F93-4AD3-AB05-2E8BF92E3155}" dt="2023-01-01T17:38:18.781" v="9395"/>
          <ac:grpSpMkLst>
            <pc:docMk/>
            <pc:sldMk cId="787851255" sldId="300"/>
            <ac:grpSpMk id="359" creationId="{AD579530-1077-46B3-BD5C-81BB270A1D5B}"/>
          </ac:grpSpMkLst>
        </pc:grpChg>
        <pc:grpChg chg="add del">
          <ac:chgData name="Sven Van de Velde" userId="00b08bc3e1e83696" providerId="LiveId" clId="{76ED2C03-2F93-4AD3-AB05-2E8BF92E3155}" dt="2023-01-01T17:38:18.781" v="9395"/>
          <ac:grpSpMkLst>
            <pc:docMk/>
            <pc:sldMk cId="787851255" sldId="300"/>
            <ac:grpSpMk id="360" creationId="{83F79A5F-63B5-4802-B39B-BF0F89DDDA15}"/>
          </ac:grpSpMkLst>
        </pc:grpChg>
        <pc:picChg chg="add del">
          <ac:chgData name="Sven Van de Velde" userId="00b08bc3e1e83696" providerId="LiveId" clId="{76ED2C03-2F93-4AD3-AB05-2E8BF92E3155}" dt="2023-01-01T17:38:18.781" v="9395"/>
          <ac:picMkLst>
            <pc:docMk/>
            <pc:sldMk cId="787851255" sldId="300"/>
            <ac:picMk id="357" creationId="{50C065C3-0FE3-4452-B765-CB05BBB2A983}"/>
          </ac:picMkLst>
        </pc:picChg>
      </pc:sldChg>
      <pc:sldChg chg="modSp add mod">
        <pc:chgData name="Sven Van de Velde" userId="00b08bc3e1e83696" providerId="LiveId" clId="{76ED2C03-2F93-4AD3-AB05-2E8BF92E3155}" dt="2023-01-01T17:38:55.945" v="9459" actId="20577"/>
        <pc:sldMkLst>
          <pc:docMk/>
          <pc:sldMk cId="3709458644" sldId="300"/>
        </pc:sldMkLst>
        <pc:spChg chg="mod">
          <ac:chgData name="Sven Van de Velde" userId="00b08bc3e1e83696" providerId="LiveId" clId="{76ED2C03-2F93-4AD3-AB05-2E8BF92E3155}" dt="2023-01-01T17:38:55.945" v="9459" actId="20577"/>
          <ac:spMkLst>
            <pc:docMk/>
            <pc:sldMk cId="3709458644" sldId="300"/>
            <ac:spMk id="6" creationId="{496EC802-92BA-30A9-6235-7D71816CF6C8}"/>
          </ac:spMkLst>
        </pc:spChg>
      </pc:sldChg>
      <pc:sldChg chg="addSp delSp modSp add mod ord delAnim modAnim">
        <pc:chgData name="Sven Van de Velde" userId="00b08bc3e1e83696" providerId="LiveId" clId="{76ED2C03-2F93-4AD3-AB05-2E8BF92E3155}" dt="2023-01-01T18:02:18.591" v="9505"/>
        <pc:sldMkLst>
          <pc:docMk/>
          <pc:sldMk cId="1050623229" sldId="301"/>
        </pc:sldMkLst>
        <pc:spChg chg="add del">
          <ac:chgData name="Sven Van de Velde" userId="00b08bc3e1e83696" providerId="LiveId" clId="{76ED2C03-2F93-4AD3-AB05-2E8BF92E3155}" dt="2023-01-01T17:56:48.884" v="9482" actId="22"/>
          <ac:spMkLst>
            <pc:docMk/>
            <pc:sldMk cId="1050623229" sldId="301"/>
            <ac:spMk id="3" creationId="{EBBE39EE-0E7A-34B8-78D3-AE4E113DE510}"/>
          </ac:spMkLst>
        </pc:spChg>
        <pc:picChg chg="del">
          <ac:chgData name="Sven Van de Velde" userId="00b08bc3e1e83696" providerId="LiveId" clId="{76ED2C03-2F93-4AD3-AB05-2E8BF92E3155}" dt="2023-01-01T17:56:45.802" v="9480" actId="478"/>
          <ac:picMkLst>
            <pc:docMk/>
            <pc:sldMk cId="1050623229" sldId="301"/>
            <ac:picMk id="4" creationId="{FD63B4A3-35EE-5348-1A99-6DC5B566D488}"/>
          </ac:picMkLst>
        </pc:picChg>
        <pc:picChg chg="add mod">
          <ac:chgData name="Sven Van de Velde" userId="00b08bc3e1e83696" providerId="LiveId" clId="{76ED2C03-2F93-4AD3-AB05-2E8BF92E3155}" dt="2023-01-01T17:57:52.350" v="9490" actId="12788"/>
          <ac:picMkLst>
            <pc:docMk/>
            <pc:sldMk cId="1050623229" sldId="301"/>
            <ac:picMk id="6" creationId="{F71B008B-1A07-38F9-F111-800CD84FB253}"/>
          </ac:picMkLst>
        </pc:picChg>
      </pc:sldChg>
      <pc:sldChg chg="addSp delSp modSp add mod delAnim modAnim">
        <pc:chgData name="Sven Van de Velde" userId="00b08bc3e1e83696" providerId="LiveId" clId="{76ED2C03-2F93-4AD3-AB05-2E8BF92E3155}" dt="2023-01-01T18:02:08.941" v="9503" actId="12788"/>
        <pc:sldMkLst>
          <pc:docMk/>
          <pc:sldMk cId="4224974423" sldId="302"/>
        </pc:sldMkLst>
        <pc:spChg chg="add del">
          <ac:chgData name="Sven Van de Velde" userId="00b08bc3e1e83696" providerId="LiveId" clId="{76ED2C03-2F93-4AD3-AB05-2E8BF92E3155}" dt="2023-01-01T18:00:48.650" v="9496" actId="478"/>
          <ac:spMkLst>
            <pc:docMk/>
            <pc:sldMk cId="4224974423" sldId="302"/>
            <ac:spMk id="3" creationId="{17A366A3-D439-DE9C-7B8F-7FF4076BD572}"/>
          </ac:spMkLst>
        </pc:spChg>
        <pc:spChg chg="add del">
          <ac:chgData name="Sven Van de Velde" userId="00b08bc3e1e83696" providerId="LiveId" clId="{76ED2C03-2F93-4AD3-AB05-2E8BF92E3155}" dt="2023-01-01T18:01:25.141" v="9498" actId="478"/>
          <ac:spMkLst>
            <pc:docMk/>
            <pc:sldMk cId="4224974423" sldId="302"/>
            <ac:spMk id="7" creationId="{B503497B-C067-7A49-97DB-B13B764D64B6}"/>
          </ac:spMkLst>
        </pc:spChg>
        <pc:picChg chg="del">
          <ac:chgData name="Sven Van de Velde" userId="00b08bc3e1e83696" providerId="LiveId" clId="{76ED2C03-2F93-4AD3-AB05-2E8BF92E3155}" dt="2023-01-01T18:00:44.310" v="9494" actId="478"/>
          <ac:picMkLst>
            <pc:docMk/>
            <pc:sldMk cId="4224974423" sldId="302"/>
            <ac:picMk id="6" creationId="{F71B008B-1A07-38F9-F111-800CD84FB253}"/>
          </ac:picMkLst>
        </pc:picChg>
        <pc:picChg chg="add mod">
          <ac:chgData name="Sven Van de Velde" userId="00b08bc3e1e83696" providerId="LiveId" clId="{76ED2C03-2F93-4AD3-AB05-2E8BF92E3155}" dt="2023-01-01T18:02:08.941" v="9503" actId="12788"/>
          <ac:picMkLst>
            <pc:docMk/>
            <pc:sldMk cId="4224974423" sldId="302"/>
            <ac:picMk id="8" creationId="{01D94BAF-ACB4-61B4-0F50-0DF154B1BEB6}"/>
          </ac:picMkLst>
        </pc:picChg>
      </pc:sldChg>
      <pc:sldChg chg="addSp delSp modSp new mod">
        <pc:chgData name="Sven Van de Velde" userId="00b08bc3e1e83696" providerId="LiveId" clId="{76ED2C03-2F93-4AD3-AB05-2E8BF92E3155}" dt="2023-01-02T07:27:35.654" v="11402" actId="20577"/>
        <pc:sldMkLst>
          <pc:docMk/>
          <pc:sldMk cId="1577221242" sldId="303"/>
        </pc:sldMkLst>
        <pc:spChg chg="add mod">
          <ac:chgData name="Sven Van de Velde" userId="00b08bc3e1e83696" providerId="LiveId" clId="{76ED2C03-2F93-4AD3-AB05-2E8BF92E3155}" dt="2023-01-02T07:13:56.902" v="10532" actId="20577"/>
          <ac:spMkLst>
            <pc:docMk/>
            <pc:sldMk cId="1577221242" sldId="303"/>
            <ac:spMk id="4" creationId="{6B4BF4A0-BE0C-B7EA-3596-50C814A4B311}"/>
          </ac:spMkLst>
        </pc:spChg>
        <pc:spChg chg="add mod">
          <ac:chgData name="Sven Van de Velde" userId="00b08bc3e1e83696" providerId="LiveId" clId="{76ED2C03-2F93-4AD3-AB05-2E8BF92E3155}" dt="2023-01-02T07:27:35.654" v="11402" actId="20577"/>
          <ac:spMkLst>
            <pc:docMk/>
            <pc:sldMk cId="1577221242" sldId="303"/>
            <ac:spMk id="5" creationId="{16E30693-81D3-2CFB-191A-70206643A798}"/>
          </ac:spMkLst>
        </pc:spChg>
        <pc:picChg chg="add mod modCrop">
          <ac:chgData name="Sven Van de Velde" userId="00b08bc3e1e83696" providerId="LiveId" clId="{76ED2C03-2F93-4AD3-AB05-2E8BF92E3155}" dt="2023-01-02T07:14:23.373" v="10536" actId="108"/>
          <ac:picMkLst>
            <pc:docMk/>
            <pc:sldMk cId="1577221242" sldId="303"/>
            <ac:picMk id="3" creationId="{42731F79-2ACB-0E68-F6BA-0C4360AEADF4}"/>
          </ac:picMkLst>
        </pc:picChg>
        <pc:picChg chg="add del mod">
          <ac:chgData name="Sven Van de Velde" userId="00b08bc3e1e83696" providerId="LiveId" clId="{76ED2C03-2F93-4AD3-AB05-2E8BF92E3155}" dt="2023-01-02T07:26:18.019" v="11324" actId="478"/>
          <ac:picMkLst>
            <pc:docMk/>
            <pc:sldMk cId="1577221242" sldId="303"/>
            <ac:picMk id="7" creationId="{817B56DC-89D6-B619-9319-9F6ACF3A9F67}"/>
          </ac:picMkLst>
        </pc:picChg>
      </pc:sldChg>
      <pc:sldChg chg="addSp delSp modSp new mod ord setBg">
        <pc:chgData name="Sven Van de Velde" userId="00b08bc3e1e83696" providerId="LiveId" clId="{76ED2C03-2F93-4AD3-AB05-2E8BF92E3155}" dt="2023-01-02T07:20:29.681" v="11264" actId="108"/>
        <pc:sldMkLst>
          <pc:docMk/>
          <pc:sldMk cId="937863487" sldId="304"/>
        </pc:sldMkLst>
        <pc:spChg chg="add mod">
          <ac:chgData name="Sven Van de Velde" userId="00b08bc3e1e83696" providerId="LiveId" clId="{76ED2C03-2F93-4AD3-AB05-2E8BF92E3155}" dt="2023-01-02T07:15:11.434" v="10567" actId="20577"/>
          <ac:spMkLst>
            <pc:docMk/>
            <pc:sldMk cId="937863487" sldId="304"/>
            <ac:spMk id="4" creationId="{D7524843-0E5D-DED2-FC23-90ACC6AE9AC1}"/>
          </ac:spMkLst>
        </pc:spChg>
        <pc:spChg chg="add del">
          <ac:chgData name="Sven Van de Velde" userId="00b08bc3e1e83696" providerId="LiveId" clId="{76ED2C03-2F93-4AD3-AB05-2E8BF92E3155}" dt="2023-01-02T07:05:32.925" v="9537" actId="26606"/>
          <ac:spMkLst>
            <pc:docMk/>
            <pc:sldMk cId="937863487" sldId="304"/>
            <ac:spMk id="6" creationId="{BC3E363D-4793-4E9B-88F5-58007346CFBE}"/>
          </ac:spMkLst>
        </pc:spChg>
        <pc:spChg chg="add del">
          <ac:chgData name="Sven Van de Velde" userId="00b08bc3e1e83696" providerId="LiveId" clId="{76ED2C03-2F93-4AD3-AB05-2E8BF92E3155}" dt="2023-01-02T07:04:46.797" v="9529" actId="26606"/>
          <ac:spMkLst>
            <pc:docMk/>
            <pc:sldMk cId="937863487" sldId="304"/>
            <ac:spMk id="8" creationId="{DFE88786-7EC9-4CF1-8553-2C3021944882}"/>
          </ac:spMkLst>
        </pc:spChg>
        <pc:spChg chg="add mod">
          <ac:chgData name="Sven Van de Velde" userId="00b08bc3e1e83696" providerId="LiveId" clId="{76ED2C03-2F93-4AD3-AB05-2E8BF92E3155}" dt="2023-01-02T07:19:19.477" v="11262" actId="14100"/>
          <ac:spMkLst>
            <pc:docMk/>
            <pc:sldMk cId="937863487" sldId="304"/>
            <ac:spMk id="9" creationId="{77950831-E46E-936B-B6A5-91E3D3ED41DE}"/>
          </ac:spMkLst>
        </pc:spChg>
        <pc:spChg chg="add mod">
          <ac:chgData name="Sven Van de Velde" userId="00b08bc3e1e83696" providerId="LiveId" clId="{76ED2C03-2F93-4AD3-AB05-2E8BF92E3155}" dt="2023-01-02T07:18:58.740" v="11258" actId="11530"/>
          <ac:spMkLst>
            <pc:docMk/>
            <pc:sldMk cId="937863487" sldId="304"/>
            <ac:spMk id="11" creationId="{A2AA2989-C6CD-0CF7-AB00-9602B22F8E93}"/>
          </ac:spMkLst>
        </pc:spChg>
        <pc:grpChg chg="add del">
          <ac:chgData name="Sven Van de Velde" userId="00b08bc3e1e83696" providerId="LiveId" clId="{76ED2C03-2F93-4AD3-AB05-2E8BF92E3155}" dt="2023-01-02T07:04:46.797" v="9529" actId="26606"/>
          <ac:grpSpMkLst>
            <pc:docMk/>
            <pc:sldMk cId="937863487" sldId="304"/>
            <ac:grpSpMk id="14" creationId="{AFCC34F2-8A34-4176-9DCF-3E14806B31C9}"/>
          </ac:grpSpMkLst>
        </pc:grpChg>
        <pc:grpChg chg="add del">
          <ac:chgData name="Sven Van de Velde" userId="00b08bc3e1e83696" providerId="LiveId" clId="{76ED2C03-2F93-4AD3-AB05-2E8BF92E3155}" dt="2023-01-02T07:04:46.797" v="9529" actId="26606"/>
          <ac:grpSpMkLst>
            <pc:docMk/>
            <pc:sldMk cId="937863487" sldId="304"/>
            <ac:grpSpMk id="50" creationId="{6EBD291B-DF20-4DC7-B790-C0E2209CC840}"/>
          </ac:grpSpMkLst>
        </pc:grpChg>
        <pc:picChg chg="add mod">
          <ac:chgData name="Sven Van de Velde" userId="00b08bc3e1e83696" providerId="LiveId" clId="{76ED2C03-2F93-4AD3-AB05-2E8BF92E3155}" dt="2023-01-02T07:15:24.221" v="10570" actId="14100"/>
          <ac:picMkLst>
            <pc:docMk/>
            <pc:sldMk cId="937863487" sldId="304"/>
            <ac:picMk id="3" creationId="{DFE80248-A63E-7E8B-3E93-CA98E8E72479}"/>
          </ac:picMkLst>
        </pc:picChg>
        <pc:picChg chg="add del">
          <ac:chgData name="Sven Van de Velde" userId="00b08bc3e1e83696" providerId="LiveId" clId="{76ED2C03-2F93-4AD3-AB05-2E8BF92E3155}" dt="2023-01-02T07:05:32.925" v="9537" actId="26606"/>
          <ac:picMkLst>
            <pc:docMk/>
            <pc:sldMk cId="937863487" sldId="304"/>
            <ac:picMk id="5" creationId="{43BCD4D4-0FCB-418E-9D58-033B2DB4157F}"/>
          </ac:picMkLst>
        </pc:picChg>
        <pc:picChg chg="add del">
          <ac:chgData name="Sven Van de Velde" userId="00b08bc3e1e83696" providerId="LiveId" clId="{76ED2C03-2F93-4AD3-AB05-2E8BF92E3155}" dt="2023-01-02T07:05:32.925" v="9537" actId="26606"/>
          <ac:picMkLst>
            <pc:docMk/>
            <pc:sldMk cId="937863487" sldId="304"/>
            <ac:picMk id="7" creationId="{AA3F2319-3466-4D84-ABE4-77BC773F35D1}"/>
          </ac:picMkLst>
        </pc:picChg>
        <pc:picChg chg="add del">
          <ac:chgData name="Sven Van de Velde" userId="00b08bc3e1e83696" providerId="LiveId" clId="{76ED2C03-2F93-4AD3-AB05-2E8BF92E3155}" dt="2023-01-02T07:04:46.797" v="9529" actId="26606"/>
          <ac:picMkLst>
            <pc:docMk/>
            <pc:sldMk cId="937863487" sldId="304"/>
            <ac:picMk id="10" creationId="{86D8F06D-0176-412D-A69C-AF7042B7EE96}"/>
          </ac:picMkLst>
        </pc:picChg>
        <pc:picChg chg="add del">
          <ac:chgData name="Sven Van de Velde" userId="00b08bc3e1e83696" providerId="LiveId" clId="{76ED2C03-2F93-4AD3-AB05-2E8BF92E3155}" dt="2023-01-02T07:04:46.797" v="9529" actId="26606"/>
          <ac:picMkLst>
            <pc:docMk/>
            <pc:sldMk cId="937863487" sldId="304"/>
            <ac:picMk id="12" creationId="{815562A4-61AD-4BDB-9BDB-34860AE47A55}"/>
          </ac:picMkLst>
        </pc:picChg>
        <pc:cxnChg chg="add mod">
          <ac:chgData name="Sven Van de Velde" userId="00b08bc3e1e83696" providerId="LiveId" clId="{76ED2C03-2F93-4AD3-AB05-2E8BF92E3155}" dt="2023-01-02T07:20:29.681" v="11264" actId="108"/>
          <ac:cxnSpMkLst>
            <pc:docMk/>
            <pc:sldMk cId="937863487" sldId="304"/>
            <ac:cxnSpMk id="49" creationId="{FA5B1588-4E98-43F1-C5E6-EB66D11AE0D8}"/>
          </ac:cxnSpMkLst>
        </pc:cxnChg>
      </pc:sldChg>
      <pc:sldChg chg="addSp modSp new mod">
        <pc:chgData name="Sven Van de Velde" userId="00b08bc3e1e83696" providerId="LiveId" clId="{76ED2C03-2F93-4AD3-AB05-2E8BF92E3155}" dt="2023-01-02T07:32:46.439" v="11441" actId="14100"/>
        <pc:sldMkLst>
          <pc:docMk/>
          <pc:sldMk cId="2833957374" sldId="305"/>
        </pc:sldMkLst>
        <pc:spChg chg="add mod">
          <ac:chgData name="Sven Van de Velde" userId="00b08bc3e1e83696" providerId="LiveId" clId="{76ED2C03-2F93-4AD3-AB05-2E8BF92E3155}" dt="2023-01-02T07:26:09.720" v="11323" actId="20577"/>
          <ac:spMkLst>
            <pc:docMk/>
            <pc:sldMk cId="2833957374" sldId="305"/>
            <ac:spMk id="4" creationId="{611FAFD7-9E1E-D548-5BEB-3D070A1DD1EF}"/>
          </ac:spMkLst>
        </pc:spChg>
        <pc:picChg chg="add mod">
          <ac:chgData name="Sven Van de Velde" userId="00b08bc3e1e83696" providerId="LiveId" clId="{76ED2C03-2F93-4AD3-AB05-2E8BF92E3155}" dt="2023-01-02T07:32:46.439" v="11441" actId="14100"/>
          <ac:picMkLst>
            <pc:docMk/>
            <pc:sldMk cId="2833957374" sldId="305"/>
            <ac:picMk id="3" creationId="{132DF127-A27A-0755-11DC-462AB509E062}"/>
          </ac:picMkLst>
        </pc:picChg>
      </pc:sldChg>
      <pc:sldChg chg="addSp modSp new mod">
        <pc:chgData name="Sven Van de Velde" userId="00b08bc3e1e83696" providerId="LiveId" clId="{76ED2C03-2F93-4AD3-AB05-2E8BF92E3155}" dt="2023-01-02T07:32:33.078" v="11439" actId="14100"/>
        <pc:sldMkLst>
          <pc:docMk/>
          <pc:sldMk cId="3197425873" sldId="306"/>
        </pc:sldMkLst>
        <pc:spChg chg="add mod">
          <ac:chgData name="Sven Van de Velde" userId="00b08bc3e1e83696" providerId="LiveId" clId="{76ED2C03-2F93-4AD3-AB05-2E8BF92E3155}" dt="2023-01-02T07:31:41.741" v="11433" actId="20577"/>
          <ac:spMkLst>
            <pc:docMk/>
            <pc:sldMk cId="3197425873" sldId="306"/>
            <ac:spMk id="4" creationId="{C4E2B95F-DA66-73A4-7BE5-CB2C113DCA67}"/>
          </ac:spMkLst>
        </pc:spChg>
        <pc:picChg chg="add mod">
          <ac:chgData name="Sven Van de Velde" userId="00b08bc3e1e83696" providerId="LiveId" clId="{76ED2C03-2F93-4AD3-AB05-2E8BF92E3155}" dt="2023-01-02T07:32:33.078" v="11439" actId="14100"/>
          <ac:picMkLst>
            <pc:docMk/>
            <pc:sldMk cId="3197425873" sldId="306"/>
            <ac:picMk id="3" creationId="{5E6A9B43-5304-DC97-0AED-F3B727F96595}"/>
          </ac:picMkLst>
        </pc:picChg>
      </pc:sldChg>
      <pc:sldMasterChg chg="delSldLayout">
        <pc:chgData name="Sven Van de Velde" userId="00b08bc3e1e83696" providerId="LiveId" clId="{76ED2C03-2F93-4AD3-AB05-2E8BF92E3155}" dt="2022-12-31T06:17:16.554" v="146" actId="47"/>
        <pc:sldMasterMkLst>
          <pc:docMk/>
          <pc:sldMasterMk cId="2028034949" sldId="2147483862"/>
        </pc:sldMasterMkLst>
        <pc:sldLayoutChg chg="del">
          <pc:chgData name="Sven Van de Velde" userId="00b08bc3e1e83696" providerId="LiveId" clId="{76ED2C03-2F93-4AD3-AB05-2E8BF92E3155}" dt="2022-12-31T06:17:16.554" v="146" actId="47"/>
          <pc:sldLayoutMkLst>
            <pc:docMk/>
            <pc:sldMasterMk cId="2028034949" sldId="2147483862"/>
            <pc:sldLayoutMk cId="2763348445" sldId="2147483880"/>
          </pc:sldLayoutMkLst>
        </pc:sldLayoutChg>
      </pc:sldMasterChg>
    </pc:docChg>
  </pc:docChgLst>
  <pc:docChgLst>
    <pc:chgData name="Sven Van de Velde" userId="00b08bc3e1e83696" providerId="LiveId" clId="{A25D7637-D0B6-4F5D-BABA-66A05ED2ACB9}"/>
    <pc:docChg chg="undo redo custSel addSld delSld modSld modMainMaster">
      <pc:chgData name="Sven Van de Velde" userId="00b08bc3e1e83696" providerId="LiveId" clId="{A25D7637-D0B6-4F5D-BABA-66A05ED2ACB9}" dt="2022-11-03T11:41:28.888" v="8138" actId="207"/>
      <pc:docMkLst>
        <pc:docMk/>
      </pc:docMkLst>
      <pc:sldChg chg="modSp mod">
        <pc:chgData name="Sven Van de Velde" userId="00b08bc3e1e83696" providerId="LiveId" clId="{A25D7637-D0B6-4F5D-BABA-66A05ED2ACB9}" dt="2022-11-03T11:37:17.470" v="8114" actId="20577"/>
        <pc:sldMkLst>
          <pc:docMk/>
          <pc:sldMk cId="2256711596" sldId="267"/>
        </pc:sldMkLst>
        <pc:spChg chg="mod">
          <ac:chgData name="Sven Van de Velde" userId="00b08bc3e1e83696" providerId="LiveId" clId="{A25D7637-D0B6-4F5D-BABA-66A05ED2ACB9}" dt="2022-11-03T11:37:17.470" v="8114" actId="20577"/>
          <ac:spMkLst>
            <pc:docMk/>
            <pc:sldMk cId="2256711596" sldId="267"/>
            <ac:spMk id="6" creationId="{496EC802-92BA-30A9-6235-7D71816CF6C8}"/>
          </ac:spMkLst>
        </pc:spChg>
      </pc:sldChg>
      <pc:sldChg chg="addSp delSp modSp mod modClrScheme chgLayout">
        <pc:chgData name="Sven Van de Velde" userId="00b08bc3e1e83696" providerId="LiveId" clId="{A25D7637-D0B6-4F5D-BABA-66A05ED2ACB9}" dt="2022-11-03T11:37:41.071" v="8117" actId="1076"/>
        <pc:sldMkLst>
          <pc:docMk/>
          <pc:sldMk cId="1223737043" sldId="286"/>
        </pc:sldMkLst>
        <pc:spChg chg="add del mod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2" creationId="{24557C78-E3B8-6FEB-F7A3-B5FD2E9F74DB}"/>
          </ac:spMkLst>
        </pc:spChg>
        <pc:spChg chg="add del mod or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3" creationId="{A9DFF4F6-0D68-7982-CB7F-FA52F3308CB2}"/>
          </ac:spMkLst>
        </pc:spChg>
        <pc:spChg chg="add del mo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4" creationId="{3EEEDD0D-F41F-97E0-E4B5-8CE21D64B79D}"/>
          </ac:spMkLst>
        </pc:spChg>
        <pc:spChg chg="add del mo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5" creationId="{476D172E-B349-3C3A-D7C2-DA232C8237F6}"/>
          </ac:spMkLst>
        </pc:spChg>
        <pc:spChg chg="add del mod ord">
          <ac:chgData name="Sven Van de Velde" userId="00b08bc3e1e83696" providerId="LiveId" clId="{A25D7637-D0B6-4F5D-BABA-66A05ED2ACB9}" dt="2022-11-03T08:56:36.168" v="6064" actId="700"/>
          <ac:spMkLst>
            <pc:docMk/>
            <pc:sldMk cId="1223737043" sldId="286"/>
            <ac:spMk id="6" creationId="{A659C4CB-4E6B-A32F-15EA-DA06E5E20BA2}"/>
          </ac:spMkLst>
        </pc:spChg>
        <pc:spChg chg="add del mod ord">
          <ac:chgData name="Sven Van de Velde" userId="00b08bc3e1e83696" providerId="LiveId" clId="{A25D7637-D0B6-4F5D-BABA-66A05ED2ACB9}" dt="2022-11-03T08:56:54.722" v="6065" actId="700"/>
          <ac:spMkLst>
            <pc:docMk/>
            <pc:sldMk cId="1223737043" sldId="286"/>
            <ac:spMk id="7" creationId="{CF46F90E-0782-AFCB-3520-B36BDFA339DE}"/>
          </ac:spMkLst>
        </pc:spChg>
        <pc:spChg chg="add del mod ord">
          <ac:chgData name="Sven Van de Velde" userId="00b08bc3e1e83696" providerId="LiveId" clId="{A25D7637-D0B6-4F5D-BABA-66A05ED2ACB9}" dt="2022-11-03T08:56:54.722" v="6065" actId="700"/>
          <ac:spMkLst>
            <pc:docMk/>
            <pc:sldMk cId="1223737043" sldId="286"/>
            <ac:spMk id="8" creationId="{830655ED-CCBC-62F2-3E6F-2F7DB04A9D18}"/>
          </ac:spMkLst>
        </pc:spChg>
        <pc:spChg chg="add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9" creationId="{316D9F65-8341-C588-CED1-E06B100BAF5E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0" creationId="{B999B7D2-26FC-794B-0467-40FE280E6BBE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1" creationId="{06CB4425-0517-1FA9-5B12-96F99E11BEDD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2" creationId="{F5476B21-AD00-9EF8-AF4A-665C8E98C6BA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3" creationId="{88C2A8C9-4ADE-4F42-F99D-9B9DF66A4D47}"/>
          </ac:spMkLst>
        </pc:spChg>
        <pc:spChg chg="add mod ord">
          <ac:chgData name="Sven Van de Velde" userId="00b08bc3e1e83696" providerId="LiveId" clId="{A25D7637-D0B6-4F5D-BABA-66A05ED2ACB9}" dt="2022-11-03T11:35:31.999" v="8104" actId="207"/>
          <ac:spMkLst>
            <pc:docMk/>
            <pc:sldMk cId="1223737043" sldId="286"/>
            <ac:spMk id="14" creationId="{4FB0A02C-7EBB-C558-DB7A-F66170D603B6}"/>
          </ac:spMkLst>
        </pc:spChg>
        <pc:spChg chg="add mod ord">
          <ac:chgData name="Sven Van de Velde" userId="00b08bc3e1e83696" providerId="LiveId" clId="{A25D7637-D0B6-4F5D-BABA-66A05ED2ACB9}" dt="2022-11-03T11:30:22.846" v="7794" actId="207"/>
          <ac:spMkLst>
            <pc:docMk/>
            <pc:sldMk cId="1223737043" sldId="286"/>
            <ac:spMk id="15" creationId="{4430FEFB-DF8C-FF31-69D1-F9A689588D11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31" creationId="{ACFDF42E-1246-4F60-1F28-F3D267B03483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5" creationId="{C5EB797B-5BC0-BC93-4DC8-CA8DA245022D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6" creationId="{42C70146-8229-AE6C-803D-FE6A923B82EC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7" creationId="{F3A4D2AD-F01E-9296-A21C-817F3F1D5A4B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8" creationId="{300FFD5D-C987-54CE-3F9F-7C0128294C8F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9" creationId="{5B774F26-C500-BF32-B1E4-239AC2605A05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70" creationId="{E371E4CB-75DD-A512-F1AF-344DF51A3516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0" creationId="{17B56C93-29ED-464D-04A0-DBC481587CA9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1" creationId="{35EB4FB5-8A22-0ADC-55F5-0CCC94BCB1EF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2" creationId="{99BCD4B8-BA22-B4DC-0221-C288F689AEF8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3" creationId="{0612BD47-AADE-1551-7513-D4C7AFAF2DF2}"/>
          </ac:spMkLst>
        </pc:spChg>
        <pc:grpChg chg="del">
          <ac:chgData name="Sven Van de Velde" userId="00b08bc3e1e83696" providerId="LiveId" clId="{A25D7637-D0B6-4F5D-BABA-66A05ED2ACB9}" dt="2022-10-30T12:27:31.504" v="17" actId="478"/>
          <ac:grpSpMkLst>
            <pc:docMk/>
            <pc:sldMk cId="1223737043" sldId="286"/>
            <ac:grpSpMk id="189" creationId="{B9BDAC8C-F7B2-2168-4D85-730A1FD12E8C}"/>
          </ac:grpSpMkLst>
        </pc:grpChg>
        <pc:grpChg chg="del">
          <ac:chgData name="Sven Van de Velde" userId="00b08bc3e1e83696" providerId="LiveId" clId="{A25D7637-D0B6-4F5D-BABA-66A05ED2ACB9}" dt="2022-11-03T08:44:57.357" v="5986" actId="478"/>
          <ac:grpSpMkLst>
            <pc:docMk/>
            <pc:sldMk cId="1223737043" sldId="286"/>
            <ac:grpSpMk id="190" creationId="{A278B683-71A7-4F4E-49A0-1D3817B4603B}"/>
          </ac:grpSpMkLst>
        </pc:grpChg>
        <pc:graphicFrameChg chg="del">
          <ac:chgData name="Sven Van de Velde" userId="00b08bc3e1e83696" providerId="LiveId" clId="{A25D7637-D0B6-4F5D-BABA-66A05ED2ACB9}" dt="2022-11-03T08:44:57.357" v="5986" actId="478"/>
          <ac:graphicFrameMkLst>
            <pc:docMk/>
            <pc:sldMk cId="1223737043" sldId="286"/>
            <ac:graphicFrameMk id="116" creationId="{48405840-2EF2-3126-9ADE-159E85B62E13}"/>
          </ac:graphicFrameMkLst>
        </pc:graphicFrameChg>
        <pc:picChg chg="add mod">
          <ac:chgData name="Sven Van de Velde" userId="00b08bc3e1e83696" providerId="LiveId" clId="{A25D7637-D0B6-4F5D-BABA-66A05ED2ACB9}" dt="2022-11-03T11:37:41.071" v="8117" actId="1076"/>
          <ac:picMkLst>
            <pc:docMk/>
            <pc:sldMk cId="1223737043" sldId="286"/>
            <ac:picMk id="16" creationId="{FC43F48C-44CB-9081-0BB6-582C4E05A635}"/>
          </ac:picMkLst>
        </pc:picChg>
        <pc:cxnChg chg="del mod">
          <ac:chgData name="Sven Van de Velde" userId="00b08bc3e1e83696" providerId="LiveId" clId="{A25D7637-D0B6-4F5D-BABA-66A05ED2ACB9}" dt="2022-11-03T08:44:57.357" v="5986" actId="478"/>
          <ac:cxnSpMkLst>
            <pc:docMk/>
            <pc:sldMk cId="1223737043" sldId="286"/>
            <ac:cxnSpMk id="174" creationId="{D1F79743-5899-C6CA-1FB8-559411461FCB}"/>
          </ac:cxnSpMkLst>
        </pc:cxnChg>
        <pc:cxnChg chg="del mod">
          <ac:chgData name="Sven Van de Velde" userId="00b08bc3e1e83696" providerId="LiveId" clId="{A25D7637-D0B6-4F5D-BABA-66A05ED2ACB9}" dt="2022-11-03T08:44:57.357" v="5986" actId="478"/>
          <ac:cxnSpMkLst>
            <pc:docMk/>
            <pc:sldMk cId="1223737043" sldId="286"/>
            <ac:cxnSpMk id="177" creationId="{1DAF7664-EEEE-11B5-9D53-9A8EBA1319F2}"/>
          </ac:cxnSpMkLst>
        </pc:cxnChg>
      </pc:sldChg>
      <pc:sldChg chg="modSp del mod">
        <pc:chgData name="Sven Van de Velde" userId="00b08bc3e1e83696" providerId="LiveId" clId="{A25D7637-D0B6-4F5D-BABA-66A05ED2ACB9}" dt="2022-11-03T11:29:04.117" v="7773" actId="2696"/>
        <pc:sldMkLst>
          <pc:docMk/>
          <pc:sldMk cId="3633715182" sldId="287"/>
        </pc:sldMkLst>
        <pc:spChg chg="mod">
          <ac:chgData name="Sven Van de Velde" userId="00b08bc3e1e83696" providerId="LiveId" clId="{A25D7637-D0B6-4F5D-BABA-66A05ED2ACB9}" dt="2022-10-30T12:27:47.609" v="19" actId="20577"/>
          <ac:spMkLst>
            <pc:docMk/>
            <pc:sldMk cId="3633715182" sldId="287"/>
            <ac:spMk id="187" creationId="{1F4C47D7-8B3C-A066-1DC2-F706544ACB2D}"/>
          </ac:spMkLst>
        </pc:spChg>
        <pc:spChg chg="mod">
          <ac:chgData name="Sven Van de Velde" userId="00b08bc3e1e83696" providerId="LiveId" clId="{A25D7637-D0B6-4F5D-BABA-66A05ED2ACB9}" dt="2022-10-30T12:29:00.652" v="23" actId="1076"/>
          <ac:spMkLst>
            <pc:docMk/>
            <pc:sldMk cId="3633715182" sldId="287"/>
            <ac:spMk id="191" creationId="{FEDA0346-D299-11EA-151A-AB7619354C5B}"/>
          </ac:spMkLst>
        </pc:spChg>
        <pc:grpChg chg="mod">
          <ac:chgData name="Sven Van de Velde" userId="00b08bc3e1e83696" providerId="LiveId" clId="{A25D7637-D0B6-4F5D-BABA-66A05ED2ACB9}" dt="2022-10-30T12:29:19.003" v="26" actId="1076"/>
          <ac:grpSpMkLst>
            <pc:docMk/>
            <pc:sldMk cId="3633715182" sldId="287"/>
            <ac:grpSpMk id="190" creationId="{A278B683-71A7-4F4E-49A0-1D3817B4603B}"/>
          </ac:grpSpMkLst>
        </pc:grpChg>
        <pc:cxnChg chg="mod">
          <ac:chgData name="Sven Van de Velde" userId="00b08bc3e1e83696" providerId="LiveId" clId="{A25D7637-D0B6-4F5D-BABA-66A05ED2ACB9}" dt="2022-10-31T04:38:16.848" v="49" actId="208"/>
          <ac:cxnSpMkLst>
            <pc:docMk/>
            <pc:sldMk cId="3633715182" sldId="287"/>
            <ac:cxnSpMk id="3" creationId="{FCD516E2-18C6-8FFF-DA24-06BD7AECB686}"/>
          </ac:cxnSpMkLst>
        </pc:cxnChg>
        <pc:cxnChg chg="mod">
          <ac:chgData name="Sven Van de Velde" userId="00b08bc3e1e83696" providerId="LiveId" clId="{A25D7637-D0B6-4F5D-BABA-66A05ED2ACB9}" dt="2022-10-30T12:28:21.683" v="21"/>
          <ac:cxnSpMkLst>
            <pc:docMk/>
            <pc:sldMk cId="3633715182" sldId="287"/>
            <ac:cxnSpMk id="174" creationId="{D1F79743-5899-C6CA-1FB8-559411461FCB}"/>
          </ac:cxnSpMkLst>
        </pc:cxnChg>
        <pc:cxnChg chg="mod">
          <ac:chgData name="Sven Van de Velde" userId="00b08bc3e1e83696" providerId="LiveId" clId="{A25D7637-D0B6-4F5D-BABA-66A05ED2ACB9}" dt="2022-10-30T12:29:19.003" v="26" actId="1076"/>
          <ac:cxnSpMkLst>
            <pc:docMk/>
            <pc:sldMk cId="3633715182" sldId="287"/>
            <ac:cxnSpMk id="177" creationId="{1DAF7664-EEEE-11B5-9D53-9A8EBA1319F2}"/>
          </ac:cxnSpMkLst>
        </pc:cxnChg>
      </pc:sldChg>
      <pc:sldChg chg="delSp modSp del mod">
        <pc:chgData name="Sven Van de Velde" userId="00b08bc3e1e83696" providerId="LiveId" clId="{A25D7637-D0B6-4F5D-BABA-66A05ED2ACB9}" dt="2022-11-03T11:29:04.117" v="7773" actId="2696"/>
        <pc:sldMkLst>
          <pc:docMk/>
          <pc:sldMk cId="4110455623" sldId="288"/>
        </pc:sldMkLst>
        <pc:spChg chg="mod">
          <ac:chgData name="Sven Van de Velde" userId="00b08bc3e1e83696" providerId="LiveId" clId="{A25D7637-D0B6-4F5D-BABA-66A05ED2ACB9}" dt="2022-10-30T12:30:43.653" v="36" actId="20577"/>
          <ac:spMkLst>
            <pc:docMk/>
            <pc:sldMk cId="4110455623" sldId="288"/>
            <ac:spMk id="167" creationId="{F3A4D2AD-F01E-9296-A21C-817F3F1D5A4B}"/>
          </ac:spMkLst>
        </pc:spChg>
        <pc:spChg chg="mod">
          <ac:chgData name="Sven Van de Velde" userId="00b08bc3e1e83696" providerId="LiveId" clId="{A25D7637-D0B6-4F5D-BABA-66A05ED2ACB9}" dt="2022-10-30T12:32:58.959" v="46" actId="20577"/>
          <ac:spMkLst>
            <pc:docMk/>
            <pc:sldMk cId="4110455623" sldId="288"/>
            <ac:spMk id="182" creationId="{99BCD4B8-BA22-B4DC-0221-C288F689AEF8}"/>
          </ac:spMkLst>
        </pc:spChg>
        <pc:spChg chg="mod">
          <ac:chgData name="Sven Van de Velde" userId="00b08bc3e1e83696" providerId="LiveId" clId="{A25D7637-D0B6-4F5D-BABA-66A05ED2ACB9}" dt="2022-10-30T12:29:46.229" v="31" actId="1076"/>
          <ac:spMkLst>
            <pc:docMk/>
            <pc:sldMk cId="4110455623" sldId="288"/>
            <ac:spMk id="191" creationId="{FEDA0346-D299-11EA-151A-AB7619354C5B}"/>
          </ac:spMkLst>
        </pc:spChg>
        <pc:grpChg chg="mod">
          <ac:chgData name="Sven Van de Velde" userId="00b08bc3e1e83696" providerId="LiveId" clId="{A25D7637-D0B6-4F5D-BABA-66A05ED2ACB9}" dt="2022-10-30T12:31:52.407" v="43" actId="1076"/>
          <ac:grpSpMkLst>
            <pc:docMk/>
            <pc:sldMk cId="4110455623" sldId="288"/>
            <ac:grpSpMk id="189" creationId="{B9BDAC8C-F7B2-2168-4D85-730A1FD12E8C}"/>
          </ac:grpSpMkLst>
        </pc:grpChg>
        <pc:grpChg chg="mod">
          <ac:chgData name="Sven Van de Velde" userId="00b08bc3e1e83696" providerId="LiveId" clId="{A25D7637-D0B6-4F5D-BABA-66A05ED2ACB9}" dt="2022-10-30T12:29:54.681" v="33" actId="1076"/>
          <ac:grpSpMkLst>
            <pc:docMk/>
            <pc:sldMk cId="4110455623" sldId="288"/>
            <ac:grpSpMk id="190" creationId="{A278B683-71A7-4F4E-49A0-1D3817B4603B}"/>
          </ac:grpSpMkLst>
        </pc:grpChg>
        <pc:graphicFrameChg chg="mod">
          <ac:chgData name="Sven Van de Velde" userId="00b08bc3e1e83696" providerId="LiveId" clId="{A25D7637-D0B6-4F5D-BABA-66A05ED2ACB9}" dt="2022-10-30T12:31:42.209" v="42" actId="1076"/>
          <ac:graphicFrameMkLst>
            <pc:docMk/>
            <pc:sldMk cId="4110455623" sldId="288"/>
            <ac:graphicFrameMk id="116" creationId="{48405840-2EF2-3126-9ADE-159E85B62E13}"/>
          </ac:graphicFrameMkLst>
        </pc:graphicFrameChg>
        <pc:cxnChg chg="del mod">
          <ac:chgData name="Sven Van de Velde" userId="00b08bc3e1e83696" providerId="LiveId" clId="{A25D7637-D0B6-4F5D-BABA-66A05ED2ACB9}" dt="2022-10-30T12:32:03.943" v="44" actId="478"/>
          <ac:cxnSpMkLst>
            <pc:docMk/>
            <pc:sldMk cId="4110455623" sldId="288"/>
            <ac:cxnSpMk id="3" creationId="{FCD516E2-18C6-8FFF-DA24-06BD7AECB686}"/>
          </ac:cxnSpMkLst>
        </pc:cxnChg>
        <pc:cxnChg chg="mod">
          <ac:chgData name="Sven Van de Velde" userId="00b08bc3e1e83696" providerId="LiveId" clId="{A25D7637-D0B6-4F5D-BABA-66A05ED2ACB9}" dt="2022-10-30T12:34:56.905" v="48"/>
          <ac:cxnSpMkLst>
            <pc:docMk/>
            <pc:sldMk cId="4110455623" sldId="288"/>
            <ac:cxnSpMk id="174" creationId="{D1F79743-5899-C6CA-1FB8-559411461FCB}"/>
          </ac:cxnSpMkLst>
        </pc:cxnChg>
        <pc:cxnChg chg="mod">
          <ac:chgData name="Sven Van de Velde" userId="00b08bc3e1e83696" providerId="LiveId" clId="{A25D7637-D0B6-4F5D-BABA-66A05ED2ACB9}" dt="2022-10-30T12:34:49.999" v="47"/>
          <ac:cxnSpMkLst>
            <pc:docMk/>
            <pc:sldMk cId="4110455623" sldId="288"/>
            <ac:cxnSpMk id="177" creationId="{1DAF7664-EEEE-11B5-9D53-9A8EBA1319F2}"/>
          </ac:cxnSpMkLst>
        </pc:cxnChg>
      </pc:sldChg>
      <pc:sldChg chg="modSp add del mod">
        <pc:chgData name="Sven Van de Velde" userId="00b08bc3e1e83696" providerId="LiveId" clId="{A25D7637-D0B6-4F5D-BABA-66A05ED2ACB9}" dt="2022-10-30T12:31:32.282" v="40"/>
        <pc:sldMkLst>
          <pc:docMk/>
          <pc:sldMk cId="604332059" sldId="289"/>
        </pc:sldMkLst>
        <pc:spChg chg="mod">
          <ac:chgData name="Sven Van de Velde" userId="00b08bc3e1e83696" providerId="LiveId" clId="{A25D7637-D0B6-4F5D-BABA-66A05ED2ACB9}" dt="2022-10-30T12:31:01.588" v="39" actId="1076"/>
          <ac:spMkLst>
            <pc:docMk/>
            <pc:sldMk cId="604332059" sldId="289"/>
            <ac:spMk id="187" creationId="{1F4C47D7-8B3C-A066-1DC2-F706544ACB2D}"/>
          </ac:spMkLst>
        </pc:spChg>
      </pc:sldChg>
      <pc:sldChg chg="addSp delSp modSp add mod">
        <pc:chgData name="Sven Van de Velde" userId="00b08bc3e1e83696" providerId="LiveId" clId="{A25D7637-D0B6-4F5D-BABA-66A05ED2ACB9}" dt="2022-11-03T11:41:28.888" v="8138" actId="207"/>
        <pc:sldMkLst>
          <pc:docMk/>
          <pc:sldMk cId="3496050008" sldId="289"/>
        </pc:sldMkLst>
        <pc:spChg chg="del">
          <ac:chgData name="Sven Van de Velde" userId="00b08bc3e1e83696" providerId="LiveId" clId="{A25D7637-D0B6-4F5D-BABA-66A05ED2ACB9}" dt="2022-11-01T13:28:47.052" v="56" actId="478"/>
          <ac:spMkLst>
            <pc:docMk/>
            <pc:sldMk cId="3496050008" sldId="289"/>
            <ac:spMk id="2" creationId="{24557C78-E3B8-6FEB-F7A3-B5FD2E9F74DB}"/>
          </ac:spMkLst>
        </pc:spChg>
        <pc:spChg chg="add del mod">
          <ac:chgData name="Sven Van de Velde" userId="00b08bc3e1e83696" providerId="LiveId" clId="{A25D7637-D0B6-4F5D-BABA-66A05ED2ACB9}" dt="2022-11-01T20:24:03.308" v="826"/>
          <ac:spMkLst>
            <pc:docMk/>
            <pc:sldMk cId="3496050008" sldId="289"/>
            <ac:spMk id="2" creationId="{6CACE5A1-8F83-14E5-32AC-FED864FEFA5F}"/>
          </ac:spMkLst>
        </pc:spChg>
        <pc:spChg chg="add del mod">
          <ac:chgData name="Sven Van de Velde" userId="00b08bc3e1e83696" providerId="LiveId" clId="{A25D7637-D0B6-4F5D-BABA-66A05ED2ACB9}" dt="2022-11-01T13:28:52.031" v="58" actId="478"/>
          <ac:spMkLst>
            <pc:docMk/>
            <pc:sldMk cId="3496050008" sldId="289"/>
            <ac:spMk id="3" creationId="{B83E9235-9AE6-1607-8E8A-394E1CA95CAE}"/>
          </ac:spMkLst>
        </pc:spChg>
        <pc:spChg chg="mod">
          <ac:chgData name="Sven Van de Velde" userId="00b08bc3e1e83696" providerId="LiveId" clId="{A25D7637-D0B6-4F5D-BABA-66A05ED2ACB9}" dt="2022-11-01T15:22:08.625" v="101" actId="20577"/>
          <ac:spMkLst>
            <pc:docMk/>
            <pc:sldMk cId="3496050008" sldId="289"/>
            <ac:spMk id="5" creationId="{36B426A5-B551-BCAC-625A-81AE8C86150A}"/>
          </ac:spMkLst>
        </pc:spChg>
        <pc:spChg chg="mod">
          <ac:chgData name="Sven Van de Velde" userId="00b08bc3e1e83696" providerId="LiveId" clId="{A25D7637-D0B6-4F5D-BABA-66A05ED2ACB9}" dt="2022-11-01T13:29:15.968" v="86" actId="1076"/>
          <ac:spMkLst>
            <pc:docMk/>
            <pc:sldMk cId="3496050008" sldId="289"/>
            <ac:spMk id="6" creationId="{6C334ABF-B400-551C-BB56-868C34F9A51C}"/>
          </ac:spMkLst>
        </pc:spChg>
        <pc:spChg chg="add del mod">
          <ac:chgData name="Sven Van de Velde" userId="00b08bc3e1e83696" providerId="LiveId" clId="{A25D7637-D0B6-4F5D-BABA-66A05ED2ACB9}" dt="2022-11-01T20:49:20.913" v="1148" actId="478"/>
          <ac:spMkLst>
            <pc:docMk/>
            <pc:sldMk cId="3496050008" sldId="289"/>
            <ac:spMk id="6" creationId="{6FE82B9F-59ED-9588-4825-4BC394E0FB1F}"/>
          </ac:spMkLst>
        </pc:spChg>
        <pc:spChg chg="add 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7" creationId="{F8D46450-485E-DF3B-CB75-A5F42A25B98F}"/>
          </ac:spMkLst>
        </pc:spChg>
        <pc:spChg chg="add del mod">
          <ac:chgData name="Sven Van de Velde" userId="00b08bc3e1e83696" providerId="LiveId" clId="{A25D7637-D0B6-4F5D-BABA-66A05ED2ACB9}" dt="2022-11-01T15:24:06.585" v="134" actId="478"/>
          <ac:spMkLst>
            <pc:docMk/>
            <pc:sldMk cId="3496050008" sldId="289"/>
            <ac:spMk id="9" creationId="{4093A32C-B1D5-73D1-2865-C17E0CCF0CF1}"/>
          </ac:spMkLst>
        </pc:spChg>
        <pc:spChg chg="mod">
          <ac:chgData name="Sven Van de Velde" userId="00b08bc3e1e83696" providerId="LiveId" clId="{A25D7637-D0B6-4F5D-BABA-66A05ED2ACB9}" dt="2022-11-03T08:09:59.164" v="5531"/>
          <ac:spMkLst>
            <pc:docMk/>
            <pc:sldMk cId="3496050008" sldId="289"/>
            <ac:spMk id="10" creationId="{059D6987-1322-2A08-F416-422A80E320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1" creationId="{4965D2D3-B45B-7619-4F4A-5F7F7D4DDE30}"/>
          </ac:spMkLst>
        </pc:spChg>
        <pc:spChg chg="mod">
          <ac:chgData name="Sven Van de Velde" userId="00b08bc3e1e83696" providerId="LiveId" clId="{A25D7637-D0B6-4F5D-BABA-66A05ED2ACB9}" dt="2022-11-03T08:09:59.164" v="5531"/>
          <ac:spMkLst>
            <pc:docMk/>
            <pc:sldMk cId="3496050008" sldId="289"/>
            <ac:spMk id="11" creationId="{890685CC-B195-7C9A-0108-D86C37552B6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" creationId="{990F7E7A-0235-7E5B-6517-96A60BE595C4}"/>
          </ac:spMkLst>
        </pc:spChg>
        <pc:spChg chg="mod">
          <ac:chgData name="Sven Van de Velde" userId="00b08bc3e1e83696" providerId="LiveId" clId="{A25D7637-D0B6-4F5D-BABA-66A05ED2ACB9}" dt="2022-11-03T08:10:18.940" v="5585" actId="1035"/>
          <ac:spMkLst>
            <pc:docMk/>
            <pc:sldMk cId="3496050008" sldId="289"/>
            <ac:spMk id="13" creationId="{CC879A1A-F760-AC11-4DB9-F4EAA5D14282}"/>
          </ac:spMkLst>
        </pc:spChg>
        <pc:spChg chg="mod">
          <ac:chgData name="Sven Van de Velde" userId="00b08bc3e1e83696" providerId="LiveId" clId="{A25D7637-D0B6-4F5D-BABA-66A05ED2ACB9}" dt="2022-11-03T08:10:05.727" v="5554"/>
          <ac:spMkLst>
            <pc:docMk/>
            <pc:sldMk cId="3496050008" sldId="289"/>
            <ac:spMk id="14" creationId="{DAA867AA-8EDA-530B-D3AB-417E6C9C14ED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4" creationId="{E14A7D23-165E-2D69-2006-2205C4069C34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5" creationId="{9C6744FC-E076-3F44-FC63-8EC86037ACB6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6" creationId="{47B4F1F8-7B2A-BE79-1EF6-7FC164AAF7D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7" creationId="{662C8A41-7664-28B1-3A63-0E997A616D06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7" creationId="{B8D063F8-E394-1222-771A-EFEBE7CAFAB7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" creationId="{9001E019-19DC-70AC-E6DA-09C751A75703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9" creationId="{F34D3F29-C627-7C32-FCFD-82255FC4159F}"/>
          </ac:spMkLst>
        </pc:spChg>
        <pc:spChg chg="mod">
          <ac:chgData name="Sven Van de Velde" userId="00b08bc3e1e83696" providerId="LiveId" clId="{A25D7637-D0B6-4F5D-BABA-66A05ED2ACB9}" dt="2022-11-01T15:24:22.036" v="141"/>
          <ac:spMkLst>
            <pc:docMk/>
            <pc:sldMk cId="3496050008" sldId="289"/>
            <ac:spMk id="20" creationId="{26BE5E32-91F9-11B9-326D-064E2583991D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20" creationId="{7ED0AC1C-E018-50FD-07FF-BAA52EF5ED80}"/>
          </ac:spMkLst>
        </pc:spChg>
        <pc:spChg chg="mod">
          <ac:chgData name="Sven Van de Velde" userId="00b08bc3e1e83696" providerId="LiveId" clId="{A25D7637-D0B6-4F5D-BABA-66A05ED2ACB9}" dt="2022-11-01T15:24:22.036" v="141"/>
          <ac:spMkLst>
            <pc:docMk/>
            <pc:sldMk cId="3496050008" sldId="289"/>
            <ac:spMk id="21" creationId="{9939A315-D40D-A14E-C99F-DC152BCA3D7B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2" creationId="{E3E36C95-D58A-1E1B-7D3E-CB4AFB11CB88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3" creationId="{1F3F7A93-84A6-5141-D7AC-6E0546B535FB}"/>
          </ac:spMkLst>
        </pc:spChg>
        <pc:spChg chg="mod">
          <ac:chgData name="Sven Van de Velde" userId="00b08bc3e1e83696" providerId="LiveId" clId="{A25D7637-D0B6-4F5D-BABA-66A05ED2ACB9}" dt="2022-11-01T15:24:28.195" v="143"/>
          <ac:spMkLst>
            <pc:docMk/>
            <pc:sldMk cId="3496050008" sldId="289"/>
            <ac:spMk id="23" creationId="{BC695043-543F-93EE-3734-3A5096548025}"/>
          </ac:spMkLst>
        </pc:spChg>
        <pc:spChg chg="mod">
          <ac:chgData name="Sven Van de Velde" userId="00b08bc3e1e83696" providerId="LiveId" clId="{A25D7637-D0B6-4F5D-BABA-66A05ED2ACB9}" dt="2022-11-01T15:24:28.195" v="143"/>
          <ac:spMkLst>
            <pc:docMk/>
            <pc:sldMk cId="3496050008" sldId="289"/>
            <ac:spMk id="24" creationId="{CAD2DF75-F0AF-3B5B-7C39-970ECEF00FB3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5" creationId="{85DECC75-06AF-3BED-0E7F-960ACB24E11C}"/>
          </ac:spMkLst>
        </pc:spChg>
        <pc:spChg chg="mod">
          <ac:chgData name="Sven Van de Velde" userId="00b08bc3e1e83696" providerId="LiveId" clId="{A25D7637-D0B6-4F5D-BABA-66A05ED2ACB9}" dt="2022-11-01T15:24:33.081" v="145"/>
          <ac:spMkLst>
            <pc:docMk/>
            <pc:sldMk cId="3496050008" sldId="289"/>
            <ac:spMk id="26" creationId="{66555ADD-C74F-E8A8-71F3-70F3DC4B7F59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6" creationId="{D4069050-F42C-A87F-1FFC-0B3757BDE7A2}"/>
          </ac:spMkLst>
        </pc:spChg>
        <pc:spChg chg="mod">
          <ac:chgData name="Sven Van de Velde" userId="00b08bc3e1e83696" providerId="LiveId" clId="{A25D7637-D0B6-4F5D-BABA-66A05ED2ACB9}" dt="2022-11-01T15:24:33.081" v="145"/>
          <ac:spMkLst>
            <pc:docMk/>
            <pc:sldMk cId="3496050008" sldId="289"/>
            <ac:spMk id="27" creationId="{F4D80650-3C68-AE0D-B268-DA55D677D886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8" creationId="{8E01658D-AF50-7B1A-9996-201586B821D5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9" creationId="{9CBBB802-11C2-7188-2C27-5DC4C4FF5924}"/>
          </ac:spMkLst>
        </pc:spChg>
        <pc:spChg chg="mod">
          <ac:chgData name="Sven Van de Velde" userId="00b08bc3e1e83696" providerId="LiveId" clId="{A25D7637-D0B6-4F5D-BABA-66A05ED2ACB9}" dt="2022-11-01T15:24:38.037" v="147"/>
          <ac:spMkLst>
            <pc:docMk/>
            <pc:sldMk cId="3496050008" sldId="289"/>
            <ac:spMk id="29" creationId="{E9FB7607-03BE-F082-19A3-B9F9CCCD010E}"/>
          </ac:spMkLst>
        </pc:spChg>
        <pc:spChg chg="mod">
          <ac:chgData name="Sven Van de Velde" userId="00b08bc3e1e83696" providerId="LiveId" clId="{A25D7637-D0B6-4F5D-BABA-66A05ED2ACB9}" dt="2022-11-01T15:24:38.037" v="147"/>
          <ac:spMkLst>
            <pc:docMk/>
            <pc:sldMk cId="3496050008" sldId="289"/>
            <ac:spMk id="30" creationId="{FA31F219-2F2F-D1D5-A4FD-356107524E45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31" creationId="{8033CC63-4733-6B54-9477-4CB6339140E7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32" creationId="{0050A799-3DE6-DA99-1595-C2D39807FD1B}"/>
          </ac:spMkLst>
        </pc:spChg>
        <pc:spChg chg="mod">
          <ac:chgData name="Sven Van de Velde" userId="00b08bc3e1e83696" providerId="LiveId" clId="{A25D7637-D0B6-4F5D-BABA-66A05ED2ACB9}" dt="2022-11-01T15:24:45.382" v="149"/>
          <ac:spMkLst>
            <pc:docMk/>
            <pc:sldMk cId="3496050008" sldId="289"/>
            <ac:spMk id="32" creationId="{4498CD1E-6FB8-7D1D-DA16-A8874F6B4F09}"/>
          </ac:spMkLst>
        </pc:spChg>
        <pc:spChg chg="add mod">
          <ac:chgData name="Sven Van de Velde" userId="00b08bc3e1e83696" providerId="LiveId" clId="{A25D7637-D0B6-4F5D-BABA-66A05ED2ACB9}" dt="2022-11-03T08:37:13.280" v="5737" actId="20577"/>
          <ac:spMkLst>
            <pc:docMk/>
            <pc:sldMk cId="3496050008" sldId="289"/>
            <ac:spMk id="33" creationId="{B8D13CEB-0B03-297F-ADE4-F1E0AE9C69FC}"/>
          </ac:spMkLst>
        </pc:spChg>
        <pc:spChg chg="mod">
          <ac:chgData name="Sven Van de Velde" userId="00b08bc3e1e83696" providerId="LiveId" clId="{A25D7637-D0B6-4F5D-BABA-66A05ED2ACB9}" dt="2022-11-01T15:24:45.382" v="149"/>
          <ac:spMkLst>
            <pc:docMk/>
            <pc:sldMk cId="3496050008" sldId="289"/>
            <ac:spMk id="33" creationId="{F8BA9E1B-673A-CB83-E16B-B80D6C422DD0}"/>
          </ac:spMkLst>
        </pc:spChg>
        <pc:spChg chg="add mod">
          <ac:chgData name="Sven Van de Velde" userId="00b08bc3e1e83696" providerId="LiveId" clId="{A25D7637-D0B6-4F5D-BABA-66A05ED2ACB9}" dt="2022-11-03T08:38:45.738" v="5760" actId="20577"/>
          <ac:spMkLst>
            <pc:docMk/>
            <pc:sldMk cId="3496050008" sldId="289"/>
            <ac:spMk id="34" creationId="{A01616BA-3783-B9CA-A55A-02E7C9A00B45}"/>
          </ac:spMkLst>
        </pc:spChg>
        <pc:spChg chg="add mod">
          <ac:chgData name="Sven Van de Velde" userId="00b08bc3e1e83696" providerId="LiveId" clId="{A25D7637-D0B6-4F5D-BABA-66A05ED2ACB9}" dt="2022-11-03T08:40:01.862" v="5774" actId="1035"/>
          <ac:spMkLst>
            <pc:docMk/>
            <pc:sldMk cId="3496050008" sldId="289"/>
            <ac:spMk id="35" creationId="{2B405E1F-1F25-6918-44CC-3FD4542807D5}"/>
          </ac:spMkLst>
        </pc:spChg>
        <pc:spChg chg="mod">
          <ac:chgData name="Sven Van de Velde" userId="00b08bc3e1e83696" providerId="LiveId" clId="{A25D7637-D0B6-4F5D-BABA-66A05ED2ACB9}" dt="2022-11-01T15:24:50.204" v="151"/>
          <ac:spMkLst>
            <pc:docMk/>
            <pc:sldMk cId="3496050008" sldId="289"/>
            <ac:spMk id="35" creationId="{99A27D19-EC64-F732-899D-61EC6A7DADB1}"/>
          </ac:spMkLst>
        </pc:spChg>
        <pc:spChg chg="add mod">
          <ac:chgData name="Sven Van de Velde" userId="00b08bc3e1e83696" providerId="LiveId" clId="{A25D7637-D0B6-4F5D-BABA-66A05ED2ACB9}" dt="2022-11-03T08:40:41.086" v="5795" actId="1036"/>
          <ac:spMkLst>
            <pc:docMk/>
            <pc:sldMk cId="3496050008" sldId="289"/>
            <ac:spMk id="36" creationId="{46ADE98A-25BA-3B96-ED6F-FF39381BC366}"/>
          </ac:spMkLst>
        </pc:spChg>
        <pc:spChg chg="mod">
          <ac:chgData name="Sven Van de Velde" userId="00b08bc3e1e83696" providerId="LiveId" clId="{A25D7637-D0B6-4F5D-BABA-66A05ED2ACB9}" dt="2022-11-01T15:24:50.204" v="151"/>
          <ac:spMkLst>
            <pc:docMk/>
            <pc:sldMk cId="3496050008" sldId="289"/>
            <ac:spMk id="36" creationId="{B01D8001-F696-E94E-6FAF-9728712F0DDF}"/>
          </ac:spMkLst>
        </pc:spChg>
        <pc:spChg chg="add mod">
          <ac:chgData name="Sven Van de Velde" userId="00b08bc3e1e83696" providerId="LiveId" clId="{A25D7637-D0B6-4F5D-BABA-66A05ED2ACB9}" dt="2022-11-03T08:40:46.061" v="5815" actId="1036"/>
          <ac:spMkLst>
            <pc:docMk/>
            <pc:sldMk cId="3496050008" sldId="289"/>
            <ac:spMk id="37" creationId="{91BA7F6C-455A-E674-19BE-C74D86708E6A}"/>
          </ac:spMkLst>
        </pc:spChg>
        <pc:spChg chg="add mod">
          <ac:chgData name="Sven Van de Velde" userId="00b08bc3e1e83696" providerId="LiveId" clId="{A25D7637-D0B6-4F5D-BABA-66A05ED2ACB9}" dt="2022-11-03T08:40:50.294" v="5833" actId="1036"/>
          <ac:spMkLst>
            <pc:docMk/>
            <pc:sldMk cId="3496050008" sldId="289"/>
            <ac:spMk id="38" creationId="{33DFAFFC-F52E-25E9-2DBA-63FD518F135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38" creationId="{F9BFE9C7-532A-E456-8258-94F7FB228081}"/>
          </ac:spMkLst>
        </pc:spChg>
        <pc:spChg chg="add mod">
          <ac:chgData name="Sven Van de Velde" userId="00b08bc3e1e83696" providerId="LiveId" clId="{A25D7637-D0B6-4F5D-BABA-66A05ED2ACB9}" dt="2022-11-03T08:40:56.077" v="5867" actId="1036"/>
          <ac:spMkLst>
            <pc:docMk/>
            <pc:sldMk cId="3496050008" sldId="289"/>
            <ac:spMk id="39" creationId="{D12C8F64-54A6-847E-013A-C667CFF8A5E0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39" creationId="{D910AD9E-999E-A9D1-A5D2-01AEDFE9AC81}"/>
          </ac:spMkLst>
        </pc:spChg>
        <pc:spChg chg="add mod">
          <ac:chgData name="Sven Van de Velde" userId="00b08bc3e1e83696" providerId="LiveId" clId="{A25D7637-D0B6-4F5D-BABA-66A05ED2ACB9}" dt="2022-11-03T08:40:59.878" v="5885" actId="1036"/>
          <ac:spMkLst>
            <pc:docMk/>
            <pc:sldMk cId="3496050008" sldId="289"/>
            <ac:spMk id="40" creationId="{1956B022-4ED9-3EEC-9A9F-C442A43C846F}"/>
          </ac:spMkLst>
        </pc:spChg>
        <pc:spChg chg="add mod">
          <ac:chgData name="Sven Van de Velde" userId="00b08bc3e1e83696" providerId="LiveId" clId="{A25D7637-D0B6-4F5D-BABA-66A05ED2ACB9}" dt="2022-11-03T08:41:05.094" v="5919" actId="1036"/>
          <ac:spMkLst>
            <pc:docMk/>
            <pc:sldMk cId="3496050008" sldId="289"/>
            <ac:spMk id="41" creationId="{93D60C65-8AA7-43D5-226D-EC3CFF6B0A1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1" creationId="{BB7E5F0C-20B4-980A-6B46-51AFC897DC07}"/>
          </ac:spMkLst>
        </pc:spChg>
        <pc:spChg chg="add mod">
          <ac:chgData name="Sven Van de Velde" userId="00b08bc3e1e83696" providerId="LiveId" clId="{A25D7637-D0B6-4F5D-BABA-66A05ED2ACB9}" dt="2022-11-03T08:41:11.030" v="5969" actId="1036"/>
          <ac:spMkLst>
            <pc:docMk/>
            <pc:sldMk cId="3496050008" sldId="289"/>
            <ac:spMk id="42" creationId="{B52D4E89-B369-F39F-D0F0-E7696B707FA5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2" creationId="{F3A2D511-70FD-91BD-062D-8A44A421994B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4" creationId="{E3550A13-E098-E6F7-CB9E-66FC1D0550B6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5" creationId="{75F7A0BB-2E8A-41D4-0BD1-B3A4F393BF1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7" creationId="{E461734A-1124-57AD-B202-F9145E44EF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8" creationId="{D635CEEB-6BBF-DF8D-8792-F3F6964C76FD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0" creationId="{B1155C2A-9A57-DD7D-214F-5F0E901EFC5A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1" creationId="{A9015809-5291-69BF-A32F-8988FE80B1E4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52" creationId="{40018E9D-90AD-194C-1C03-127804041DF9}"/>
          </ac:spMkLst>
        </pc:spChg>
        <pc:spChg chg="mod">
          <ac:chgData name="Sven Van de Velde" userId="00b08bc3e1e83696" providerId="LiveId" clId="{A25D7637-D0B6-4F5D-BABA-66A05ED2ACB9}" dt="2022-11-01T15:37:42.168" v="479" actId="20577"/>
          <ac:spMkLst>
            <pc:docMk/>
            <pc:sldMk cId="3496050008" sldId="289"/>
            <ac:spMk id="53" creationId="{F574110F-D5CC-F91E-020F-BA0132F46D5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53" creationId="{F6DB4E5C-0A45-6104-BEE5-B6674C0DB59F}"/>
          </ac:spMkLst>
        </pc:spChg>
        <pc:spChg chg="mod">
          <ac:chgData name="Sven Van de Velde" userId="00b08bc3e1e83696" providerId="LiveId" clId="{A25D7637-D0B6-4F5D-BABA-66A05ED2ACB9}" dt="2022-11-01T15:26:08.842" v="170"/>
          <ac:spMkLst>
            <pc:docMk/>
            <pc:sldMk cId="3496050008" sldId="289"/>
            <ac:spMk id="54" creationId="{F9647C6A-8E20-E500-1D64-27C97B74A4B6}"/>
          </ac:spMkLst>
        </pc:spChg>
        <pc:spChg chg="add 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5" creationId="{0CA69125-24CC-667C-4028-031974767EA6}"/>
          </ac:spMkLst>
        </pc:spChg>
        <pc:spChg chg="add mod">
          <ac:chgData name="Sven Van de Velde" userId="00b08bc3e1e83696" providerId="LiveId" clId="{A25D7637-D0B6-4F5D-BABA-66A05ED2ACB9}" dt="2022-11-03T08:38:01.747" v="5748" actId="122"/>
          <ac:spMkLst>
            <pc:docMk/>
            <pc:sldMk cId="3496050008" sldId="289"/>
            <ac:spMk id="56" creationId="{A7117F5E-5777-8C33-651A-1B6848D789ED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7" creationId="{6AE2ABD0-3FD9-366E-7309-71A8B42AAD7D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8" creationId="{FA2E8B3D-1F01-8D1B-0E32-DFB54D0B16D4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9" creationId="{6A90319A-C006-F4AE-5895-C51FA321CA4E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0" creationId="{C28B6636-B391-06D6-85F2-81453D8D5F65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1" creationId="{AB87F3D8-6722-C26A-F5C6-D21850BC2CCE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2" creationId="{9EC49561-77FD-8077-731C-B25606E10839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3" creationId="{5433B53E-433D-2B8F-F9D2-BF1864A6DD84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4" creationId="{3CB6C8CE-9A3A-CF2A-44B5-3512F128522D}"/>
          </ac:spMkLst>
        </pc:spChg>
        <pc:spChg chg="add del mod">
          <ac:chgData name="Sven Van de Velde" userId="00b08bc3e1e83696" providerId="LiveId" clId="{A25D7637-D0B6-4F5D-BABA-66A05ED2ACB9}" dt="2022-11-02T07:18:40.218" v="1693" actId="478"/>
          <ac:spMkLst>
            <pc:docMk/>
            <pc:sldMk cId="3496050008" sldId="289"/>
            <ac:spMk id="65" creationId="{B37E527F-A27A-8CCD-CA68-A29657C9F90B}"/>
          </ac:spMkLst>
        </pc:spChg>
        <pc:spChg chg="add del mod">
          <ac:chgData name="Sven Van de Velde" userId="00b08bc3e1e83696" providerId="LiveId" clId="{A25D7637-D0B6-4F5D-BABA-66A05ED2ACB9}" dt="2022-11-02T07:18:40.218" v="1693" actId="478"/>
          <ac:spMkLst>
            <pc:docMk/>
            <pc:sldMk cId="3496050008" sldId="289"/>
            <ac:spMk id="66" creationId="{D68CF3A1-6FB9-1B95-5A55-B12A87E2E14D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7" creationId="{6688FA1B-6AB1-03EF-5ABE-B1E303AAAE39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8" creationId="{BC9F8E9B-A5B6-19C1-C954-2917B067A9B5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9" creationId="{4F0735DC-4765-F752-EFE7-EA78FD2C6890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0" creationId="{787DEE63-ABE4-AFEE-7FFB-5B66C754B0EA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1" creationId="{2D57BE88-AED5-AC74-5238-82907692EDF3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2" creationId="{9E0560E9-45A2-45C5-A2C4-1E31E5BF9613}"/>
          </ac:spMkLst>
        </pc:spChg>
        <pc:spChg chg="add del mod">
          <ac:chgData name="Sven Van de Velde" userId="00b08bc3e1e83696" providerId="LiveId" clId="{A25D7637-D0B6-4F5D-BABA-66A05ED2ACB9}" dt="2022-11-01T20:49:49.964" v="1184" actId="478"/>
          <ac:spMkLst>
            <pc:docMk/>
            <pc:sldMk cId="3496050008" sldId="289"/>
            <ac:spMk id="74" creationId="{FCA27A43-C832-5569-B8ED-60B3B3217DF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77" creationId="{31B38A19-EA9A-4EE7-F210-F9E6C8B3E37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78" creationId="{AB8C8FDC-A632-50CA-5A64-1505BBB91068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0" creationId="{7BA9E4C8-136A-E16D-6CE3-506D1AF15884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1" creationId="{C76F206A-43D2-CD4F-5E63-792052AA666B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3" creationId="{D330889F-231F-D217-5909-C203A51E7872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4" creationId="{D4814152-E089-B926-025F-58DD0D212C0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6" creationId="{D1B68DCE-EBBF-C4C2-AC0C-72210D92D29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7" creationId="{574EE0AA-0CA5-3EA8-D750-5413E00D029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9" creationId="{4E274C5D-D44E-6A73-D773-98C1C0C3DC0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0" creationId="{9FA5E31A-47C4-D7E6-AF10-0363F446A84E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2" creationId="{B9100147-5639-27CE-A7D8-A4D426FD5BFA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3" creationId="{7045CB0F-5B3B-CA1F-8BED-0832D606ECF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5" creationId="{A55358B9-62BA-3C91-1F82-642D20766C0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6" creationId="{819CCB90-7367-E9BE-62B3-CC68EB52CE4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8" creationId="{AF713CFC-8A90-B4FC-9AC2-8EC47C96584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9" creationId="{B5FD60DE-3B22-C06C-E146-75082F7BDFD2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1" creationId="{573C0574-50B5-5CF2-9CCC-71255272DF2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2" creationId="{08D616C8-F07E-8664-169A-04BCE50C8F6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4" creationId="{B24F401B-53E2-64A8-2FD5-2E799B3153C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5" creationId="{E151364B-34E1-05C1-A15F-04923FCF272C}"/>
          </ac:spMkLst>
        </pc:spChg>
        <pc:spChg chg="mod">
          <ac:chgData name="Sven Van de Velde" userId="00b08bc3e1e83696" providerId="LiveId" clId="{A25D7637-D0B6-4F5D-BABA-66A05ED2ACB9}" dt="2022-11-01T20:20:25.275" v="739" actId="20577"/>
          <ac:spMkLst>
            <pc:docMk/>
            <pc:sldMk cId="3496050008" sldId="289"/>
            <ac:spMk id="107" creationId="{E5186B0A-B15E-E0DD-DE90-F1A85BFC3F91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8" creationId="{24BC899E-3EFF-15EB-CD98-9D3016B981BF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0" creationId="{D0715795-4D31-C76F-7940-65FE204E2A7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1" creationId="{E7697309-2F88-6C58-C651-5E9AB647967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3" creationId="{F41E0228-2A80-001D-79D1-BF75386C1FC9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4" creationId="{D2030732-95DB-485A-849B-CCB3DD8CF433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16" creationId="{179F04EA-9E83-69F9-C487-F791102842D3}"/>
          </ac:spMkLst>
        </pc:spChg>
        <pc:spChg chg="mod">
          <ac:chgData name="Sven Van de Velde" userId="00b08bc3e1e83696" providerId="LiveId" clId="{A25D7637-D0B6-4F5D-BABA-66A05ED2ACB9}" dt="2022-11-01T20:20:26.325" v="743" actId="20577"/>
          <ac:spMkLst>
            <pc:docMk/>
            <pc:sldMk cId="3496050008" sldId="289"/>
            <ac:spMk id="117" creationId="{D671C81D-1E77-06BC-57B8-7742780753F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8" creationId="{1EF1C4BF-0377-33DC-961E-588535460C93}"/>
          </ac:spMkLst>
        </pc:spChg>
        <pc:spChg chg="mod">
          <ac:chgData name="Sven Van de Velde" userId="00b08bc3e1e83696" providerId="LiveId" clId="{A25D7637-D0B6-4F5D-BABA-66A05ED2ACB9}" dt="2022-11-01T20:20:27.331" v="747" actId="20577"/>
          <ac:spMkLst>
            <pc:docMk/>
            <pc:sldMk cId="3496050008" sldId="289"/>
            <ac:spMk id="120" creationId="{D3A54F5F-F675-A359-BD97-98BDEC0AC3C3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21" creationId="{500940D1-5F0E-B2DB-853D-A11B0E21FE69}"/>
          </ac:spMkLst>
        </pc:spChg>
        <pc:spChg chg="mod topLvl">
          <ac:chgData name="Sven Van de Velde" userId="00b08bc3e1e83696" providerId="LiveId" clId="{A25D7637-D0B6-4F5D-BABA-66A05ED2ACB9}" dt="2022-11-02T07:26:29.441" v="1756" actId="242"/>
          <ac:spMkLst>
            <pc:docMk/>
            <pc:sldMk cId="3496050008" sldId="289"/>
            <ac:spMk id="123" creationId="{ADF1D6B5-4BDD-2EF3-8DE0-45058BF7EB83}"/>
          </ac:spMkLst>
        </pc:spChg>
        <pc:spChg chg="mod topLvl">
          <ac:chgData name="Sven Van de Velde" userId="00b08bc3e1e83696" providerId="LiveId" clId="{A25D7637-D0B6-4F5D-BABA-66A05ED2ACB9}" dt="2022-11-02T07:24:38.564" v="1731" actId="1036"/>
          <ac:spMkLst>
            <pc:docMk/>
            <pc:sldMk cId="3496050008" sldId="289"/>
            <ac:spMk id="124" creationId="{A162F9E3-FFF3-1ACE-3F60-0E4BBE8291D7}"/>
          </ac:spMkLst>
        </pc:spChg>
        <pc:spChg chg="add del mod">
          <ac:chgData name="Sven Van de Velde" userId="00b08bc3e1e83696" providerId="LiveId" clId="{A25D7637-D0B6-4F5D-BABA-66A05ED2ACB9}" dt="2022-11-02T07:03:10.815" v="1643" actId="478"/>
          <ac:spMkLst>
            <pc:docMk/>
            <pc:sldMk cId="3496050008" sldId="289"/>
            <ac:spMk id="125" creationId="{3B0F403C-4100-1D19-D19A-E35979A60085}"/>
          </ac:spMkLst>
        </pc:spChg>
        <pc:spChg chg="add 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6" creationId="{8F703A0F-A22B-0A69-8421-326A1D9159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8" creationId="{5F246423-1B4E-1027-3AD7-2712C248A03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9" creationId="{C4E6D22D-9441-9915-17C1-0B0D9D3B69F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30" creationId="{3AC9F48F-EDF1-1311-6107-DC29EAFC5978}"/>
          </ac:spMkLst>
        </pc:spChg>
        <pc:spChg chg="del">
          <ac:chgData name="Sven Van de Velde" userId="00b08bc3e1e83696" providerId="LiveId" clId="{A25D7637-D0B6-4F5D-BABA-66A05ED2ACB9}" dt="2022-11-01T20:34:39.639" v="864" actId="478"/>
          <ac:spMkLst>
            <pc:docMk/>
            <pc:sldMk cId="3496050008" sldId="289"/>
            <ac:spMk id="131" creationId="{ACFDF42E-1246-4F60-1F28-F3D267B03483}"/>
          </ac:spMkLst>
        </pc:spChg>
        <pc:spChg chg="add mod">
          <ac:chgData name="Sven Van de Velde" userId="00b08bc3e1e83696" providerId="LiveId" clId="{A25D7637-D0B6-4F5D-BABA-66A05ED2ACB9}" dt="2022-11-03T08:39:48.301" v="5767" actId="14100"/>
          <ac:spMkLst>
            <pc:docMk/>
            <pc:sldMk cId="3496050008" sldId="289"/>
            <ac:spMk id="132" creationId="{B38D8443-7CB0-1A96-7778-6DAD8E69F43D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4" creationId="{E9C1B93E-D8BE-2E26-5B18-18A9E99D5AC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7" creationId="{B5EC1CB4-B338-7ECD-8B04-2283F6D7693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8" creationId="{A1BB85A8-7B36-C2A6-13D6-D8609BEBA2B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0" creationId="{5CB52686-9AA6-6781-60BC-C70DBE15D56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1" creationId="{0AEAC46C-7CB1-4D2C-A9D3-A7848D95E6E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3" creationId="{E91A9351-932C-EE58-492D-24D65F1E464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4" creationId="{D10EBF9D-4888-B2BD-2288-E2DD232C219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6" creationId="{14900AD0-CF5F-93EC-F65F-D44B40E5F02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7" creationId="{CB210084-3893-5F9C-58D1-B020E397B98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49" creationId="{A757DF71-F085-36E6-636C-46675DC19CE8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0" creationId="{3F74F2A1-39E8-AC98-D60E-8D0430FD7CE9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2" creationId="{3A08648C-1C8F-7875-D2CF-3422707ECA5F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3" creationId="{43C0256F-B41E-5EA2-6978-45A1C45435D4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5" creationId="{1BF1586E-B3B3-183F-3EFA-705B77A4287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6" creationId="{CB6E36A7-B0A0-D764-8D88-E10EF63AB36E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8" creationId="{C9CBC67B-65ED-C913-AA8B-941A1D5A383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9" creationId="{799E3165-69C7-D771-ADAB-1A82E3E1F0B4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1" creationId="{D6E6478A-AD89-EBD5-42A3-B830A3B8EA55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2" creationId="{F114C4A7-AABD-D5B0-FB6A-F1BB5B373596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4" creationId="{F496F075-C006-FAAE-EEBA-D85F688EDDA6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5" creationId="{C5EB797B-5BC0-BC93-4DC8-CA8DA245022D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6" creationId="{04D5082F-0C2B-9761-1935-DF8335097FAE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66" creationId="{42C70146-8229-AE6C-803D-FE6A923B82E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7" creationId="{06E92159-20B5-B2DE-C7E9-A221A3C974E7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7" creationId="{F3A4D2AD-F01E-9296-A21C-817F3F1D5A4B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68" creationId="{300FFD5D-C987-54CE-3F9F-7C0128294C8F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9" creationId="{5B774F26-C500-BF32-B1E4-239AC2605A0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9" creationId="{8B6BF799-6B55-FBB9-BC12-D28E31AB2FF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70" creationId="{8E361C82-7C61-4CA1-D40B-DB4DFB1A0931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70" creationId="{E371E4CB-75DD-A512-F1AF-344DF51A3516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71" creationId="{2061638B-443D-0FD7-D72C-31CCDB6A8CA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3" creationId="{DFD8C5FE-D2AC-5DF8-9C4E-179F5814683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5" creationId="{EC2377F3-99F3-A437-3632-EBB3CC82869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8" creationId="{D9B0C634-0DFF-57C1-6151-6EA90D10614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9" creationId="{A03CF245-E32E-C11C-2ECF-08B8D1936E70}"/>
          </ac:spMkLst>
        </pc:spChg>
        <pc:spChg chg="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0" creationId="{17B56C93-29ED-464D-04A0-DBC481587CA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1" creationId="{35EB4FB5-8A22-0ADC-55F5-0CCC94BCB1EF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82" creationId="{3625E605-1C88-4E13-18BE-F3CED50DE12A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82" creationId="{99BCD4B8-BA22-B4DC-0221-C288F689AEF8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83" creationId="{0612BD47-AADE-1551-7513-D4C7AFAF2DF2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83" creationId="{5FF1A85F-DCEC-D3DE-9342-EC5343A37F4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5" creationId="{EB839296-8286-A0F0-FE8C-BF15C7D61F3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6" creationId="{C5F1D218-123E-D05E-7AEB-841BA2CFD84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8" creationId="{B2D812E2-FEF9-921C-3F3C-7AE48F77852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9" creationId="{6F1D782E-06E0-8837-0F9D-1F672A5E8E7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91" creationId="{1667E519-39C9-537C-333E-17D5B33AB17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92" creationId="{8115C1AC-50D2-4F9E-DA9B-51F448CEEF8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4" creationId="{64A8AD98-E8CD-A6BC-D7F6-F07BF8300A2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5" creationId="{FE5C60A3-6604-48EB-0147-042134BF157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7" creationId="{72B8648B-B6AA-92D7-0C46-8BF3954E55F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8" creationId="{6EE4587B-356B-5A19-C5FA-F069C3F41551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199" creationId="{CB36069E-B0E4-D980-971A-0CF8A9503C7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00" creationId="{2E21629C-63E6-542B-26C1-7FEE9AAAC72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3" creationId="{65DB335E-034F-0114-BAC1-628077287AD9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4" creationId="{0962063D-B1D7-D9AA-F69B-87CFA2FF6092}"/>
          </ac:spMkLst>
        </pc:spChg>
        <pc:spChg chg="add del mod">
          <ac:chgData name="Sven Van de Velde" userId="00b08bc3e1e83696" providerId="LiveId" clId="{A25D7637-D0B6-4F5D-BABA-66A05ED2ACB9}" dt="2022-11-01T20:48:32.220" v="1122" actId="478"/>
          <ac:spMkLst>
            <pc:docMk/>
            <pc:sldMk cId="3496050008" sldId="289"/>
            <ac:spMk id="206" creationId="{8664E277-26B0-0480-76B4-023E1EEB52B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7" creationId="{AA08EC56-C07C-A32B-3B68-8F36B5BB3B4E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09" creationId="{800EBE56-E498-CE7C-4FA2-6978F0F1F8A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0" creationId="{2C1F16AA-3D06-7E3E-17A4-3B5E389AEEBE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2" creationId="{2BD0E605-3578-A59B-5177-F1583E330184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3" creationId="{BE096DDB-B299-7E2A-06D8-CB35419C99D7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5" creationId="{3D225565-0FA2-A753-1989-03C1744CB181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6" creationId="{A1BF4E5F-A543-8F76-94F5-20FD9F2F45A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8" creationId="{D139A0CA-FFEC-F012-21EA-D8E8B861C008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9" creationId="{B364B5FB-58B5-727D-F110-91A10E3C1EB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1" creationId="{397C9B91-5272-E645-41FB-81BAA7D16392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2" creationId="{19539B22-DAA0-3E9D-FEDF-E6F0041D7AF9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4" creationId="{2091C702-33BD-175B-E4C2-846AF4E4E49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5" creationId="{05C4F619-650D-7C35-9A1F-E9F073C539FA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7" creationId="{6D2A65D0-AD96-6BF3-25CF-7678DA712F43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8" creationId="{E0683A5E-9F09-3C6B-2F6B-CB5E5FB9D68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0" creationId="{06134F27-62BB-2C33-EFBD-BFDD34C3890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1" creationId="{924C0DDD-A446-DA7D-7D52-59B1F207FB2F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3" creationId="{4FF687E3-A3AC-CA9D-1283-2E2139DFDD0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4" creationId="{CE4244D2-0EE7-5081-66A5-90DD5DD2326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6" creationId="{5B494D65-EA28-3266-E813-4147491786D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7" creationId="{A8F8174F-2C5C-0C86-5878-B740285A401A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9" creationId="{E0A73EE2-3A0C-D5E3-EEBD-7C9961DA843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0" creationId="{E87F1764-1FC2-E08C-DC98-F1BF19B44997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2" creationId="{8103FC7A-A4AC-C728-244B-93A39B568B6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3" creationId="{B6810C89-0879-EDB0-FCA6-0DEC809CD708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5" creationId="{2E8DB76D-51B6-C076-89D2-A6CD561569E1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6" creationId="{DE66D16C-2519-9B98-2B62-BD7D89646852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47" creationId="{AC36C344-4DC7-50EC-9787-8C0A90F97C19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8" creationId="{3F1DCC60-3D96-40B4-13AD-8979294C5D2D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49" creationId="{06C4E99E-57AF-0BD7-FE8A-A60DFE873154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9" creationId="{87314202-75B1-F3F7-84AD-6322E4DE600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1" creationId="{D0DA363D-E030-0B08-9CA3-5311CF8F459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2" creationId="{46E460DD-6A60-B6AE-B098-337430C597A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4" creationId="{F782A903-737A-A4BE-1723-E445DCE22F5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5" creationId="{BC02045D-B64D-59B8-71E1-E99F2B8F5F7C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6" creationId="{AF1EF307-0AEE-1C40-FACB-5269FA50377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7" creationId="{2F5406F9-9B73-C0F9-A47D-D90EF5E8A45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60" creationId="{63D3CB77-84C8-5EFD-C603-52D331D12C3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61" creationId="{64B474B1-CC1F-AA94-5A6A-39EE7CB9AB0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2" creationId="{B2F2F145-A9FD-3DAC-67F8-6BB03610ABA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4" creationId="{C58C9D40-10D1-A1E7-F6EA-AC8CDFDA387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5" creationId="{D494AA64-639B-10F6-AD88-7FF704DED5C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7" creationId="{357D4C84-6C5C-D8EC-F00A-E1493933CB2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8" creationId="{0C0BEA41-0153-2AD9-22C5-DE14D7B663D6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0" creationId="{7818F688-61B3-864E-44BF-5A1A6F3177E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1" creationId="{E8409FD2-BA86-8AF8-D9CF-1197B3DB90C1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3" creationId="{511B6B7B-3346-82F9-3A7F-FFB640B7D8D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4" creationId="{21C5B5BB-F81B-F385-C68A-07021B94950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6" creationId="{FF63DF6E-1BD7-B30D-C531-1972118B63B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7" creationId="{7CD3A968-3938-25CB-5D30-8FFFFDD172D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9" creationId="{4E4CBF41-6276-72E2-E46F-E1D18DDF2B5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0" creationId="{7893CB75-48D9-D783-4609-805D67E10F2D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1" creationId="{8D1AB71B-C2B9-2C68-5705-8FD9680712E1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2" creationId="{55DDBD2E-B1DE-2B9D-7949-7F4DF693293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5" creationId="{3B7DAAF3-6F2C-464C-6540-28EB82B6843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6" creationId="{A16FA882-50EF-4B70-A907-4E98DC8C68BA}"/>
          </ac:spMkLst>
        </pc:spChg>
        <pc:spChg chg="add del mod">
          <ac:chgData name="Sven Van de Velde" userId="00b08bc3e1e83696" providerId="LiveId" clId="{A25D7637-D0B6-4F5D-BABA-66A05ED2ACB9}" dt="2022-11-01T20:49:20.913" v="1148" actId="478"/>
          <ac:spMkLst>
            <pc:docMk/>
            <pc:sldMk cId="3496050008" sldId="289"/>
            <ac:spMk id="288" creationId="{45ED82A2-BA79-95A3-6773-85E36EE5067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0" creationId="{ABD1CE2D-7AB1-B951-0261-C474FE39A63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1" creationId="{E47B94BA-7DB3-90D4-8429-0D317094C87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3" creationId="{C43D33D8-4650-5A07-60D8-93BDDF407A8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4" creationId="{17D796C1-86E4-27A7-A1E1-E6F46FACB8F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6" creationId="{71225418-0339-DB51-D324-A1094E00670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7" creationId="{2DB3FF36-E9D3-FCE4-8E98-735B9E65D7F7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9" creationId="{5A540646-F49F-CE3A-11CB-E5B04734F6F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0" creationId="{3DB9B301-4043-91F1-A3FA-DC4F5C63950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2" creationId="{64E3A8C8-C84C-3E88-C4D7-C5E32C4EC351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3" creationId="{26D1EAED-A9B0-116D-D09A-5C5ECB7BC00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5" creationId="{F32DD0DD-0A57-CF99-097A-8309263DF74F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6" creationId="{839FAB08-9A70-21CF-BDEF-EE417687D207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8" creationId="{509DFD36-6378-4351-F76F-58994E4BCDDE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9" creationId="{1D2CE1DC-26C6-6C87-30B5-3C3CF6E5EAA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1" creationId="{D84FA00A-AE5D-942E-D060-FF6931CECE5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2" creationId="{815476DC-7DA0-4C56-0396-FD1878F230C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4" creationId="{AE350031-1104-EB34-BDE2-4B07A7A9B945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5" creationId="{E181A18E-E1D2-6763-F639-8BB09C1EFAA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7" creationId="{857D87CF-88DF-8FD0-6AA6-9ADCD8780E3F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8" creationId="{EAD48770-D4B8-EA39-DEF3-5EC664E6F2ED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0" creationId="{74D92C45-05B1-E051-038F-33117D09642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1" creationId="{5D6FD5AF-A3A2-819C-604E-6A9C4E8AB06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3" creationId="{57EECECE-4862-0FAF-1780-BA6EAA6F696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4" creationId="{822F7FA6-2364-4A20-B7ED-BD28BB62851D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6" creationId="{3D4E5F65-8269-62A3-F557-9022EF11841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7" creationId="{82281346-3017-5A3C-418C-69D5AF141D7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9" creationId="{F26F9E6F-06EB-4510-22C1-C14CF26290F1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0" creationId="{4FF8027E-FAE3-23B9-EDE0-A8CB4C49259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2" creationId="{AFCAB8B0-1186-520A-1399-A7B01499AC2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3" creationId="{B42907C6-EDCE-BA57-3CB3-D61C14A6531F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4" creationId="{B5E71BB8-F703-6CB9-D195-7307F5FA8E81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5" creationId="{03F1C630-EEEB-B8FD-7D54-271AD51666C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8" creationId="{5692A5B2-1486-AF70-C98B-1F1C2D9EA7D8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9" creationId="{44FE4B29-4EF7-2F94-01F0-13DEAAFD0487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1" creationId="{41265F61-E621-0AB3-EF2B-72F6D875926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3" creationId="{9BDC2688-8D98-AC6F-A573-F8879815547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4" creationId="{28DFEB29-FFF7-368D-10DF-EBA41756605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6" creationId="{869781E9-1391-2D8E-3C3C-48EC60B5E81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7" creationId="{353D68D5-C143-2314-77EE-B2E74F9CAC7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9" creationId="{84F892B1-07E4-896F-AEA9-D99CF7C9F4B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0" creationId="{BC7D25A0-842A-8020-CE12-4DBABD8A1D6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2" creationId="{F9093795-44AA-5177-3F79-FFADD080AB9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3" creationId="{6ADD005D-8466-A2D1-E3C7-D8C107A1296D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5" creationId="{D53DC8DA-5724-AC6B-9DAA-2396B5BEB194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6" creationId="{7E497E59-6057-2755-CCC7-DA2906DCBC2F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8" creationId="{2C95D744-D8A3-75CF-2DF6-B8C428C26136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9" creationId="{8043BD79-2233-7125-484A-B339A8248A5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1" creationId="{7FCF5C31-F7C6-5D22-BA9E-3B5C4220BCA9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2" creationId="{25C3045B-CEC7-026C-031B-1EEAF81B24F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4" creationId="{27FB72A4-6FEC-BBC7-6489-D1563EDEA063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5" creationId="{5114F4FE-2B61-5513-2139-9DCD6909139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7" creationId="{D095DE64-034F-B319-D60C-38E7A83F1983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8" creationId="{B9F968C9-06F9-A1D7-6F22-44277CE3D7D8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70" creationId="{EF898363-E7B4-3D11-76B4-56C3AB41CDE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71" creationId="{F05D4AFA-103F-FADC-D5F7-0289C58D8BD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3" creationId="{5A358B43-5C87-861C-804F-901E21F794B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4" creationId="{9201EFF9-1067-BEE2-5AE7-9B9E60F1CB9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6" creationId="{7728D0DA-EB56-7F57-9D9B-02C67BA9AE5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7" creationId="{90972514-08F8-AE5E-B754-FC2D0008520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9" creationId="{51FA1007-19A7-13B1-15A6-78E8E4108B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0" creationId="{D579AC93-0F68-3079-E025-9BAF3DC99849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82" creationId="{7FB5E26E-37E2-A620-AE3F-F4CE562FA7E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83" creationId="{736DA7DD-AC67-F404-40D2-191E3973D32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5" creationId="{5381C9A1-75D7-226A-816D-5E9265902A2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6" creationId="{1F219B03-DCA8-151C-BCEF-DD3569575AD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7" creationId="{B74A15BC-5386-4B95-A2B7-0020B73D12F8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8" creationId="{6DAF980E-72BD-FB89-3AA0-17822E45D44E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91" creationId="{895ECD4C-FF98-C4AE-4CEB-49AC7B46B21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92" creationId="{8E4EC52D-42F5-5142-97E5-86702DAC3383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5" creationId="{F4EE7352-8085-E43F-A982-7D2E01F8E78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7" creationId="{91A908FD-3C66-42C1-6830-2EEE583143A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8" creationId="{AFB0B888-083C-D7BD-99C6-EB649DB7C0A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0" creationId="{2B0FB766-D091-B413-960B-D8CA76668D2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1" creationId="{AEEEEAF2-DFE7-ED9D-B15E-1264287F501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3" creationId="{D2F6E442-49C1-6D85-2BAB-B461B28574C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4" creationId="{56EBBB51-378E-1C87-8BE5-043014D83EB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6" creationId="{9D31F117-5966-9828-2D8C-F6873365FE2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7" creationId="{0FE424A4-8A6A-B0AE-7471-C8DE6EA3D7A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9" creationId="{7FF6F216-B6D0-0C4A-5F5E-6A2E639A066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0" creationId="{0FAA81E9-9A8A-35CA-6CAC-2E46C5D5460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2" creationId="{15AF02A6-174C-18C3-FA89-E58D0A628E9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3" creationId="{4159225E-5111-7F96-3075-FA916F0FE9F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5" creationId="{2F13F4B1-6DA4-4A1E-C2CA-5A594C3F97C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6" creationId="{3117D153-2D59-2FD2-9B11-043AB87209D3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7" creationId="{119B0DEA-F56E-D9A9-5D1F-20F59461954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9" creationId="{285AB830-9DDE-C763-35F9-3A29B44FB67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0" creationId="{E76ADC3C-FDD4-5CE9-3692-ED00DA5C177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2" creationId="{266708FD-A80C-DBA7-FAE7-C99FC21696F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3" creationId="{D6F59CA4-0B0A-604F-FBFA-19B3DCAEBA4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5" creationId="{8D385F1A-4F77-1D46-B551-D29365656F7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6" creationId="{72AF28BE-88A7-612D-DFF6-94274E4C793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8" creationId="{BA3E796C-5593-6570-F4FA-9B5A1654355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9" creationId="{02DC4060-C4A2-0AA8-2F64-64828DBA2CB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1" creationId="{C3A817C4-2199-EAC6-F88B-22A53600D85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2" creationId="{02494949-15BF-EBCE-D5E5-CFB4BFEA12A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4" creationId="{73EC67C5-4D4F-1F39-E41B-5839C156B3F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5" creationId="{DCDF0AC8-5E09-C2A5-BFC4-494D2AAC232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7" creationId="{93E77D0D-ADED-1F0C-2DDB-49A6F93064F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8" creationId="{4E7DA273-2537-2E08-723B-CF03526A8476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9" creationId="{A9F27EE6-D610-4356-ACD4-4C1850C9886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1" creationId="{1B4DB391-3AC9-0FB3-4C02-70764C1D192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2" creationId="{BDEDE378-4470-B2B7-DDD4-03EE970AB89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4" creationId="{A9C47AF3-5A29-29B6-E13E-59BD0E45483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5" creationId="{A714E99E-3334-B856-FC35-14B862CF1A0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7" creationId="{00C9CC2F-01C9-2342-7081-01A3C0A9F03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8" creationId="{F5D7937F-D5DE-A99A-58D8-D6E60873E73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0" creationId="{F1B06F05-BEE8-E6C8-5AD2-B2B8F9FB43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1" creationId="{319EB08E-6A9B-2670-8E63-96D142B1F89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3" creationId="{1B3BD436-7270-19CA-CB0C-AA66030ACBB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4" creationId="{FAD6DA0A-94FB-B976-9F49-ADDC4849580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6" creationId="{44593029-B147-E201-68A9-CEB917B0781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7" creationId="{2A6D5B04-E22F-ACD4-5676-1B17C7717CC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9" creationId="{15C5A49A-01F4-FD4F-9438-568EC6436E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70" creationId="{7C6A7E01-2BE8-BD37-CDFB-5FDE17AC4750}"/>
          </ac:spMkLst>
        </pc:spChg>
        <pc:spChg chg="add del mod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1" creationId="{8EE4DD89-01E0-E629-40F0-69E045263C7C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3" creationId="{F9D91222-08DE-EF62-B9FE-F96A91552E6C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4" creationId="{53CDAA80-9473-3E3E-FEA6-4BAD95E1002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6" creationId="{11AB42A0-42A7-645D-70F0-E8CBA556FC56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7" creationId="{B2DBF38B-DB46-1151-536C-F8BBCD6BEB19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9" creationId="{DC5EC13F-7B6E-DFA3-952F-5BEBC923126F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0" creationId="{8B49E43B-756B-A519-73A0-BB23AFA77379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2" creationId="{9D37DF2F-1DAA-85FD-D67E-3B76B6BB7708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3" creationId="{975EC343-CF40-1440-41E6-55D532AB50D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5" creationId="{7952914A-1545-41EF-8BDE-2695121C3B1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6" creationId="{29BC847C-AF88-3C85-231E-07B4B642334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8" creationId="{5D7E3EC0-9264-6E28-2E07-AE758DC8909A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9" creationId="{A66FB8C6-1D80-9B20-5BAA-2BBB18999C1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1" creationId="{814A6B89-B5B9-1F49-F2FF-9358FBA251C4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2" creationId="{EEDFF395-A524-A0D7-A131-146EE637390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4" creationId="{6C08224A-59FC-2FC6-0560-BC13631DF8F4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5" creationId="{E5F25C5A-C95B-F4ED-CEA4-382C35BA6F87}"/>
          </ac:spMkLst>
        </pc:spChg>
        <pc:spChg chg="add del mod">
          <ac:chgData name="Sven Van de Velde" userId="00b08bc3e1e83696" providerId="LiveId" clId="{A25D7637-D0B6-4F5D-BABA-66A05ED2ACB9}" dt="2022-11-01T20:50:17.956" v="1213" actId="478"/>
          <ac:spMkLst>
            <pc:docMk/>
            <pc:sldMk cId="3496050008" sldId="289"/>
            <ac:spMk id="496" creationId="{00B704B7-2049-D657-A6C4-A1D9F591BA0B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498" creationId="{8E4F0265-B8B8-28DA-056F-203B5E23004E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499" creationId="{46D704BF-DC5D-144D-9320-7923965009D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1" creationId="{3F723D57-6E49-C5C5-8A2A-C4F68FDCE440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2" creationId="{D17EAEA3-26CF-C26E-B6AF-45020CDB275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4" creationId="{CB9AE651-5FE8-CD10-0A01-AD6F64911AF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5" creationId="{0A12BB87-6C3C-44B6-F145-6CA6F82B85A2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7" creationId="{39016865-2EB4-D716-DF54-AFEC664382D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8" creationId="{D9BB2000-CEF7-7E4D-615C-9D5D8C422B1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0" creationId="{28BF4BAF-B484-A77E-E364-FA05CF4BF840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1" creationId="{8DB6CC3B-3EA6-7DC0-36DA-6E2B8D6D72D5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3" creationId="{93D8048A-5FAD-073D-2155-3D3B9542411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4" creationId="{5C2DC99F-140C-98C5-7F15-AC9C0B12B23C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6" creationId="{FE235A60-1F72-81FE-D5C6-E881A783476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7" creationId="{B4E7F836-882B-191F-8219-AEB4955A9555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9" creationId="{BD689F7E-824D-2A7A-B54A-7D431F1BF5BE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20" creationId="{A3768805-A79E-A347-17F2-D4B3DB1F65B0}"/>
          </ac:spMkLst>
        </pc:spChg>
        <pc:spChg chg="mod topLvl">
          <ac:chgData name="Sven Van de Velde" userId="00b08bc3e1e83696" providerId="LiveId" clId="{A25D7637-D0B6-4F5D-BABA-66A05ED2ACB9}" dt="2022-11-02T07:25:06.918" v="1733" actId="14100"/>
          <ac:spMkLst>
            <pc:docMk/>
            <pc:sldMk cId="3496050008" sldId="289"/>
            <ac:spMk id="522" creationId="{2C9A2B30-80AF-D99D-E40F-096B247C754A}"/>
          </ac:spMkLst>
        </pc:spChg>
        <pc:spChg chg="mod topLvl">
          <ac:chgData name="Sven Van de Velde" userId="00b08bc3e1e83696" providerId="LiveId" clId="{A25D7637-D0B6-4F5D-BABA-66A05ED2ACB9}" dt="2022-11-02T07:25:09.151" v="1734" actId="1036"/>
          <ac:spMkLst>
            <pc:docMk/>
            <pc:sldMk cId="3496050008" sldId="289"/>
            <ac:spMk id="523" creationId="{5A148016-29F2-FB50-1E16-93FB1D47F6F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5" creationId="{8E3627F1-BC1B-44F7-DF5A-0B1EC57E88A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6" creationId="{AB66B5F6-54DF-9DF8-611C-789C647BAC8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8" creationId="{901F8BA2-D918-AF61-A5E6-3ECD79A4018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9" creationId="{E2361F31-CC81-3470-2B8C-F1C0583CAD9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38" creationId="{81512BCF-9D88-1550-EEA5-DFE425BC1DF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39" creationId="{5C567505-DB3E-B435-7ECE-959EF65A72B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41" creationId="{2B39B737-BB0C-D490-E3E3-3CAA05E1D02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42" creationId="{2CFDE090-FA7F-2A73-B126-AEA0B4DABA3D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5" creationId="{218A4EC0-5CDA-A8F5-4211-7A92E2A9F456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6" creationId="{2BE9AAA8-776E-9F66-726F-15887F2C31FE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7" creationId="{50170AAA-4196-959B-5329-1A436FEF7FF7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8" creationId="{1E8E2F9E-A92B-24CB-1C11-5F1F79287A1B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9" creationId="{402B6F06-D0B4-548B-AA8D-A06B35E58DA2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0" creationId="{693FCE26-A247-D285-5251-19575EB16A65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1" creationId="{D6B8DC9B-DA7A-96C0-1A19-3AD21BF72AE4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2" creationId="{0BBE4691-7CFC-64C3-6733-C998670EFEFC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3" creationId="{4245F827-65BC-DCE6-72C7-04414C39BB31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4" creationId="{69E3D6D3-D1F7-621C-29CE-1E88D0D55B12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5" creationId="{2B10998F-9225-8D5E-D8FE-5E6C9B406C7A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6" creationId="{9FD73E73-F1A8-09AD-FA13-54A44DF93C16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7" creationId="{FA95727D-B560-0FB8-D4BB-B4BDBC8B0633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8" creationId="{ED5CD6CB-80C5-CC58-E473-4F8D9FDBA165}"/>
          </ac:spMkLst>
        </pc:spChg>
        <pc:spChg chg="mod">
          <ac:chgData name="Sven Van de Velde" userId="00b08bc3e1e83696" providerId="LiveId" clId="{A25D7637-D0B6-4F5D-BABA-66A05ED2ACB9}" dt="2022-11-02T07:16:09.938" v="1664"/>
          <ac:spMkLst>
            <pc:docMk/>
            <pc:sldMk cId="3496050008" sldId="289"/>
            <ac:spMk id="562" creationId="{EC4EA9F6-9D0E-941C-02AD-40FE7C75D16F}"/>
          </ac:spMkLst>
        </pc:spChg>
        <pc:spChg chg="mod">
          <ac:chgData name="Sven Van de Velde" userId="00b08bc3e1e83696" providerId="LiveId" clId="{A25D7637-D0B6-4F5D-BABA-66A05ED2ACB9}" dt="2022-11-02T07:16:09.938" v="1664"/>
          <ac:spMkLst>
            <pc:docMk/>
            <pc:sldMk cId="3496050008" sldId="289"/>
            <ac:spMk id="563" creationId="{3E698B1C-B341-C18B-B45B-480694B31C70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5" creationId="{B40A6919-4FF7-E431-F415-074D37BB2D02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6" creationId="{EDFB2588-7C90-0B64-FA3E-B3322D127B43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8" creationId="{CBBF5C9C-175F-43BA-875B-5C7D959F2070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9" creationId="{E697B10D-E7DE-2C85-3067-776F62A76724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1" creationId="{AC356F81-58FB-DD38-58BE-A9C4FEA14567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2" creationId="{6D4AB58A-7452-26FE-61BE-01BE3745B786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4" creationId="{C4231D0C-F06D-136F-D467-24D94BF81874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5" creationId="{87C6BE75-E7FF-1A18-9996-1EA3A9F57D85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7" creationId="{52FD8F28-663E-457E-BCB7-E21613B9071B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8" creationId="{79C6174B-42D7-37FE-97D4-DBB678BA99EA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0" creationId="{A507B7C6-8B24-F518-9BFB-8E874BE77B5D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1" creationId="{F7092615-07B4-2492-32E9-2FB4E6654209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582" creationId="{28AC0F3B-B1AA-069E-C98F-73A05D2ED9E5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583" creationId="{E7A3F0DB-04F5-332A-99E2-8621CD887BC6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5" creationId="{87625076-290C-FA08-C418-6FB5002530FB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6" creationId="{3160C417-E879-1D8D-6582-C46E667FAB81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8" creationId="{5D0FB051-9C6F-40C7-348F-F4020D226CA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9" creationId="{4143CC22-8BA1-CC97-DA52-CED1405D6F63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1" creationId="{FE0E4D44-3733-D615-B279-E5DC2FCEAF6A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2" creationId="{6F203C45-A0D4-5974-CEF5-68330838E262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4" creationId="{2016D914-CE67-F4A5-B2AB-96F173581706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5" creationId="{1929D630-6831-30F5-785C-5D5E3CB4AB42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7" creationId="{8A81CA09-9853-317D-3B9E-87D03A4E1B0C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8" creationId="{7DA7DD33-E794-6D70-E67B-31811D2D7254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0" creationId="{8C3BDB8A-D9F7-4A56-F7F2-6205DA20961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1" creationId="{DCAAA60D-14B9-FAF1-312E-9BA40479C99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3" creationId="{1EDE62B3-667A-629C-1927-EDAED787CEB9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4" creationId="{FD9D3A1E-3AF7-75A6-669D-1564D03943FF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06" creationId="{81FE9689-D878-237B-D3BA-1847E06ACE4D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07" creationId="{B22C754A-BBF8-8DE5-0440-6347064D19A3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08" creationId="{D288256D-C825-B4A0-FC1E-2F765064B0F4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09" creationId="{51BAFCE9-271F-A8E3-7B6A-804027E8E72F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1" creationId="{9F3E18FB-5EAB-0C73-5490-66E23B83A5FD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2" creationId="{4DD751A6-04A0-2630-8F28-751FA8CC9CA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4" creationId="{63583170-E214-01F7-92EE-1EF4EA0ED7A7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5" creationId="{42F3A94A-4E4C-8D02-EA86-0D84BD2A77F7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7" creationId="{8945F76E-8355-F74B-746A-714625A2772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8" creationId="{DC4F6941-293D-6DC0-2F72-636BB513EC98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0" creationId="{41312C28-9017-8AB1-C071-C904BED4C1E8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1" creationId="{A47CF9AC-ABFC-C726-42CE-15D70D5682BA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3" creationId="{06530A40-1655-2CAA-86CF-6EEBBBC06532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4" creationId="{FF2BDFD6-DC1E-AAF2-34BC-D590B31020B3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6" creationId="{48AE8FCA-2599-CFAF-166F-B4534A603F1B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7" creationId="{AEA8A1C6-87B0-7880-6095-7134482434AE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9" creationId="{77908AD8-1136-7B16-1CE4-D88F99E1CDA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30" creationId="{315E1416-F12D-5BE7-9BD3-20BA2C6EA6AF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2" creationId="{DFB57443-284D-A496-3F19-D499B12479C2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3" creationId="{74DE2DE5-19E1-2526-8FCD-FD3A9AC03254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34" creationId="{F8510631-4CFB-B697-DBEE-FE566FAD646B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35" creationId="{3D1BBCEB-8A2B-76D9-CCCC-DF42F3C1B524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7" creationId="{6755DC69-9A3D-C39A-DDF0-9337150410A1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8" creationId="{B774D5D8-7067-5757-BB60-3DC0F3DF2616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0" creationId="{F82C1135-9917-37A0-AC07-A14C4A669EF9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1" creationId="{5812A1C3-1387-2787-2296-3EC830F936E6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3" creationId="{0022E10C-8DE8-5895-5A9B-2B2F629C8AEB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4" creationId="{C3DCE9B6-FF2D-F4B4-D6BF-1B7F6019DE75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6" creationId="{0818CBC9-EF2F-D985-1412-12358E716505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7" creationId="{6A3C9FD6-576F-5103-2503-706740C2BE49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9" creationId="{CF1969FF-6C84-4FFD-657E-DE0CB50C49CA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0" creationId="{6ACB6879-491C-43D2-5043-084EA4ED6002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2" creationId="{62B434E4-7978-BE98-9B31-FA30A690F2CF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3" creationId="{DE0E59EF-3184-B9BA-2FD2-D41EC085B653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5" creationId="{88A214C9-1FF3-1E7B-AE97-C9DC80C17A81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6" creationId="{38C16CD8-65BD-D4E0-A343-B0660F02A796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58" creationId="{27791283-495B-8FDA-767F-6D3CAE1A0D5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59" creationId="{E1235D46-8ED6-7BC9-A934-7901EDE6B239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60" creationId="{768A2EDF-6D78-DEA3-76C1-3FFB7E5630C6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61" creationId="{15D2F3B1-71F9-6885-1B25-705CD649E813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3" creationId="{388BE82E-D754-83C2-2273-66A253680A81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4" creationId="{EDAF8934-B0E0-357B-798D-B300A85307F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6" creationId="{E544E18F-C584-CC00-B3CA-6079E1BA3BF0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7" creationId="{414D3E44-6A2A-72B2-EC80-88B66940AC15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9" creationId="{ABD67358-2FDE-8D32-649F-9026EAA1D759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0" creationId="{AF8E631B-2E85-13A7-F221-F77F24CD2BB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2" creationId="{1AB193E3-35AE-890D-D9EE-1940E918CE88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3" creationId="{8F30E66A-6902-11BB-225F-EFE1ADCFDDC9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5" creationId="{E4B54670-5758-E4EA-BB71-4D7383C962B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6" creationId="{ED7A9356-9C4B-00F2-71BA-FD446664C0E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8" creationId="{FD9ADB7A-6005-A32B-6A56-AC590F56985F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9" creationId="{C914E88C-618A-C3DB-6F5D-C51F53EB61F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81" creationId="{50846E16-A9A3-2713-46C3-60A678D89F2D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82" creationId="{AEFAF327-76AD-269F-A58A-F6D4DAD776AE}"/>
          </ac:spMkLst>
        </pc:spChg>
        <pc:spChg chg="mod">
          <ac:chgData name="Sven Van de Velde" userId="00b08bc3e1e83696" providerId="LiveId" clId="{A25D7637-D0B6-4F5D-BABA-66A05ED2ACB9}" dt="2022-11-02T07:25:25.107" v="1738"/>
          <ac:spMkLst>
            <pc:docMk/>
            <pc:sldMk cId="3496050008" sldId="289"/>
            <ac:spMk id="685" creationId="{B87B3E2E-03BA-C081-C932-D9AB6517679C}"/>
          </ac:spMkLst>
        </pc:spChg>
        <pc:spChg chg="mod">
          <ac:chgData name="Sven Van de Velde" userId="00b08bc3e1e83696" providerId="LiveId" clId="{A25D7637-D0B6-4F5D-BABA-66A05ED2ACB9}" dt="2022-11-02T07:25:25.107" v="1738"/>
          <ac:spMkLst>
            <pc:docMk/>
            <pc:sldMk cId="3496050008" sldId="289"/>
            <ac:spMk id="686" creationId="{9921E77F-3553-542C-70DF-5CF5ED3B5EE6}"/>
          </ac:spMkLst>
        </pc:spChg>
        <pc:spChg chg="mod">
          <ac:chgData name="Sven Van de Velde" userId="00b08bc3e1e83696" providerId="LiveId" clId="{A25D7637-D0B6-4F5D-BABA-66A05ED2ACB9}" dt="2022-11-02T07:25:29.256" v="1740"/>
          <ac:spMkLst>
            <pc:docMk/>
            <pc:sldMk cId="3496050008" sldId="289"/>
            <ac:spMk id="688" creationId="{B5ECF908-7FE3-EEF9-62A7-4C7DD87697A8}"/>
          </ac:spMkLst>
        </pc:spChg>
        <pc:spChg chg="mod">
          <ac:chgData name="Sven Van de Velde" userId="00b08bc3e1e83696" providerId="LiveId" clId="{A25D7637-D0B6-4F5D-BABA-66A05ED2ACB9}" dt="2022-11-02T07:25:29.256" v="1740"/>
          <ac:spMkLst>
            <pc:docMk/>
            <pc:sldMk cId="3496050008" sldId="289"/>
            <ac:spMk id="689" creationId="{EFF5CEE5-2970-B71D-5A20-E3730AEE93D2}"/>
          </ac:spMkLst>
        </pc:spChg>
        <pc:spChg chg="mod">
          <ac:chgData name="Sven Van de Velde" userId="00b08bc3e1e83696" providerId="LiveId" clId="{A25D7637-D0B6-4F5D-BABA-66A05ED2ACB9}" dt="2022-11-02T07:25:33.278" v="1742"/>
          <ac:spMkLst>
            <pc:docMk/>
            <pc:sldMk cId="3496050008" sldId="289"/>
            <ac:spMk id="691" creationId="{BE41A2AD-54F0-4FA4-BD6B-E0AE6B175D14}"/>
          </ac:spMkLst>
        </pc:spChg>
        <pc:spChg chg="mod">
          <ac:chgData name="Sven Van de Velde" userId="00b08bc3e1e83696" providerId="LiveId" clId="{A25D7637-D0B6-4F5D-BABA-66A05ED2ACB9}" dt="2022-11-02T07:25:33.278" v="1742"/>
          <ac:spMkLst>
            <pc:docMk/>
            <pc:sldMk cId="3496050008" sldId="289"/>
            <ac:spMk id="692" creationId="{216D9677-2709-A25A-FA4D-340C9D608CA0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4" creationId="{40992469-5663-A06A-174D-B6917A36FB3A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5" creationId="{933EBD03-EF95-54AF-96E0-F91A0ECA27EF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7" creationId="{5599FA60-4D53-AD87-8461-52785D389B68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8" creationId="{0359FF87-DFA8-29CF-4B01-CB2D6E3F37CC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700" creationId="{0D14EE94-A5E4-97CC-64C4-16FE01857ECE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701" creationId="{BCD07294-5930-95B2-F33F-731D409B02C6}"/>
          </ac:spMkLst>
        </pc:spChg>
        <pc:spChg chg="mod">
          <ac:chgData name="Sven Van de Velde" userId="00b08bc3e1e83696" providerId="LiveId" clId="{A25D7637-D0B6-4F5D-BABA-66A05ED2ACB9}" dt="2022-11-03T06:57:40.943" v="3083" actId="207"/>
          <ac:spMkLst>
            <pc:docMk/>
            <pc:sldMk cId="3496050008" sldId="289"/>
            <ac:spMk id="703" creationId="{D2C05AAA-4877-AB50-FAE7-51443DFAB8A4}"/>
          </ac:spMkLst>
        </pc:spChg>
        <pc:spChg chg="mod">
          <ac:chgData name="Sven Van de Velde" userId="00b08bc3e1e83696" providerId="LiveId" clId="{A25D7637-D0B6-4F5D-BABA-66A05ED2ACB9}" dt="2022-11-03T06:00:24.937" v="2371" actId="207"/>
          <ac:spMkLst>
            <pc:docMk/>
            <pc:sldMk cId="3496050008" sldId="289"/>
            <ac:spMk id="704" creationId="{70732A24-FCD5-C022-7F3D-45B0ACF59792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05" creationId="{00CE4EFA-7492-81BA-BD0A-859C6E22EBE8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07" creationId="{A082A6AC-DD18-779B-AFD4-7C8451EF42D8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08" creationId="{95A0AACD-C146-E518-0C50-0C359B09A552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0" creationId="{42ED23D0-2FFE-8D34-BE98-D2C7BCD7B7F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1" creationId="{67748AB9-5A56-588D-E012-FAF171D23B5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3" creationId="{E64622DB-9772-57EB-C1F1-0CEDE35F1931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4" creationId="{4A54E7C2-00A6-5019-F123-ACE485EE7D79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6" creationId="{FC0BCFF3-671B-D711-CD1D-812F4D525796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7" creationId="{A3317627-9D36-A6DF-4619-E7CD0FF6A562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9" creationId="{9835311C-8545-0E5B-C12D-D3E4424C41E5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0" creationId="{C1B32FD0-84E9-802D-97CB-0B44637FDD9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2" creationId="{FB40D68B-6D4B-9240-9BC4-5C5F7D3C59C4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3" creationId="{5FB4183B-E2F1-32D5-DD64-4D749538E3E9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5" creationId="{BC31046C-4C71-819A-A061-021B68D40C41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6" creationId="{7A253E6B-9E6E-E750-B1BA-25D22596E5C1}"/>
          </ac:spMkLst>
        </pc:spChg>
        <pc:spChg chg="mod">
          <ac:chgData name="Sven Van de Velde" userId="00b08bc3e1e83696" providerId="LiveId" clId="{A25D7637-D0B6-4F5D-BABA-66A05ED2ACB9}" dt="2022-11-03T06:15:56.220" v="2552" actId="207"/>
          <ac:spMkLst>
            <pc:docMk/>
            <pc:sldMk cId="3496050008" sldId="289"/>
            <ac:spMk id="728" creationId="{0CB2903A-15C7-D917-42F2-072FC1DF8475}"/>
          </ac:spMkLst>
        </pc:spChg>
        <pc:spChg chg="mod">
          <ac:chgData name="Sven Van de Velde" userId="00b08bc3e1e83696" providerId="LiveId" clId="{A25D7637-D0B6-4F5D-BABA-66A05ED2ACB9}" dt="2022-11-03T06:15:49.900" v="2551" actId="207"/>
          <ac:spMkLst>
            <pc:docMk/>
            <pc:sldMk cId="3496050008" sldId="289"/>
            <ac:spMk id="729" creationId="{E3168959-7DE1-AEF8-EF40-AB9721268069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30" creationId="{A3915F08-DC4D-89F1-1457-16B8DBBDA7B3}"/>
          </ac:spMkLst>
        </pc:spChg>
        <pc:spChg chg="mod">
          <ac:chgData name="Sven Van de Velde" userId="00b08bc3e1e83696" providerId="LiveId" clId="{A25D7637-D0B6-4F5D-BABA-66A05ED2ACB9}" dt="2022-11-03T06:57:36.687" v="3082" actId="207"/>
          <ac:spMkLst>
            <pc:docMk/>
            <pc:sldMk cId="3496050008" sldId="289"/>
            <ac:spMk id="732" creationId="{8FDF0BE1-6985-BDD7-656E-B33D1F06DB31}"/>
          </ac:spMkLst>
        </pc:spChg>
        <pc:spChg chg="mod">
          <ac:chgData name="Sven Van de Velde" userId="00b08bc3e1e83696" providerId="LiveId" clId="{A25D7637-D0B6-4F5D-BABA-66A05ED2ACB9}" dt="2022-11-03T06:13:49.396" v="2540" actId="207"/>
          <ac:spMkLst>
            <pc:docMk/>
            <pc:sldMk cId="3496050008" sldId="289"/>
            <ac:spMk id="733" creationId="{E336A818-9570-9402-ED16-A13B86E2E3A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5" creationId="{49A3DE76-7D86-79F5-8ABE-F98AA379437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6" creationId="{F880F3EE-B5B1-743A-9B37-01A862F13ED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8" creationId="{5C17E244-D392-A2BE-97E7-97FB26BD906B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9" creationId="{457647ED-2C35-2D89-D08E-D541C475068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1" creationId="{4A14A64A-4B15-8E13-523C-ADE44FB1081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2" creationId="{47CF8027-E971-07A6-19A8-A92BAD720D0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4" creationId="{4C5E9F58-C8AE-B8A3-1E3E-39318E2BE5AF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5" creationId="{999A68A9-7DDA-4310-F109-3B41D5C5C2A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7" creationId="{F10E742A-498A-BFCB-D154-3C8C3E5FD01E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8" creationId="{83915D4A-3999-930A-5ABC-FC3B337D33A6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50" creationId="{44464B90-355A-5DC5-58E8-7B04C09A5405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51" creationId="{6A9878C9-3D3C-1F7F-0034-379B202F973F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3" creationId="{06C16EE5-E8AA-A994-E997-61054487646D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4" creationId="{FDF9E275-9701-BB45-046D-19EB9851E604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55" creationId="{5FAF8964-8923-A9EB-2382-949E88321D27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7" creationId="{4760E3FF-69E0-CC1D-51E8-081A67DB2DD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8" creationId="{8CD2239E-1290-A54B-D13A-9ADF85DC7E2A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0" creationId="{AC013C72-2E4B-9EAA-9CF7-4896504DD9E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1" creationId="{BF9E7E32-F840-5456-1A4D-202BF8E7BA67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3" creationId="{8212D19C-E8C7-41AB-4ACA-2293B67880F6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4" creationId="{7D8BFF3A-85B8-FCC8-CB26-D48DB5706AA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6" creationId="{D488CB0B-43E5-56AA-F9A4-C99D58A98409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7" creationId="{E1B5B207-5996-FAB1-3481-F0F4ABCEC554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9" creationId="{028EEFC0-BFF9-BD57-FB10-A30A2F2E487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0" creationId="{8D2DCF8F-AA03-6F81-94C6-EA0DA1475B14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2" creationId="{F0FFDB28-F5CD-6EDD-A055-D3ABC511BCBF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3" creationId="{CF0AB68C-1500-B82E-3995-9AA05F031B5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5" creationId="{66035095-B2C9-5FE8-6D5B-4931CCA8FC11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6" creationId="{C9152A3D-F921-1B1C-BD2E-19C4F7AD8294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78" creationId="{01D7D8A6-70AA-6D9A-E7BE-DE9858CD9806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79" creationId="{C3BCCD39-1C80-52B6-E492-5D032054EB9F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80" creationId="{7FE8AC5B-8E24-6ACF-931F-E8E2EDED119D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2" creationId="{D6321E60-4E93-5696-6020-6EC00A9B30D6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3" creationId="{7C93FDC6-5032-24B8-B686-CD42981567D8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5" creationId="{C8863640-429D-1C16-4B97-FD85265C7C29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6" creationId="{FCD4D747-8883-93BC-4AB7-997069DA8900}"/>
          </ac:spMkLst>
        </pc:spChg>
        <pc:spChg chg="del mod topLvl">
          <ac:chgData name="Sven Van de Velde" userId="00b08bc3e1e83696" providerId="LiveId" clId="{A25D7637-D0B6-4F5D-BABA-66A05ED2ACB9}" dt="2022-11-03T06:09:39.028" v="2491" actId="478"/>
          <ac:spMkLst>
            <pc:docMk/>
            <pc:sldMk cId="3496050008" sldId="289"/>
            <ac:spMk id="788" creationId="{14F1B08D-ADE6-B870-1AB3-996393D9B020}"/>
          </ac:spMkLst>
        </pc:spChg>
        <pc:spChg chg="del mod topLvl">
          <ac:chgData name="Sven Van de Velde" userId="00b08bc3e1e83696" providerId="LiveId" clId="{A25D7637-D0B6-4F5D-BABA-66A05ED2ACB9}" dt="2022-11-03T06:09:47.035" v="2492" actId="478"/>
          <ac:spMkLst>
            <pc:docMk/>
            <pc:sldMk cId="3496050008" sldId="289"/>
            <ac:spMk id="789" creationId="{91EEEE41-8DCB-3697-E904-EE0BAFA17E24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1" creationId="{6FEE7137-5EE6-BE75-0C35-DA35DD8955C5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2" creationId="{2ECA6071-8666-AB64-7DD0-AE2137C04872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4" creationId="{055A9002-E7E8-CB34-1223-97493A405B9F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5" creationId="{663539E8-CF02-C690-DEA4-8DE47EFD6AFB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7" creationId="{F20E089F-34C9-331C-044C-898EEE8CCBBD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8" creationId="{DB4B1D0D-E47A-B1B8-6FCC-D62367EF9EAE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800" creationId="{A2FDB1BE-F64F-BF8F-69E0-2B5EB36FB323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801" creationId="{9552AA32-81EE-E805-F92E-5B7125466811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2" creationId="{0B1D7946-7E54-EB67-AB5B-1CE7A263F088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3" creationId="{9F9FE23C-61C1-3620-3BEC-DA953FAAD398}"/>
          </ac:spMkLst>
        </pc:spChg>
        <pc:spChg chg="mod">
          <ac:chgData name="Sven Van de Velde" userId="00b08bc3e1e83696" providerId="LiveId" clId="{A25D7637-D0B6-4F5D-BABA-66A05ED2ACB9}" dt="2022-11-03T05:48:14.549" v="2138"/>
          <ac:spMkLst>
            <pc:docMk/>
            <pc:sldMk cId="3496050008" sldId="289"/>
            <ac:spMk id="805" creationId="{EF4F616E-732A-CCE4-778B-BC53BE4E5C81}"/>
          </ac:spMkLst>
        </pc:spChg>
        <pc:spChg chg="mod">
          <ac:chgData name="Sven Van de Velde" userId="00b08bc3e1e83696" providerId="LiveId" clId="{A25D7637-D0B6-4F5D-BABA-66A05ED2ACB9}" dt="2022-11-03T05:48:14.549" v="2138"/>
          <ac:spMkLst>
            <pc:docMk/>
            <pc:sldMk cId="3496050008" sldId="289"/>
            <ac:spMk id="806" creationId="{E39FD6CC-A7D9-E49B-09BE-FBACFB8EB12D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7" creationId="{DEBEDA5B-D9F6-8949-0738-54F28D7C1CCB}"/>
          </ac:spMkLst>
        </pc:spChg>
        <pc:spChg chg="add del mod">
          <ac:chgData name="Sven Van de Velde" userId="00b08bc3e1e83696" providerId="LiveId" clId="{A25D7637-D0B6-4F5D-BABA-66A05ED2ACB9}" dt="2022-11-03T06:02:07.678" v="2434" actId="478"/>
          <ac:spMkLst>
            <pc:docMk/>
            <pc:sldMk cId="3496050008" sldId="289"/>
            <ac:spMk id="812" creationId="{E4B6EE9D-165E-2039-B19B-D055794B2CEE}"/>
          </ac:spMkLst>
        </pc:spChg>
        <pc:spChg chg="mod">
          <ac:chgData name="Sven Van de Velde" userId="00b08bc3e1e83696" providerId="LiveId" clId="{A25D7637-D0B6-4F5D-BABA-66A05ED2ACB9}" dt="2022-11-03T06:16:04.554" v="2554" actId="207"/>
          <ac:spMkLst>
            <pc:docMk/>
            <pc:sldMk cId="3496050008" sldId="289"/>
            <ac:spMk id="814" creationId="{99A527B1-0DB8-606F-8AF7-B7014551857D}"/>
          </ac:spMkLst>
        </pc:spChg>
        <pc:spChg chg="mod">
          <ac:chgData name="Sven Van de Velde" userId="00b08bc3e1e83696" providerId="LiveId" clId="{A25D7637-D0B6-4F5D-BABA-66A05ED2ACB9}" dt="2022-11-03T11:40:28.968" v="8128" actId="207"/>
          <ac:spMkLst>
            <pc:docMk/>
            <pc:sldMk cId="3496050008" sldId="289"/>
            <ac:spMk id="815" creationId="{5F14B797-E80D-0714-1983-73E0BE57A719}"/>
          </ac:spMkLst>
        </pc:spChg>
        <pc:spChg chg="mod">
          <ac:chgData name="Sven Van de Velde" userId="00b08bc3e1e83696" providerId="LiveId" clId="{A25D7637-D0B6-4F5D-BABA-66A05ED2ACB9}" dt="2022-11-03T06:16:08.005" v="2555" actId="207"/>
          <ac:spMkLst>
            <pc:docMk/>
            <pc:sldMk cId="3496050008" sldId="289"/>
            <ac:spMk id="817" creationId="{10316E54-6645-A1C6-0288-EE73B8FB83F1}"/>
          </ac:spMkLst>
        </pc:spChg>
        <pc:spChg chg="mod">
          <ac:chgData name="Sven Van de Velde" userId="00b08bc3e1e83696" providerId="LiveId" clId="{A25D7637-D0B6-4F5D-BABA-66A05ED2ACB9}" dt="2022-11-03T06:07:39.051" v="2462" actId="207"/>
          <ac:spMkLst>
            <pc:docMk/>
            <pc:sldMk cId="3496050008" sldId="289"/>
            <ac:spMk id="818" creationId="{73702331-67C2-19B1-13D2-29A23791B1AC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20" creationId="{23588755-DB91-A284-D2C8-AB1C968CB2D2}"/>
          </ac:spMkLst>
        </pc:spChg>
        <pc:spChg chg="add del mod">
          <ac:chgData name="Sven Van de Velde" userId="00b08bc3e1e83696" providerId="LiveId" clId="{A25D7637-D0B6-4F5D-BABA-66A05ED2ACB9}" dt="2022-11-03T06:06:24.016" v="2448" actId="478"/>
          <ac:spMkLst>
            <pc:docMk/>
            <pc:sldMk cId="3496050008" sldId="289"/>
            <ac:spMk id="821" creationId="{F9000859-9C5C-8C6C-0B36-8CD5F9A0CECA}"/>
          </ac:spMkLst>
        </pc:spChg>
        <pc:spChg chg="mod">
          <ac:chgData name="Sven Van de Velde" userId="00b08bc3e1e83696" providerId="LiveId" clId="{A25D7637-D0B6-4F5D-BABA-66A05ED2ACB9}" dt="2022-11-03T06:57:31.718" v="3081" actId="207"/>
          <ac:spMkLst>
            <pc:docMk/>
            <pc:sldMk cId="3496050008" sldId="289"/>
            <ac:spMk id="823" creationId="{3BD89B83-971E-9C7C-DDFC-5FFC5CA7C84D}"/>
          </ac:spMkLst>
        </pc:spChg>
        <pc:spChg chg="mod">
          <ac:chgData name="Sven Van de Velde" userId="00b08bc3e1e83696" providerId="LiveId" clId="{A25D7637-D0B6-4F5D-BABA-66A05ED2ACB9}" dt="2022-11-03T06:13:42.900" v="2539" actId="207"/>
          <ac:spMkLst>
            <pc:docMk/>
            <pc:sldMk cId="3496050008" sldId="289"/>
            <ac:spMk id="824" creationId="{4D309F40-DE5A-2D06-6669-62440F58E759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28" creationId="{850DD621-37E7-830D-47E6-5FDC166E8E92}"/>
          </ac:spMkLst>
        </pc:spChg>
        <pc:spChg chg="mod">
          <ac:chgData name="Sven Van de Velde" userId="00b08bc3e1e83696" providerId="LiveId" clId="{A25D7637-D0B6-4F5D-BABA-66A05ED2ACB9}" dt="2022-11-03T06:09:51.740" v="2493"/>
          <ac:spMkLst>
            <pc:docMk/>
            <pc:sldMk cId="3496050008" sldId="289"/>
            <ac:spMk id="830" creationId="{3B76DB16-9D8E-DA2A-7D3B-8ADF0A3D4473}"/>
          </ac:spMkLst>
        </pc:spChg>
        <pc:spChg chg="mod">
          <ac:chgData name="Sven Van de Velde" userId="00b08bc3e1e83696" providerId="LiveId" clId="{A25D7637-D0B6-4F5D-BABA-66A05ED2ACB9}" dt="2022-11-03T06:09:51.740" v="2493"/>
          <ac:spMkLst>
            <pc:docMk/>
            <pc:sldMk cId="3496050008" sldId="289"/>
            <ac:spMk id="831" creationId="{420039C0-CC5D-5ACA-D08A-CC569A317615}"/>
          </ac:spMkLst>
        </pc:spChg>
        <pc:spChg chg="mod">
          <ac:chgData name="Sven Van de Velde" userId="00b08bc3e1e83696" providerId="LiveId" clId="{A25D7637-D0B6-4F5D-BABA-66A05ED2ACB9}" dt="2022-11-03T06:19:15.447" v="2593" actId="20577"/>
          <ac:spMkLst>
            <pc:docMk/>
            <pc:sldMk cId="3496050008" sldId="289"/>
            <ac:spMk id="833" creationId="{C1ED117F-85F2-D1EB-6E91-D3FD3C931E04}"/>
          </ac:spMkLst>
        </pc:spChg>
        <pc:spChg chg="mod">
          <ac:chgData name="Sven Van de Velde" userId="00b08bc3e1e83696" providerId="LiveId" clId="{A25D7637-D0B6-4F5D-BABA-66A05ED2ACB9}" dt="2022-11-03T11:40:40.996" v="8130" actId="207"/>
          <ac:spMkLst>
            <pc:docMk/>
            <pc:sldMk cId="3496050008" sldId="289"/>
            <ac:spMk id="834" creationId="{D28E30F0-15B1-47FF-7AAF-BD4AAD733F84}"/>
          </ac:spMkLst>
        </pc:spChg>
        <pc:spChg chg="mod">
          <ac:chgData name="Sven Van de Velde" userId="00b08bc3e1e83696" providerId="LiveId" clId="{A25D7637-D0B6-4F5D-BABA-66A05ED2ACB9}" dt="2022-11-03T06:57:52.470" v="3085" actId="207"/>
          <ac:spMkLst>
            <pc:docMk/>
            <pc:sldMk cId="3496050008" sldId="289"/>
            <ac:spMk id="836" creationId="{28D25190-24EF-1C80-AF88-EC4C36908F75}"/>
          </ac:spMkLst>
        </pc:spChg>
        <pc:spChg chg="mod">
          <ac:chgData name="Sven Van de Velde" userId="00b08bc3e1e83696" providerId="LiveId" clId="{A25D7637-D0B6-4F5D-BABA-66A05ED2ACB9}" dt="2022-11-03T06:24:43.466" v="2666" actId="207"/>
          <ac:spMkLst>
            <pc:docMk/>
            <pc:sldMk cId="3496050008" sldId="289"/>
            <ac:spMk id="837" creationId="{EE1646DD-3A25-111E-5540-FBD48CD521D8}"/>
          </ac:spMkLst>
        </pc:spChg>
        <pc:spChg chg="mod">
          <ac:chgData name="Sven Van de Velde" userId="00b08bc3e1e83696" providerId="LiveId" clId="{A25D7637-D0B6-4F5D-BABA-66A05ED2ACB9}" dt="2022-11-03T06:18:55.702" v="2585" actId="20577"/>
          <ac:spMkLst>
            <pc:docMk/>
            <pc:sldMk cId="3496050008" sldId="289"/>
            <ac:spMk id="839" creationId="{89CDE9E7-867F-42B6-04FE-5673622C6C13}"/>
          </ac:spMkLst>
        </pc:spChg>
        <pc:spChg chg="mod">
          <ac:chgData name="Sven Van de Velde" userId="00b08bc3e1e83696" providerId="LiveId" clId="{A25D7637-D0B6-4F5D-BABA-66A05ED2ACB9}" dt="2022-11-03T06:13:34.865" v="2536" actId="207"/>
          <ac:spMkLst>
            <pc:docMk/>
            <pc:sldMk cId="3496050008" sldId="289"/>
            <ac:spMk id="840" creationId="{2E316EDD-B5D7-0906-9A9C-2B5465091AA9}"/>
          </ac:spMkLst>
        </pc:spChg>
        <pc:spChg chg="mod">
          <ac:chgData name="Sven Van de Velde" userId="00b08bc3e1e83696" providerId="LiveId" clId="{A25D7637-D0B6-4F5D-BABA-66A05ED2ACB9}" dt="2022-11-03T06:57:26.557" v="3080" actId="207"/>
          <ac:spMkLst>
            <pc:docMk/>
            <pc:sldMk cId="3496050008" sldId="289"/>
            <ac:spMk id="842" creationId="{70708568-BCA9-CCF9-4F69-3A9637CD1CC0}"/>
          </ac:spMkLst>
        </pc:spChg>
        <pc:spChg chg="mod">
          <ac:chgData name="Sven Van de Velde" userId="00b08bc3e1e83696" providerId="LiveId" clId="{A25D7637-D0B6-4F5D-BABA-66A05ED2ACB9}" dt="2022-11-03T11:40:36.531" v="8129" actId="207"/>
          <ac:spMkLst>
            <pc:docMk/>
            <pc:sldMk cId="3496050008" sldId="289"/>
            <ac:spMk id="843" creationId="{E25063FD-B5B3-1371-5AA5-148ABD5D56B7}"/>
          </ac:spMkLst>
        </pc:spChg>
        <pc:spChg chg="mod">
          <ac:chgData name="Sven Van de Velde" userId="00b08bc3e1e83696" providerId="LiveId" clId="{A25D7637-D0B6-4F5D-BABA-66A05ED2ACB9}" dt="2022-11-03T06:11:24.857" v="2521"/>
          <ac:spMkLst>
            <pc:docMk/>
            <pc:sldMk cId="3496050008" sldId="289"/>
            <ac:spMk id="845" creationId="{EBA3E0D4-3E6D-6782-825C-45F308046C9A}"/>
          </ac:spMkLst>
        </pc:spChg>
        <pc:spChg chg="mod">
          <ac:chgData name="Sven Van de Velde" userId="00b08bc3e1e83696" providerId="LiveId" clId="{A25D7637-D0B6-4F5D-BABA-66A05ED2ACB9}" dt="2022-11-03T06:11:24.857" v="2521"/>
          <ac:spMkLst>
            <pc:docMk/>
            <pc:sldMk cId="3496050008" sldId="289"/>
            <ac:spMk id="846" creationId="{94F7AC7A-F551-D980-516D-9694ABDCF977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858" creationId="{F58D8C3F-8DBF-0773-ECD0-7025C29CBC53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859" creationId="{3E7D257E-6C08-68C1-7939-BB79E0CBC84D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1" creationId="{A91C8957-4496-12D2-3A49-47C0BB97CDD0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2" creationId="{8F08AA05-71AC-13A6-9C4A-5DE02262750A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4" creationId="{7E235127-090E-F6EB-BC02-16573598B7D6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5" creationId="{5C222BD6-3506-7340-AC7E-2281D6CB22DB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7" creationId="{1C1A0262-BF09-8062-5544-2427E6E42153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8" creationId="{9BA1EF73-33D4-D160-749A-0F21D55BB1C3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0" creationId="{6AB63151-3284-DA88-A9FF-A4D8A294450B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1" creationId="{1E6147C2-F11B-2163-ED6A-9D56F25BE591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72" creationId="{30A045ED-4712-563E-2BD5-E41DE05F1FA6}"/>
          </ac:spMkLst>
        </pc:spChg>
        <pc:spChg chg="mod">
          <ac:chgData name="Sven Van de Velde" userId="00b08bc3e1e83696" providerId="LiveId" clId="{A25D7637-D0B6-4F5D-BABA-66A05ED2ACB9}" dt="2022-11-03T06:23:12.559" v="2653" actId="20577"/>
          <ac:spMkLst>
            <pc:docMk/>
            <pc:sldMk cId="3496050008" sldId="289"/>
            <ac:spMk id="874" creationId="{55FDC161-E5ED-0A1A-5480-C0B509B85129}"/>
          </ac:spMkLst>
        </pc:spChg>
        <pc:spChg chg="mod">
          <ac:chgData name="Sven Van de Velde" userId="00b08bc3e1e83696" providerId="LiveId" clId="{A25D7637-D0B6-4F5D-BABA-66A05ED2ACB9}" dt="2022-11-03T11:40:46.815" v="8131" actId="207"/>
          <ac:spMkLst>
            <pc:docMk/>
            <pc:sldMk cId="3496050008" sldId="289"/>
            <ac:spMk id="875" creationId="{07842937-9D64-27E8-8FC4-1BCF8CCE7875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7" creationId="{66241A0F-CE7E-78CD-B76B-28DB5BC1F1D4}"/>
          </ac:spMkLst>
        </pc:spChg>
        <pc:spChg chg="mod">
          <ac:chgData name="Sven Van de Velde" userId="00b08bc3e1e83696" providerId="LiveId" clId="{A25D7637-D0B6-4F5D-BABA-66A05ED2ACB9}" dt="2022-11-03T06:27:58.050" v="2709" actId="207"/>
          <ac:spMkLst>
            <pc:docMk/>
            <pc:sldMk cId="3496050008" sldId="289"/>
            <ac:spMk id="878" creationId="{007EE0E0-BA37-CDC8-A445-62A17076D427}"/>
          </ac:spMkLst>
        </pc:spChg>
        <pc:spChg chg="mod">
          <ac:chgData name="Sven Van de Velde" userId="00b08bc3e1e83696" providerId="LiveId" clId="{A25D7637-D0B6-4F5D-BABA-66A05ED2ACB9}" dt="2022-11-03T06:22:31.186" v="2645" actId="20577"/>
          <ac:spMkLst>
            <pc:docMk/>
            <pc:sldMk cId="3496050008" sldId="289"/>
            <ac:spMk id="880" creationId="{9C930A68-276F-C32C-B90C-B465D1DD03FB}"/>
          </ac:spMkLst>
        </pc:spChg>
        <pc:spChg chg="mod">
          <ac:chgData name="Sven Van de Velde" userId="00b08bc3e1e83696" providerId="LiveId" clId="{A25D7637-D0B6-4F5D-BABA-66A05ED2ACB9}" dt="2022-11-03T06:28:02.162" v="2710" actId="207"/>
          <ac:spMkLst>
            <pc:docMk/>
            <pc:sldMk cId="3496050008" sldId="289"/>
            <ac:spMk id="881" creationId="{A1648BF2-FCE0-7D26-CE08-93AD3FB07C7A}"/>
          </ac:spMkLst>
        </pc:spChg>
        <pc:spChg chg="mod">
          <ac:chgData name="Sven Van de Velde" userId="00b08bc3e1e83696" providerId="LiveId" clId="{A25D7637-D0B6-4F5D-BABA-66A05ED2ACB9}" dt="2022-11-03T06:22:59.711" v="2651" actId="20577"/>
          <ac:spMkLst>
            <pc:docMk/>
            <pc:sldMk cId="3496050008" sldId="289"/>
            <ac:spMk id="883" creationId="{B8D2A758-5C94-B270-0D75-866A19445E44}"/>
          </ac:spMkLst>
        </pc:spChg>
        <pc:spChg chg="mod">
          <ac:chgData name="Sven Van de Velde" userId="00b08bc3e1e83696" providerId="LiveId" clId="{A25D7637-D0B6-4F5D-BABA-66A05ED2ACB9}" dt="2022-11-03T11:40:51.205" v="8132" actId="207"/>
          <ac:spMkLst>
            <pc:docMk/>
            <pc:sldMk cId="3496050008" sldId="289"/>
            <ac:spMk id="884" creationId="{1092D7FE-36B7-9550-0428-168D90B4DF7E}"/>
          </ac:spMkLst>
        </pc:spChg>
        <pc:spChg chg="add del mod">
          <ac:chgData name="Sven Van de Velde" userId="00b08bc3e1e83696" providerId="LiveId" clId="{A25D7637-D0B6-4F5D-BABA-66A05ED2ACB9}" dt="2022-11-03T06:21:54.168" v="2629" actId="478"/>
          <ac:spMkLst>
            <pc:docMk/>
            <pc:sldMk cId="3496050008" sldId="289"/>
            <ac:spMk id="888" creationId="{42302E81-8940-B02A-E0FA-BAFCC6248C7D}"/>
          </ac:spMkLst>
        </pc:spChg>
        <pc:spChg chg="mod">
          <ac:chgData name="Sven Van de Velde" userId="00b08bc3e1e83696" providerId="LiveId" clId="{A25D7637-D0B6-4F5D-BABA-66A05ED2ACB9}" dt="2022-11-03T06:57:18.210" v="3079" actId="207"/>
          <ac:spMkLst>
            <pc:docMk/>
            <pc:sldMk cId="3496050008" sldId="289"/>
            <ac:spMk id="890" creationId="{DAE51A09-9024-B57D-6435-61488287F8A7}"/>
          </ac:spMkLst>
        </pc:spChg>
        <pc:spChg chg="mod">
          <ac:chgData name="Sven Van de Velde" userId="00b08bc3e1e83696" providerId="LiveId" clId="{A25D7637-D0B6-4F5D-BABA-66A05ED2ACB9}" dt="2022-11-03T06:24:39.380" v="2665" actId="207"/>
          <ac:spMkLst>
            <pc:docMk/>
            <pc:sldMk cId="3496050008" sldId="289"/>
            <ac:spMk id="891" creationId="{FEF82D8D-4A29-1A95-0056-C27D0F8D7EFA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899" creationId="{D049B48B-7775-D4FE-0906-C7F35B89F47D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900" creationId="{9A514FD9-1A44-E77D-4FB1-E948400390EE}"/>
          </ac:spMkLst>
        </pc:spChg>
        <pc:spChg chg="add del mod topLvl">
          <ac:chgData name="Sven Van de Velde" userId="00b08bc3e1e83696" providerId="LiveId" clId="{A25D7637-D0B6-4F5D-BABA-66A05ED2ACB9}" dt="2022-11-03T06:26:31.315" v="2695" actId="478"/>
          <ac:spMkLst>
            <pc:docMk/>
            <pc:sldMk cId="3496050008" sldId="289"/>
            <ac:spMk id="902" creationId="{63391F74-7DB9-B336-8246-E053239E9296}"/>
          </ac:spMkLst>
        </pc:spChg>
        <pc:spChg chg="mod topLvl">
          <ac:chgData name="Sven Van de Velde" userId="00b08bc3e1e83696" providerId="LiveId" clId="{A25D7637-D0B6-4F5D-BABA-66A05ED2ACB9}" dt="2022-11-03T06:26:31.315" v="2695" actId="478"/>
          <ac:spMkLst>
            <pc:docMk/>
            <pc:sldMk cId="3496050008" sldId="289"/>
            <ac:spMk id="903" creationId="{6FA0506A-E94C-4ABA-6C6A-B711C6528778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5" creationId="{5CDF0E19-B8AC-BCB3-EDEE-D327EC6C623B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6" creationId="{BFB842C5-381D-487A-335F-7EAC4A11FCD7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8" creationId="{1C565FD6-0E2B-F0B2-6722-1FCFAF21B804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9" creationId="{6B286844-E60E-FC2E-EC23-7EDE9F7E0882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910" creationId="{BF51ECF6-E0F8-5A07-1AC8-D46C1D3E17A2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12" creationId="{249D16A9-60B3-F8A4-B433-5F0D92CE662B}"/>
          </ac:spMkLst>
        </pc:spChg>
        <pc:spChg chg="mod">
          <ac:chgData name="Sven Van de Velde" userId="00b08bc3e1e83696" providerId="LiveId" clId="{A25D7637-D0B6-4F5D-BABA-66A05ED2ACB9}" dt="2022-11-03T11:40:57.985" v="8133" actId="207"/>
          <ac:spMkLst>
            <pc:docMk/>
            <pc:sldMk cId="3496050008" sldId="289"/>
            <ac:spMk id="913" creationId="{1E3FEE23-602C-F089-8002-214182E58425}"/>
          </ac:spMkLst>
        </pc:spChg>
        <pc:spChg chg="mod">
          <ac:chgData name="Sven Van de Velde" userId="00b08bc3e1e83696" providerId="LiveId" clId="{A25D7637-D0B6-4F5D-BABA-66A05ED2ACB9}" dt="2022-11-03T06:55:01.901" v="3060" actId="20577"/>
          <ac:spMkLst>
            <pc:docMk/>
            <pc:sldMk cId="3496050008" sldId="289"/>
            <ac:spMk id="915" creationId="{12A98375-E80B-47DB-52A7-7CB15D8A3213}"/>
          </ac:spMkLst>
        </pc:spChg>
        <pc:spChg chg="mod">
          <ac:chgData name="Sven Van de Velde" userId="00b08bc3e1e83696" providerId="LiveId" clId="{A25D7637-D0B6-4F5D-BABA-66A05ED2ACB9}" dt="2022-11-03T06:28:06.770" v="2711" actId="207"/>
          <ac:spMkLst>
            <pc:docMk/>
            <pc:sldMk cId="3496050008" sldId="289"/>
            <ac:spMk id="916" creationId="{DD70AF01-9F51-33DF-D5A6-387F51A5973C}"/>
          </ac:spMkLst>
        </pc:spChg>
        <pc:spChg chg="mod">
          <ac:chgData name="Sven Van de Velde" userId="00b08bc3e1e83696" providerId="LiveId" clId="{A25D7637-D0B6-4F5D-BABA-66A05ED2ACB9}" dt="2022-11-03T06:58:00.276" v="3086" actId="207"/>
          <ac:spMkLst>
            <pc:docMk/>
            <pc:sldMk cId="3496050008" sldId="289"/>
            <ac:spMk id="918" creationId="{E1368265-47A3-C3CD-1A7B-58A8901DF1B6}"/>
          </ac:spMkLst>
        </pc:spChg>
        <pc:spChg chg="mod">
          <ac:chgData name="Sven Van de Velde" userId="00b08bc3e1e83696" providerId="LiveId" clId="{A25D7637-D0B6-4F5D-BABA-66A05ED2ACB9}" dt="2022-11-03T06:28:11.417" v="2712" actId="207"/>
          <ac:spMkLst>
            <pc:docMk/>
            <pc:sldMk cId="3496050008" sldId="289"/>
            <ac:spMk id="919" creationId="{85D95AF3-091C-B7E3-B774-5DBE8088AA05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1" creationId="{7338EDBC-0930-ED3B-B651-62C0112D18A2}"/>
          </ac:spMkLst>
        </pc:spChg>
        <pc:spChg chg="mod">
          <ac:chgData name="Sven Van de Velde" userId="00b08bc3e1e83696" providerId="LiveId" clId="{A25D7637-D0B6-4F5D-BABA-66A05ED2ACB9}" dt="2022-11-03T11:41:03.986" v="8134" actId="207"/>
          <ac:spMkLst>
            <pc:docMk/>
            <pc:sldMk cId="3496050008" sldId="289"/>
            <ac:spMk id="922" creationId="{4184C7D4-CDB4-B4B8-8B01-FD93F36CFA53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7" creationId="{C9312FBA-7264-A968-BA96-3B94FDA70349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8" creationId="{7E51EA13-B5CC-4F5D-1CD9-AEFEC8E7D865}"/>
          </ac:spMkLst>
        </pc:spChg>
        <pc:spChg chg="mod">
          <ac:chgData name="Sven Van de Velde" userId="00b08bc3e1e83696" providerId="LiveId" clId="{A25D7637-D0B6-4F5D-BABA-66A05ED2ACB9}" dt="2022-11-03T06:57:11.470" v="3078" actId="207"/>
          <ac:spMkLst>
            <pc:docMk/>
            <pc:sldMk cId="3496050008" sldId="289"/>
            <ac:spMk id="931" creationId="{B37E2DBB-F72B-3C26-BADB-B4B29663DB69}"/>
          </ac:spMkLst>
        </pc:spChg>
        <pc:spChg chg="mod">
          <ac:chgData name="Sven Van de Velde" userId="00b08bc3e1e83696" providerId="LiveId" clId="{A25D7637-D0B6-4F5D-BABA-66A05ED2ACB9}" dt="2022-11-03T11:41:11.856" v="8135" actId="207"/>
          <ac:spMkLst>
            <pc:docMk/>
            <pc:sldMk cId="3496050008" sldId="289"/>
            <ac:spMk id="932" creationId="{6F5B4346-07E8-6F4A-5656-FDD70ECE2988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939" creationId="{D4BB2208-611C-F2A4-8243-B978A855D0C5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940" creationId="{34EE017D-87AC-A251-736A-C6784E9CB92C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2" creationId="{46FB418D-897E-5036-2678-66DA91EBA62E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3" creationId="{08BB5999-FF90-D8E3-BE43-CAF08DE6409B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5" creationId="{D4C1DA11-87ED-B4C7-6E0F-97F7313AD5D5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6" creationId="{1A20C6D6-A75A-093F-024B-91185CEFA15B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6:30:51.878" v="2741" actId="20577"/>
          <ac:spMkLst>
            <pc:docMk/>
            <pc:sldMk cId="3496050008" sldId="289"/>
            <ac:spMk id="949" creationId="{9E2DD93D-7687-D2A9-7561-9CD810889F2F}"/>
          </ac:spMkLst>
        </pc:spChg>
        <pc:spChg chg="mod">
          <ac:chgData name="Sven Van de Velde" userId="00b08bc3e1e83696" providerId="LiveId" clId="{A25D7637-D0B6-4F5D-BABA-66A05ED2ACB9}" dt="2022-11-03T11:41:17.241" v="8136" actId="207"/>
          <ac:spMkLst>
            <pc:docMk/>
            <pc:sldMk cId="3496050008" sldId="289"/>
            <ac:spMk id="950" creationId="{11255DAA-01C3-15B8-998A-85DC69D70938}"/>
          </ac:spMkLst>
        </pc:spChg>
        <pc:spChg chg="mod">
          <ac:chgData name="Sven Van de Velde" userId="00b08bc3e1e83696" providerId="LiveId" clId="{A25D7637-D0B6-4F5D-BABA-66A05ED2ACB9}" dt="2022-11-03T06:34:26.758" v="2780" actId="20577"/>
          <ac:spMkLst>
            <pc:docMk/>
            <pc:sldMk cId="3496050008" sldId="289"/>
            <ac:spMk id="952" creationId="{EAAE13A9-EAC9-1D51-12D6-56F6857AC0C2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3" creationId="{21DDB37B-429D-0979-09BD-1859FBE8EE77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5" creationId="{EC08A3D1-91F0-365A-0B83-9FAC70F970D1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6" creationId="{92A2FAF4-A4F4-B907-37B9-03CFE4DB5E8C}"/>
          </ac:spMkLst>
        </pc:spChg>
        <pc:spChg chg="mod">
          <ac:chgData name="Sven Van de Velde" userId="00b08bc3e1e83696" providerId="LiveId" clId="{A25D7637-D0B6-4F5D-BABA-66A05ED2ACB9}" dt="2022-11-03T06:31:00.918" v="2745" actId="20577"/>
          <ac:spMkLst>
            <pc:docMk/>
            <pc:sldMk cId="3496050008" sldId="289"/>
            <ac:spMk id="958" creationId="{04F80435-3E68-CB4D-E8A4-A012C1841308}"/>
          </ac:spMkLst>
        </pc:spChg>
        <pc:spChg chg="mod">
          <ac:chgData name="Sven Van de Velde" userId="00b08bc3e1e83696" providerId="LiveId" clId="{A25D7637-D0B6-4F5D-BABA-66A05ED2ACB9}" dt="2022-11-03T11:41:22.577" v="8137" actId="207"/>
          <ac:spMkLst>
            <pc:docMk/>
            <pc:sldMk cId="3496050008" sldId="289"/>
            <ac:spMk id="959" creationId="{D74B3B56-BE5F-4C2B-EE23-CA13BF5C4927}"/>
          </ac:spMkLst>
        </pc:spChg>
        <pc:spChg chg="mod">
          <ac:chgData name="Sven Van de Velde" userId="00b08bc3e1e83696" providerId="LiveId" clId="{A25D7637-D0B6-4F5D-BABA-66A05ED2ACB9}" dt="2022-11-03T06:34:02.285" v="2778" actId="20577"/>
          <ac:spMkLst>
            <pc:docMk/>
            <pc:sldMk cId="3496050008" sldId="289"/>
            <ac:spMk id="963" creationId="{0DBFE8FE-B2AB-702D-B3B7-3DE699E7D9FC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64" creationId="{725D311D-DC2E-E624-CE0F-774A2D782887}"/>
          </ac:spMkLst>
        </pc:spChg>
        <pc:spChg chg="mod">
          <ac:chgData name="Sven Van de Velde" userId="00b08bc3e1e83696" providerId="LiveId" clId="{A25D7637-D0B6-4F5D-BABA-66A05ED2ACB9}" dt="2022-11-03T06:31:34.001" v="2755" actId="20577"/>
          <ac:spMkLst>
            <pc:docMk/>
            <pc:sldMk cId="3496050008" sldId="289"/>
            <ac:spMk id="967" creationId="{4A1D3DAA-8F7D-AE6C-5C76-B89F3E2A0093}"/>
          </ac:spMkLst>
        </pc:spChg>
        <pc:spChg chg="mod">
          <ac:chgData name="Sven Van de Velde" userId="00b08bc3e1e83696" providerId="LiveId" clId="{A25D7637-D0B6-4F5D-BABA-66A05ED2ACB9}" dt="2022-11-03T11:41:28.888" v="8138" actId="207"/>
          <ac:spMkLst>
            <pc:docMk/>
            <pc:sldMk cId="3496050008" sldId="289"/>
            <ac:spMk id="968" creationId="{08387780-CB03-14D7-6398-72E528758B07}"/>
          </ac:spMkLst>
        </pc:spChg>
        <pc:spChg chg="mod">
          <ac:chgData name="Sven Van de Velde" userId="00b08bc3e1e83696" providerId="LiveId" clId="{A25D7637-D0B6-4F5D-BABA-66A05ED2ACB9}" dt="2022-11-03T06:56:57.764" v="3077" actId="207"/>
          <ac:spMkLst>
            <pc:docMk/>
            <pc:sldMk cId="3496050008" sldId="289"/>
            <ac:spMk id="970" creationId="{D1784C17-9F58-FB78-D3B0-21D058E23E4B}"/>
          </ac:spMkLst>
        </pc:spChg>
        <pc:spChg chg="mod">
          <ac:chgData name="Sven Van de Velde" userId="00b08bc3e1e83696" providerId="LiveId" clId="{A25D7637-D0B6-4F5D-BABA-66A05ED2ACB9}" dt="2022-11-03T06:32:27.241" v="2770" actId="207"/>
          <ac:spMkLst>
            <pc:docMk/>
            <pc:sldMk cId="3496050008" sldId="289"/>
            <ac:spMk id="971" creationId="{8E6CE1E3-05DA-20B4-BD3B-8C245827494F}"/>
          </ac:spMkLst>
        </pc:spChg>
        <pc:grpChg chg="add del mod">
          <ac:chgData name="Sven Van de Velde" userId="00b08bc3e1e83696" providerId="LiveId" clId="{A25D7637-D0B6-4F5D-BABA-66A05ED2ACB9}" dt="2022-11-01T15:25:11.641" v="156" actId="478"/>
          <ac:grpSpMkLst>
            <pc:docMk/>
            <pc:sldMk cId="3496050008" sldId="289"/>
            <ac:grpSpMk id="4" creationId="{90DD4C5B-9816-53E6-C9F6-8D984B4BBD0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8" creationId="{C55DBEBC-015E-AEA1-413F-517B9244D29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9" creationId="{65D6D5E4-54D5-B1DE-6CCC-5ACE212EE0A2}"/>
          </ac:grpSpMkLst>
        </pc:grpChg>
        <pc:grpChg chg="add mod">
          <ac:chgData name="Sven Van de Velde" userId="00b08bc3e1e83696" providerId="LiveId" clId="{A25D7637-D0B6-4F5D-BABA-66A05ED2ACB9}" dt="2022-11-03T08:10:03.918" v="5553" actId="1037"/>
          <ac:grpSpMkLst>
            <pc:docMk/>
            <pc:sldMk cId="3496050008" sldId="289"/>
            <ac:grpSpMk id="9" creationId="{D4434359-14B6-1DBB-A9CD-4011A0F6CE5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0" creationId="{C5024BA5-54E1-4654-6003-52882BC430AD}"/>
          </ac:grpSpMkLst>
        </pc:grpChg>
        <pc:grpChg chg="add mod">
          <ac:chgData name="Sven Van de Velde" userId="00b08bc3e1e83696" providerId="LiveId" clId="{A25D7637-D0B6-4F5D-BABA-66A05ED2ACB9}" dt="2022-11-03T08:10:25.388" v="5593" actId="1035"/>
          <ac:grpSpMkLst>
            <pc:docMk/>
            <pc:sldMk cId="3496050008" sldId="289"/>
            <ac:grpSpMk id="12" creationId="{D0163971-091A-EEB8-803D-5E2D6CC03AA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" creationId="{21F8566C-D5C2-FCB6-9764-9FD8E77C4FAD}"/>
          </ac:grpSpMkLst>
        </pc:grpChg>
        <pc:grpChg chg="add mod">
          <ac:chgData name="Sven Van de Velde" userId="00b08bc3e1e83696" providerId="LiveId" clId="{A25D7637-D0B6-4F5D-BABA-66A05ED2ACB9}" dt="2022-11-03T08:10:32.269" v="5629" actId="1035"/>
          <ac:grpSpMkLst>
            <pc:docMk/>
            <pc:sldMk cId="3496050008" sldId="289"/>
            <ac:grpSpMk id="15" creationId="{EDBED173-A639-6BA9-87B4-5D0F14D09D8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6" creationId="{8689D199-A306-4984-DB5E-C933E7FE82CE}"/>
          </ac:grpSpMkLst>
        </pc:grpChg>
        <pc:grpChg chg="add mod">
          <ac:chgData name="Sven Van de Velde" userId="00b08bc3e1e83696" providerId="LiveId" clId="{A25D7637-D0B6-4F5D-BABA-66A05ED2ACB9}" dt="2022-11-03T08:10:32.269" v="5629" actId="1035"/>
          <ac:grpSpMkLst>
            <pc:docMk/>
            <pc:sldMk cId="3496050008" sldId="289"/>
            <ac:grpSpMk id="18" creationId="{4ED7D41B-2F65-6BB2-BC13-A3A709B5628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9" creationId="{3FA192C6-4F44-8A1B-8D13-30B04351694D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1" creationId="{88D38EAF-0590-4234-585B-29A30930495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" creationId="{24276FEA-434C-05E5-A5AA-E0F9A73DDAD7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4" creationId="{8600D4FF-1CF6-3831-0C89-3F88D05BFFA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5" creationId="{D28A73A3-3FA7-DB70-FF51-CA35311307AF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7" creationId="{DD17C6D3-A445-79B9-2C6F-61B7F215FB97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8" creationId="{D2951DF6-1147-AC4A-A798-4BEC3C05D3C4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30" creationId="{7BB315D9-4273-4D79-48B0-C52E7112CE6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" creationId="{C2D8A270-3956-D000-761B-2CA2BB4434A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4" creationId="{9F91FF40-A505-4CAC-D702-A52E541554B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" creationId="{CEAFE38B-E9B8-B561-35CD-24019B98382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" creationId="{69E4646A-A51D-D06A-1C56-5F4F93B1596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" creationId="{5B58963A-6D33-85CB-32C1-C600F4F5F1F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" creationId="{1CD4C391-5DF1-BE10-CE12-6F0BCFE9BAE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" creationId="{0CFE185A-606B-A693-B708-DA0E32FD00A4}"/>
          </ac:grpSpMkLst>
        </pc:grpChg>
        <pc:grpChg chg="add del mod">
          <ac:chgData name="Sven Van de Velde" userId="00b08bc3e1e83696" providerId="LiveId" clId="{A25D7637-D0B6-4F5D-BABA-66A05ED2ACB9}" dt="2022-11-01T15:39:07.596" v="528" actId="478"/>
          <ac:grpSpMkLst>
            <pc:docMk/>
            <pc:sldMk cId="3496050008" sldId="289"/>
            <ac:grpSpMk id="52" creationId="{ED3A4E01-7616-BFA6-3091-3D8BB9771CA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54" creationId="{676D14D1-44F9-F8D3-0731-16B9868CA120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76" creationId="{7D6CBD39-E50A-E5E8-545A-91010275476A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79" creationId="{30F04C8B-DDE4-4787-8056-0E79C76AB23F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82" creationId="{8C677A7D-F9AD-2824-7059-6CAC75BCD303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85" creationId="{B80D1E30-13AA-BC9B-DEC7-C4A58355E67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88" creationId="{5427F803-5A0A-14B1-950E-BFD85E6BA8FE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1" creationId="{C0115A3A-1041-9BD4-6777-10751660B60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4" creationId="{355CD216-81A0-A689-2D99-91E13F201A7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7" creationId="{6B6E7AFF-35F9-4BF4-9963-F95C6D624C50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00" creationId="{566028F7-EBDA-642F-2B49-DC89259EFA2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03" creationId="{311AA935-7415-C480-F47D-E96E04DF4E19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06" creationId="{9BDEA7B1-C327-0D70-4526-129D7C20F692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09" creationId="{F3F368B6-94BF-3840-A81A-354962C80EAB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12" creationId="{76D298E6-A1E8-5E35-54FB-6BAB349628C6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15" creationId="{2074DF35-8ECC-9A3A-B950-648D7726CE32}"/>
          </ac:grpSpMkLst>
        </pc:grpChg>
        <pc:grpChg chg="add del mod">
          <ac:chgData name="Sven Van de Velde" userId="00b08bc3e1e83696" providerId="LiveId" clId="{A25D7637-D0B6-4F5D-BABA-66A05ED2ACB9}" dt="2022-11-01T20:50:12.028" v="1211" actId="478"/>
          <ac:grpSpMkLst>
            <pc:docMk/>
            <pc:sldMk cId="3496050008" sldId="289"/>
            <ac:grpSpMk id="119" creationId="{6A8B56B0-1CEA-D880-92B3-216C27A3889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22" creationId="{5EA02F6A-1788-BF72-BB9C-3B016E09C9D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27" creationId="{A1EEB0C2-A3F8-F6A0-69C7-AFD3B48266F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6" creationId="{A836C3AE-B5AD-C99E-C40B-73A6CD8166E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9" creationId="{A3A3E140-6765-353B-C4E3-0A42CF8FA46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42" creationId="{56018DD0-46CC-132F-A698-EF4CF135E35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45" creationId="{2048129D-86DC-8321-707B-6451F18881F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48" creationId="{6D41CED0-A5A5-D666-E2A2-B2CB30EA522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1" creationId="{5FE66F78-B129-18E3-5C23-03135CB77D2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4" creationId="{FF32B767-ACBE-1A89-6640-06A34C621F6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7" creationId="{D403CD66-5770-7995-AD35-D33FEA7A076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60" creationId="{95E58351-65FE-FEA1-5B3E-A9E3C29A9C5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63" creationId="{48D77DD9-EBFE-63B9-489C-E94A4EE41ACB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165" creationId="{0BDD302E-61CF-AFF5-A054-D73D941245D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168" creationId="{3D134768-F15A-F212-212C-3DF90716E368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72" creationId="{A365EB8D-F89B-716A-2E31-170CECA002F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74" creationId="{450FC7C9-455F-ADA8-5345-D470BCADB83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76" creationId="{7F505D57-7C7D-70F5-D008-85504D0DE1C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84" creationId="{CB9653C3-D2FC-4860-2C48-37CC289415F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87" creationId="{95919CB8-FA4B-F2B8-2257-5330F2BF729F}"/>
          </ac:grpSpMkLst>
        </pc:grpChg>
        <pc:grpChg chg="del">
          <ac:chgData name="Sven Van de Velde" userId="00b08bc3e1e83696" providerId="LiveId" clId="{A25D7637-D0B6-4F5D-BABA-66A05ED2ACB9}" dt="2022-11-01T15:25:07.404" v="155" actId="478"/>
          <ac:grpSpMkLst>
            <pc:docMk/>
            <pc:sldMk cId="3496050008" sldId="289"/>
            <ac:grpSpMk id="190" creationId="{A278B683-71A7-4F4E-49A0-1D3817B4603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90" creationId="{A6B145B5-09C6-2B48-106F-0505AFD9072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93" creationId="{0A82E624-6E42-A2A0-357D-00B0020083D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96" creationId="{567999FB-8FDC-8518-6092-80059C662357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01" creationId="{895F9A1D-C496-D185-1693-76844D7C7E1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05" creationId="{FA08EEE3-F3AF-C4A2-4371-4D0BB073FB67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08" creationId="{0CF43466-A679-B8E4-B667-422580D1308E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1" creationId="{85CBA18B-BCA3-C367-2B08-A18C2D6F6749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4" creationId="{80FF79D6-6281-C7CD-7B6B-5E3E1A48106E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7" creationId="{931713B8-E7BD-C983-264C-376178852C69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0" creationId="{034953E9-CB96-6C75-D21E-896B6ABCB17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3" creationId="{1D4CFD5D-2D64-ABDD-3264-156F54BB8D4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6" creationId="{71CC1AC3-5CAC-5D31-62EF-CB17600EFBF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9" creationId="{3E39239E-D6B2-AD8E-3768-B8C5BD095C7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32" creationId="{A74B95EB-F2A7-D80B-5B39-FCA9DFDF8B4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35" creationId="{A9698FA6-515B-62FB-C96D-05943CE50F50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38" creationId="{4EC80F61-E8F7-4DF4-353B-69E8650C4038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41" creationId="{9ED611C1-B4FD-DF57-81C4-FB6143DDE96F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44" creationId="{44EA453B-0AAB-C4DF-24D9-AD6699278588}"/>
          </ac:grpSpMkLst>
        </pc:grpChg>
        <pc:grpChg chg="add del mod">
          <ac:chgData name="Sven Van de Velde" userId="00b08bc3e1e83696" providerId="LiveId" clId="{A25D7637-D0B6-4F5D-BABA-66A05ED2ACB9}" dt="2022-11-01T15:47:39.876" v="700" actId="478"/>
          <ac:grpSpMkLst>
            <pc:docMk/>
            <pc:sldMk cId="3496050008" sldId="289"/>
            <ac:grpSpMk id="247" creationId="{5299EC83-BAF5-9588-F393-ACE90BF9199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48" creationId="{82C19D22-D256-F363-A3CD-B2921A19307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0" creationId="{4ECFA8F6-F8B3-E7EC-2494-F0EEA6C5A80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3" creationId="{91AE9380-B0F9-DC38-B978-96C0F829506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9" creationId="{47545BC4-511B-6DE7-BD94-7F803980D1F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63" creationId="{B05ECBCB-228F-A3FC-BFAD-240D497E6908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66" creationId="{FA0FA861-E710-F17D-A157-26FF184FAEDE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69" creationId="{06ADF477-3307-541C-F4B0-D4CC5E8F168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72" creationId="{2A2EC81F-8758-7EE9-F2B9-F6915D4788C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75" creationId="{ECA818EC-F57F-4C40-41CC-28FE944B6D8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78" creationId="{3F0FAF85-CA9E-C760-A918-F6134AC2D31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84" creationId="{50F4CBA6-5390-8FF8-91B2-D1876E10328B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89" creationId="{E32AE5C2-0AEC-61C9-40AE-EF432D60C56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2" creationId="{AA9AC5DB-3970-CB2B-6645-8C86451B077D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5" creationId="{DDA0B885-E695-6828-D193-A532CE37214F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8" creationId="{CB870319-8DC8-3C92-CC5C-FE42697561B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1" creationId="{ACF382AA-B7C1-C25C-3BE1-A53E7672121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4" creationId="{8538A8CD-4C06-0510-0B8A-4FF26224400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7" creationId="{CD9544BE-6D41-67E5-1DA8-05E5A4C99FD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0" creationId="{ABD412DB-D303-2863-9AB6-D20EE99BDED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3" creationId="{110F882B-27A1-8403-CCE0-B73F3FBCC26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6" creationId="{1FB94A8F-1468-7898-AEE4-9B198DA5B6B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19" creationId="{45698380-9223-9732-A8AA-8C4FA77B107A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22" creationId="{07E10832-340B-4A56-31BB-1ADA30FD2773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25" creationId="{2FDC0F8D-7B04-F80E-4F22-FF5634C17EF2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28" creationId="{D8FAB0DE-6C8D-5D42-D5F1-21810F6BCCA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31" creationId="{9F79041E-5367-00CD-401D-0FA731230EF4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37" creationId="{BA7723FD-D4DB-4DB5-B93D-861470D2D2D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2" creationId="{998FE151-D27C-E3CE-A6A5-4737AB5A08F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5" creationId="{9947E766-203C-49E0-955D-85EDE13D9E3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8" creationId="{F86F85A3-F741-AC74-90D7-1516AE1E0FF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51" creationId="{DB189A65-AD6F-0673-6987-6B9AD305B53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54" creationId="{B9EC496A-7D88-10F8-AFDD-FA68190C9BB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57" creationId="{C3480D28-B5B9-211D-CA2B-2E21458947C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0" creationId="{F1A9769F-E22B-8B40-A383-9739363D8BF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3" creationId="{48B7E3CF-3905-7FC0-3878-C28B502189A1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6" creationId="{8730FC7B-B69E-467C-D759-E0E2F92338E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9" creationId="{802FDC68-D3D8-780E-E7FF-97C1D67BDA2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2" creationId="{BD098551-87E9-C0E6-0383-EC2C1267199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5" creationId="{FBA70C8B-6543-DDD9-9598-913BFADF0D2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8" creationId="{DC3A84ED-5266-99F1-B515-804BB5864FAC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81" creationId="{E0E78C51-22D6-4266-E49A-93D05FBFC5C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84" creationId="{DD7D860A-3DFA-4EFB-BDAE-3F0E63012906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90" creationId="{94A19602-6B08-10DF-BC08-AC4F2D0086D8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6" creationId="{544A2EBA-2E86-57F3-40AE-E7AD2425BEF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9" creationId="{423B91AB-6F87-45A0-BE2E-D682E4DC2A8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2" creationId="{3D3EFCF1-6BF6-4158-0FA1-BAECAFE744E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5" creationId="{EBE1DC49-8F11-F0AB-0F9A-1FDE7AA3FEF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8" creationId="{BB109BA0-C3B6-A3FF-0126-1C77095A1BBC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1" creationId="{D24221FB-E2D5-9B96-2A2F-15B1CAFE4C5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4" creationId="{C1581DA0-133B-D734-8B07-09352B5B604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8" creationId="{2BE8992E-FA73-D9FE-6F34-D7D952AE377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1" creationId="{3EEF7E58-67B2-B7D4-86BA-85237A4C740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4" creationId="{CE6009EF-A6CD-16C5-B8E5-7563E2713FA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7" creationId="{186629D2-8C79-97DB-0A85-7BF29B7E689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0" creationId="{B4C106F1-01E8-ADEF-C7BB-6E0D7A945F3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3" creationId="{45649954-D815-9F15-C406-364C667BD0D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6" creationId="{E13A62EA-6347-9555-9A8D-65A42C09A19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0" creationId="{07A7794C-BDAE-F7CC-32F5-DD3344D25F3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3" creationId="{F79D8BE4-13CD-F4B7-EBC9-AFE6ACB0FB8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6" creationId="{DF7E0400-4F11-0F79-91C9-08B17299409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9" creationId="{EC453F58-B7AE-3FDD-AD74-A24B4B7E6F7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2" creationId="{323F6959-65E1-4368-4342-C22C9548A9A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5" creationId="{2984DA25-09FD-F97C-48BC-EBE1A916C19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8" creationId="{42F6EE11-6382-2645-6FB2-1AD10F90BDA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2" creationId="{37AB1B4A-D700-83FA-1ADC-AEEA7D07E0C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5" creationId="{D289F160-24C9-C172-58F0-6B244F0A735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8" creationId="{6B77B02F-F031-B175-E1D4-A4F46F0071D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1" creationId="{6A9094E3-D1A0-A043-A1D1-1ECAB7CFF4F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4" creationId="{64A7700C-1CCB-1C44-A26B-575FC7469A8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7" creationId="{28FDEBB9-B2D9-980D-5D77-87A8257C469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0" creationId="{9C1D4AFD-655E-4063-F563-71C22F733FE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3" creationId="{9C530CEA-FEA3-5A9F-EBE6-3C716BF21810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497" creationId="{74FD4E2F-99D2-4B43-03A7-DA8250DEA105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0" creationId="{E141830A-3D2F-B5C1-6EED-4E6C5EEAA696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3" creationId="{10F81433-C4BA-8569-2D83-CC3D3B2C4316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6" creationId="{F7E239A9-DE2D-CCB8-10CA-84600ABE6532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9" creationId="{95D5FA1E-9B6E-27E3-B93E-EF9F525907BC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2" creationId="{B06A9E8D-3A3E-0A88-FD0A-38AC488E15A0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5" creationId="{1776D580-E70B-264B-A88D-2366507E858A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8" creationId="{DE888DD2-A1B4-DB5D-306A-6821108CB62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1" creationId="{959B949C-AD30-0D7B-C7BE-EDE8C3F7B24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4" creationId="{6471CC5D-5B05-6F71-C716-2CDE4EA383F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7" creationId="{F8DB82A8-75BC-7538-B5BC-5449FC61431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37" creationId="{8E8E1428-064F-8FDC-5880-2DB4C6D4E9E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40" creationId="{BE4DCE14-DAA8-3DF8-94E2-0CB7493F55B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559" creationId="{CCEC7CCD-8666-A255-C4E4-9D58339D5B89}"/>
          </ac:grpSpMkLst>
        </pc:grpChg>
        <pc:grpChg chg="add del mod">
          <ac:chgData name="Sven Van de Velde" userId="00b08bc3e1e83696" providerId="LiveId" clId="{A25D7637-D0B6-4F5D-BABA-66A05ED2ACB9}" dt="2022-11-03T05:48:11.455" v="2137" actId="478"/>
          <ac:grpSpMkLst>
            <pc:docMk/>
            <pc:sldMk cId="3496050008" sldId="289"/>
            <ac:grpSpMk id="560" creationId="{960B78E3-7450-2CE1-02E1-86D7A0B2BF45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1" creationId="{172A2255-4B08-9367-036A-22C51F5D51D7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4" creationId="{B883899E-C63B-1FE0-8EEE-A0D1CF818D6D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7" creationId="{A5C9053C-04AC-6AE2-B54D-73F656F2E5D6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0" creationId="{F871C780-0E07-6299-5637-810A504B83E1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3" creationId="{23488C85-7F08-198D-FB23-A53140541B6B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6" creationId="{16639420-4916-3CD5-675A-88465627FB52}"/>
          </ac:grpSpMkLst>
        </pc:grpChg>
        <pc:grpChg chg="add del mod">
          <ac:chgData name="Sven Van de Velde" userId="00b08bc3e1e83696" providerId="LiveId" clId="{A25D7637-D0B6-4F5D-BABA-66A05ED2ACB9}" dt="2022-11-02T07:25:19.868" v="1737" actId="478"/>
          <ac:grpSpMkLst>
            <pc:docMk/>
            <pc:sldMk cId="3496050008" sldId="289"/>
            <ac:grpSpMk id="579" creationId="{F1E8B908-B3B6-DEA2-3630-6DC10D1CA0C7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84" creationId="{D2EBDD14-3601-8FF9-C006-73F193CBCE44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87" creationId="{A03A8FC9-1793-F399-67C4-5D5A70627F38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0" creationId="{3767F6D7-FCF9-28F1-3FB1-9FD48EEDD34A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3" creationId="{CFAB88B9-1AE8-DE0C-A4D2-F6C44661B1D7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6" creationId="{22AB5B2D-D40F-1106-B691-F6BC7D31C123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9" creationId="{FA1B48CE-6C08-8178-9C1B-FEA38CE24473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602" creationId="{868780E1-A37E-2D24-212E-B8608D00856B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05" creationId="{18AF58D8-B2BA-43DD-81B4-68C88D38984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0" creationId="{E3E597D5-92EF-EFCE-AE6C-F8A12062CE4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3" creationId="{82052695-806D-B038-7AD4-EA08C0DF8738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6" creationId="{C86CE6C2-EA3F-A470-5663-796B791F811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9" creationId="{C54DB7D0-0B15-8CFA-681E-5870D280F83E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2" creationId="{181FF229-0072-12FA-8792-963B1AC7F676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5" creationId="{4878A267-45CB-BF81-BAEF-9046DBDB57D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8" creationId="{A60831A2-4348-AF1F-E1DC-8B32F323A608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1" creationId="{D56E8C63-3806-58BF-C217-401E53B803F9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6" creationId="{7D64858C-3ABB-3206-4528-34BB6C3D554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9" creationId="{E413E280-3ABA-2CED-24F0-3089D8C810C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2" creationId="{133845EB-7772-44EA-8647-D01D57A7DDC7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5" creationId="{FD5FF403-156C-75F8-50CC-23D279E95A1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8" creationId="{F6B86B87-FFAA-F728-687E-448E00BBC0E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1" creationId="{CB1A4D0D-79BB-1784-A61B-E3EB42BA9567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4" creationId="{19F704F4-02FC-3C37-E25F-37000458CF3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7" creationId="{8C3C7F98-A834-2CFA-F5A6-6AC84B73366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2" creationId="{C363541F-CE1F-C471-CD71-ABEDAFD3DFC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5" creationId="{FB99D220-B248-3C3E-803D-AD4333C3EB60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8" creationId="{962EB52B-9F17-9ECD-F450-C802267669E1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1" creationId="{378AF414-80E1-6089-3CF0-7084CB1D565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4" creationId="{4653D2C2-6B6F-2EDA-C1AE-F42A4F717B81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7" creationId="{67B4F354-C6B9-1CE8-FAE7-F55E917CA12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80" creationId="{380FEF39-482E-58C6-D3F7-A85DC1F87C2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84" creationId="{D0E99A86-2430-1251-82C5-4C96E1968E1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87" creationId="{4BA0BE80-2625-68AC-52DA-A0BC130FA421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0" creationId="{4ED9D1A4-87B0-95FB-7F7A-7C74FB453E7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3" creationId="{39222757-7ABB-0F62-B427-B0EF6D98C686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6" creationId="{6ED46F2F-3B76-E9D7-246B-6953C66E7C35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9" creationId="{25636CAE-4FAA-17CE-278B-E34A4281CF4B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2" creationId="{35DC92BB-8650-D785-9144-818916860AF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6" creationId="{6AD61210-5BB6-0D7F-AEE1-361BACF1F56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9" creationId="{A3160F8D-509A-BAD2-3EB5-A69C26BCD3C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2" creationId="{BDC7A03A-F04D-7019-B742-274708F3489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5" creationId="{0022ABCE-EB67-AB7B-9EEF-339B1D4417B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8" creationId="{C185D66F-1E08-16C6-43D1-6AE5C92E095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1" creationId="{7F4AB30D-C8AD-D0F3-A9C1-BC08866D2C0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4" creationId="{BAAF3778-A93E-4B5B-0BA1-AA540DC4F4E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7" creationId="{7650293A-B541-27FD-8D1E-A7744380F2F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1" creationId="{CBDB8A91-ED66-19AA-3530-07A1EF04AA1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4" creationId="{4A32F621-EC82-F8B8-D1E3-7A9540B615A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7" creationId="{26AD1B28-3FEA-92C9-5869-F50E9DED746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0" creationId="{BB9E9556-8208-A8C4-64C7-50485CE0ECA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3" creationId="{B9A0E56B-5DC4-F44F-4850-2D0B4753128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6" creationId="{5C36D612-CE95-2B30-D0A6-E9767E0E214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9" creationId="{182C1107-2385-C215-44EB-EC23DC849630}"/>
          </ac:grpSpMkLst>
        </pc:grpChg>
        <pc:grpChg chg="add del mod">
          <ac:chgData name="Sven Van de Velde" userId="00b08bc3e1e83696" providerId="LiveId" clId="{A25D7637-D0B6-4F5D-BABA-66A05ED2ACB9}" dt="2022-11-03T06:01:45.642" v="2411" actId="478"/>
          <ac:grpSpMkLst>
            <pc:docMk/>
            <pc:sldMk cId="3496050008" sldId="289"/>
            <ac:grpSpMk id="752" creationId="{B31053DE-29B6-35AA-5E1B-2146381094BF}"/>
          </ac:grpSpMkLst>
        </pc:grpChg>
        <pc:grpChg chg="add del mod">
          <ac:chgData name="Sven Van de Velde" userId="00b08bc3e1e83696" providerId="LiveId" clId="{A25D7637-D0B6-4F5D-BABA-66A05ED2ACB9}" dt="2022-11-03T06:01:45.642" v="2411" actId="478"/>
          <ac:grpSpMkLst>
            <pc:docMk/>
            <pc:sldMk cId="3496050008" sldId="289"/>
            <ac:grpSpMk id="756" creationId="{5294CC5F-7D58-A616-A992-B1AA7A2445A9}"/>
          </ac:grpSpMkLst>
        </pc:grpChg>
        <pc:grpChg chg="add del mod">
          <ac:chgData name="Sven Van de Velde" userId="00b08bc3e1e83696" providerId="LiveId" clId="{A25D7637-D0B6-4F5D-BABA-66A05ED2ACB9}" dt="2022-11-03T06:06:19.198" v="2446" actId="478"/>
          <ac:grpSpMkLst>
            <pc:docMk/>
            <pc:sldMk cId="3496050008" sldId="289"/>
            <ac:grpSpMk id="759" creationId="{2E0142FE-7E4A-8470-4875-C0D0C3AFC33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2" creationId="{F882A811-99F3-73B8-E194-653C49A984B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5" creationId="{C6ED44BC-DA9F-E9E1-3890-0778F0B2625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8" creationId="{4FC86B78-0AA4-9620-0F18-B768983B70A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71" creationId="{02998CED-127E-F701-801E-7D7CC808F75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74" creationId="{413D985E-513D-1B84-AB49-D59FA9836D34}"/>
          </ac:grpSpMkLst>
        </pc:grpChg>
        <pc:grpChg chg="add del mod">
          <ac:chgData name="Sven Van de Velde" userId="00b08bc3e1e83696" providerId="LiveId" clId="{A25D7637-D0B6-4F5D-BABA-66A05ED2ACB9}" dt="2022-11-03T06:09:24.156" v="2489" actId="478"/>
          <ac:grpSpMkLst>
            <pc:docMk/>
            <pc:sldMk cId="3496050008" sldId="289"/>
            <ac:grpSpMk id="777" creationId="{DC487322-4603-E025-7885-773942FF4B5B}"/>
          </ac:grpSpMkLst>
        </pc:grpChg>
        <pc:grpChg chg="add del mod">
          <ac:chgData name="Sven Van de Velde" userId="00b08bc3e1e83696" providerId="LiveId" clId="{A25D7637-D0B6-4F5D-BABA-66A05ED2ACB9}" dt="2022-11-03T06:09:33.979" v="2490" actId="478"/>
          <ac:grpSpMkLst>
            <pc:docMk/>
            <pc:sldMk cId="3496050008" sldId="289"/>
            <ac:grpSpMk id="781" creationId="{49E515C1-C506-EC8B-8084-26EF3C1F1BC5}"/>
          </ac:grpSpMkLst>
        </pc:grpChg>
        <pc:grpChg chg="add del mod">
          <ac:chgData name="Sven Van de Velde" userId="00b08bc3e1e83696" providerId="LiveId" clId="{A25D7637-D0B6-4F5D-BABA-66A05ED2ACB9}" dt="2022-11-03T06:09:33.979" v="2490" actId="478"/>
          <ac:grpSpMkLst>
            <pc:docMk/>
            <pc:sldMk cId="3496050008" sldId="289"/>
            <ac:grpSpMk id="784" creationId="{E66F8FC3-A290-FA3A-BF51-A7AB274271FA}"/>
          </ac:grpSpMkLst>
        </pc:grpChg>
        <pc:grpChg chg="add del mod">
          <ac:chgData name="Sven Van de Velde" userId="00b08bc3e1e83696" providerId="LiveId" clId="{A25D7637-D0B6-4F5D-BABA-66A05ED2ACB9}" dt="2022-11-03T06:09:39.028" v="2491" actId="478"/>
          <ac:grpSpMkLst>
            <pc:docMk/>
            <pc:sldMk cId="3496050008" sldId="289"/>
            <ac:grpSpMk id="787" creationId="{96AEAD60-28A1-25B7-FAB8-6AABE04D90E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0" creationId="{D911A40A-EEF7-B50B-D90B-8553982C2F3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3" creationId="{085E34B5-26AA-D6F3-9D70-DF4155CD651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6" creationId="{99950B1A-C1CB-6A79-D0D8-059044DB088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9" creationId="{1CF1AB44-25F2-7493-B99F-F9BD19EE95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04" creationId="{5E8B4B2C-E21E-3688-3040-D39FBC0CD46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13" creationId="{C4346ABB-179E-10B7-BBFA-BB53E6B285E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16" creationId="{6D0737D0-826C-FE23-EEA9-2FAED48C9C8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22" creationId="{E9473AF2-8596-0F79-6CC6-2741817AC50C}"/>
          </ac:grpSpMkLst>
        </pc:grpChg>
        <pc:grpChg chg="add del mod">
          <ac:chgData name="Sven Van de Velde" userId="00b08bc3e1e83696" providerId="LiveId" clId="{A25D7637-D0B6-4F5D-BABA-66A05ED2ACB9}" dt="2022-11-03T06:10:38.387" v="2517" actId="478"/>
          <ac:grpSpMkLst>
            <pc:docMk/>
            <pc:sldMk cId="3496050008" sldId="289"/>
            <ac:grpSpMk id="829" creationId="{DAF6607E-7F20-3338-7158-BC618B99443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2" creationId="{0B2E22AE-9895-31C2-482F-D4B2A3D03A2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5" creationId="{4950704C-AFD8-BD09-DD31-1BCC03D107D5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8" creationId="{1A6AAC72-A55B-2090-4CBC-BDDEED41815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41" creationId="{56302EAB-E4A3-FC07-9198-AB212E42010D}"/>
          </ac:grpSpMkLst>
        </pc:grpChg>
        <pc:grpChg chg="add del mod">
          <ac:chgData name="Sven Van de Velde" userId="00b08bc3e1e83696" providerId="LiveId" clId="{A25D7637-D0B6-4F5D-BABA-66A05ED2ACB9}" dt="2022-11-03T06:11:26.724" v="2522" actId="478"/>
          <ac:grpSpMkLst>
            <pc:docMk/>
            <pc:sldMk cId="3496050008" sldId="289"/>
            <ac:grpSpMk id="844" creationId="{B45E00D4-7C66-BA63-BD33-DBFB4D4023D7}"/>
          </ac:grpSpMkLst>
        </pc:grpChg>
        <pc:grpChg chg="add del mod">
          <ac:chgData name="Sven Van de Velde" userId="00b08bc3e1e83696" providerId="LiveId" clId="{A25D7637-D0B6-4F5D-BABA-66A05ED2ACB9}" dt="2022-11-03T06:21:46.485" v="2627" actId="478"/>
          <ac:grpSpMkLst>
            <pc:docMk/>
            <pc:sldMk cId="3496050008" sldId="289"/>
            <ac:grpSpMk id="860" creationId="{DA558FED-991C-B349-6E16-4B42184D895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3" creationId="{8A31623D-874A-FCE7-5199-A03695A22B1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6" creationId="{75C87394-F1C2-1A0E-08A0-90341D5954D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9" creationId="{E0631367-5C48-1729-D56D-59BEBBFC616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3" creationId="{56C3DC7B-FB17-A863-6B03-8FE044AE390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6" creationId="{FF4243D5-426F-D3F9-0E0A-D621DCFF6BB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9" creationId="{D138D074-E9F5-E2AB-AAA7-97F35190E93C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82" creationId="{D36CE383-3BA2-4FC0-E0E6-2C27EB88E5C2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89" creationId="{CA07CB5F-7B7B-D072-7A15-ADB3E9273300}"/>
          </ac:grpSpMkLst>
        </pc:grpChg>
        <pc:grpChg chg="add del mod">
          <ac:chgData name="Sven Van de Velde" userId="00b08bc3e1e83696" providerId="LiveId" clId="{A25D7637-D0B6-4F5D-BABA-66A05ED2ACB9}" dt="2022-11-03T06:26:34.582" v="2696" actId="478"/>
          <ac:grpSpMkLst>
            <pc:docMk/>
            <pc:sldMk cId="3496050008" sldId="289"/>
            <ac:grpSpMk id="901" creationId="{359249C1-9995-8686-E552-073567E9482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04" creationId="{CF712D53-A3B5-4E2B-52C0-F6BA37D7B69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07" creationId="{DEB3D3B3-C2B9-04C6-7119-722569C8381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1" creationId="{4AAD5F56-9907-CEA4-7BF5-D2D24D5FEA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4" creationId="{CB9D7C5A-D596-3AD2-EE96-67E381D4261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7" creationId="{6A1A52BF-9FD0-F962-48ED-84E49A84F95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20" creationId="{A52A422E-CC06-9EAE-D060-1D45DE5D3A46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26" creationId="{815D789D-0EC0-2D57-8FB6-35DA07755D9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30" creationId="{6C9A281F-07DC-62BB-805E-86C8FE58D940}"/>
          </ac:grpSpMkLst>
        </pc:grpChg>
        <pc:grpChg chg="add del mod">
          <ac:chgData name="Sven Van de Velde" userId="00b08bc3e1e83696" providerId="LiveId" clId="{A25D7637-D0B6-4F5D-BABA-66A05ED2ACB9}" dt="2022-11-03T06:30:16.944" v="2739" actId="478"/>
          <ac:grpSpMkLst>
            <pc:docMk/>
            <pc:sldMk cId="3496050008" sldId="289"/>
            <ac:grpSpMk id="941" creationId="{940EC0F3-AD40-E828-EE28-1A56ABCDD8F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44" creationId="{1EEFDD37-D3BD-E546-8054-B0B48ABD75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48" creationId="{1D2C2CCF-14EA-029D-70CE-E2D247BB4E6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1" creationId="{6E028DF2-D5BF-BDBF-F663-4751D46DFE9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4" creationId="{EC504326-C992-D84B-FBEC-A25AE8D6ED22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7" creationId="{8304DFE7-0538-19B2-B4A5-6D013030D50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2" creationId="{8A54152F-8D02-FBA7-DEA0-5035BFB3DC4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6" creationId="{A91B0C14-C7E2-EA24-D599-1B7DB626B2D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9" creationId="{62AAC955-E779-9B9F-F67E-0F88239C46CC}"/>
          </ac:grpSpMkLst>
        </pc:grpChg>
        <pc:graphicFrameChg chg="del mod">
          <ac:chgData name="Sven Van de Velde" userId="00b08bc3e1e83696" providerId="LiveId" clId="{A25D7637-D0B6-4F5D-BABA-66A05ED2ACB9}" dt="2022-11-01T15:26:31.459" v="172" actId="478"/>
          <ac:graphicFrameMkLst>
            <pc:docMk/>
            <pc:sldMk cId="3496050008" sldId="289"/>
            <ac:graphicFrameMk id="116" creationId="{48405840-2EF2-3126-9ADE-159E85B62E13}"/>
          </ac:graphicFrameMkLst>
        </pc:graphicFrameChg>
        <pc:cxnChg chg="add del mod">
          <ac:chgData name="Sven Van de Velde" userId="00b08bc3e1e83696" providerId="LiveId" clId="{A25D7637-D0B6-4F5D-BABA-66A05ED2ACB9}" dt="2022-11-01T20:54:15.606" v="1243" actId="478"/>
          <ac:cxnSpMkLst>
            <pc:docMk/>
            <pc:sldMk cId="3496050008" sldId="289"/>
            <ac:cxnSpMk id="3" creationId="{42E1DDC8-EACF-C00E-4C31-9D07E86BD69E}"/>
          </ac:cxnSpMkLst>
        </pc:cxnChg>
        <pc:cxnChg chg="add del mod">
          <ac:chgData name="Sven Van de Velde" userId="00b08bc3e1e83696" providerId="LiveId" clId="{A25D7637-D0B6-4F5D-BABA-66A05ED2ACB9}" dt="2022-11-01T20:49:54.628" v="1185" actId="478"/>
          <ac:cxnSpMkLst>
            <pc:docMk/>
            <pc:sldMk cId="3496050008" sldId="289"/>
            <ac:cxnSpMk id="73" creationId="{A9BB399A-B0F1-8BE2-AD53-94DC255EC02C}"/>
          </ac:cxnSpMkLst>
        </pc:cxnChg>
        <pc:cxnChg chg="add del mod">
          <ac:chgData name="Sven Van de Velde" userId="00b08bc3e1e83696" providerId="LiveId" clId="{A25D7637-D0B6-4F5D-BABA-66A05ED2ACB9}" dt="2022-11-01T20:49:54.628" v="1185" actId="478"/>
          <ac:cxnSpMkLst>
            <pc:docMk/>
            <pc:sldMk cId="3496050008" sldId="289"/>
            <ac:cxnSpMk id="75" creationId="{A98919D5-8D53-2AA6-251F-EF4CFD46045B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133" creationId="{9F5863C1-6FD5-500D-F733-A167BFFCC3FB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135" creationId="{EB053001-DFB2-AB5E-48A0-374D9C1528BC}"/>
          </ac:cxnSpMkLst>
        </pc:cxnChg>
        <pc:cxnChg chg="add del mod ord">
          <ac:chgData name="Sven Van de Velde" userId="00b08bc3e1e83696" providerId="LiveId" clId="{A25D7637-D0B6-4F5D-BABA-66A05ED2ACB9}" dt="2022-11-01T15:40:04.985" v="591" actId="478"/>
          <ac:cxnSpMkLst>
            <pc:docMk/>
            <pc:sldMk cId="3496050008" sldId="289"/>
            <ac:cxnSpMk id="174" creationId="{D1F79743-5899-C6CA-1FB8-559411461FCB}"/>
          </ac:cxnSpMkLst>
        </pc:cxnChg>
        <pc:cxnChg chg="del mod">
          <ac:chgData name="Sven Van de Velde" userId="00b08bc3e1e83696" providerId="LiveId" clId="{A25D7637-D0B6-4F5D-BABA-66A05ED2ACB9}" dt="2022-11-02T07:03:18.304" v="1644" actId="478"/>
          <ac:cxnSpMkLst>
            <pc:docMk/>
            <pc:sldMk cId="3496050008" sldId="289"/>
            <ac:cxnSpMk id="177" creationId="{1DAF7664-EEEE-11B5-9D53-9A8EBA1319F2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02" creationId="{89E223A8-F886-0916-BAEF-844D6A1B13A7}"/>
          </ac:cxnSpMkLst>
        </pc:cxnChg>
        <pc:cxnChg chg="add del mod">
          <ac:chgData name="Sven Van de Velde" userId="00b08bc3e1e83696" providerId="LiveId" clId="{A25D7637-D0B6-4F5D-BABA-66A05ED2ACB9}" dt="2022-11-01T15:47:43.026" v="701" actId="478"/>
          <ac:cxnSpMkLst>
            <pc:docMk/>
            <pc:sldMk cId="3496050008" sldId="289"/>
            <ac:cxnSpMk id="205" creationId="{3A11D467-AC41-91D6-9F0A-10A2125B1F5D}"/>
          </ac:cxnSpMkLst>
        </pc:cxnChg>
        <pc:cxnChg chg="add del mod">
          <ac:chgData name="Sven Van de Velde" userId="00b08bc3e1e83696" providerId="LiveId" clId="{A25D7637-D0B6-4F5D-BABA-66A05ED2ACB9}" dt="2022-11-01T15:47:44.372" v="702" actId="478"/>
          <ac:cxnSpMkLst>
            <pc:docMk/>
            <pc:sldMk cId="3496050008" sldId="289"/>
            <ac:cxnSpMk id="207" creationId="{18C309D5-629F-3660-0F8C-2288466DC749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58" creationId="{9927FD5B-2EA6-E668-93D0-5AAD90F14020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83" creationId="{E751C20E-20F5-F006-4784-D190511C84B9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87" creationId="{595BCD8C-BFAD-D698-E49D-1B67548174E0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336" creationId="{E4B679E3-A2CD-1052-3F94-A29F0615FD7A}"/>
          </ac:cxnSpMkLst>
        </pc:cxnChg>
        <pc:cxnChg chg="add del mod">
          <ac:chgData name="Sven Van de Velde" userId="00b08bc3e1e83696" providerId="LiveId" clId="{A25D7637-D0B6-4F5D-BABA-66A05ED2ACB9}" dt="2022-11-01T20:54:08.880" v="1242" actId="478"/>
          <ac:cxnSpMkLst>
            <pc:docMk/>
            <pc:sldMk cId="3496050008" sldId="289"/>
            <ac:cxnSpMk id="340" creationId="{24F5FDAD-3813-8834-7452-A6F25DF660CC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389" creationId="{B36E3106-C2CA-8653-4224-A8BDAEE2D0F9}"/>
          </ac:cxnSpMkLst>
        </pc:cxnChg>
        <pc:cxnChg chg="add del mod">
          <ac:chgData name="Sven Van de Velde" userId="00b08bc3e1e83696" providerId="LiveId" clId="{A25D7637-D0B6-4F5D-BABA-66A05ED2ACB9}" dt="2022-11-01T20:54:08.880" v="1242" actId="478"/>
          <ac:cxnSpMkLst>
            <pc:docMk/>
            <pc:sldMk cId="3496050008" sldId="289"/>
            <ac:cxnSpMk id="393" creationId="{158153B1-10F7-637C-FC44-67591CFF2DA4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533" creationId="{55FC74AB-39DA-6CBC-69F9-D7937365B1D6}"/>
          </ac:cxnSpMkLst>
        </pc:cxnChg>
        <pc:cxnChg chg="add del mod">
          <ac:chgData name="Sven Van de Velde" userId="00b08bc3e1e83696" providerId="LiveId" clId="{A25D7637-D0B6-4F5D-BABA-66A05ED2ACB9}" dt="2022-11-01T20:58:59.711" v="1273" actId="478"/>
          <ac:cxnSpMkLst>
            <pc:docMk/>
            <pc:sldMk cId="3496050008" sldId="289"/>
            <ac:cxnSpMk id="536" creationId="{7F3055C6-2EBE-800D-DEA8-D95E86685D49}"/>
          </ac:cxnSpMkLst>
        </pc:cxnChg>
        <pc:cxnChg chg="add del mod">
          <ac:chgData name="Sven Van de Velde" userId="00b08bc3e1e83696" providerId="LiveId" clId="{A25D7637-D0B6-4F5D-BABA-66A05ED2ACB9}" dt="2022-11-02T07:18:27.605" v="1689" actId="478"/>
          <ac:cxnSpMkLst>
            <pc:docMk/>
            <pc:sldMk cId="3496050008" sldId="289"/>
            <ac:cxnSpMk id="544" creationId="{AB385C4C-DE53-526C-D111-67390D83650F}"/>
          </ac:cxnSpMkLst>
        </pc:cxnChg>
        <pc:cxnChg chg="add mod">
          <ac:chgData name="Sven Van de Velde" userId="00b08bc3e1e83696" providerId="LiveId" clId="{A25D7637-D0B6-4F5D-BABA-66A05ED2ACB9}" dt="2022-11-03T11:39:29.037" v="8122" actId="208"/>
          <ac:cxnSpMkLst>
            <pc:docMk/>
            <pc:sldMk cId="3496050008" sldId="289"/>
            <ac:cxnSpMk id="808" creationId="{FFFA2C60-6013-DEFF-8C92-8F1C1878A46E}"/>
          </ac:cxnSpMkLst>
        </pc:cxnChg>
        <pc:cxnChg chg="add del mod">
          <ac:chgData name="Sven Van de Velde" userId="00b08bc3e1e83696" providerId="LiveId" clId="{A25D7637-D0B6-4F5D-BABA-66A05ED2ACB9}" dt="2022-11-03T06:52:04.875" v="3038" actId="478"/>
          <ac:cxnSpMkLst>
            <pc:docMk/>
            <pc:sldMk cId="3496050008" sldId="289"/>
            <ac:cxnSpMk id="819" creationId="{B9FBC4B7-74CF-5072-3F34-ED6C9FF4BE0C}"/>
          </ac:cxnSpMkLst>
        </pc:cxnChg>
        <pc:cxnChg chg="add mod">
          <ac:chgData name="Sven Van de Velde" userId="00b08bc3e1e83696" providerId="LiveId" clId="{A25D7637-D0B6-4F5D-BABA-66A05ED2ACB9}" dt="2022-11-03T11:39:34.318" v="8123" actId="208"/>
          <ac:cxnSpMkLst>
            <pc:docMk/>
            <pc:sldMk cId="3496050008" sldId="289"/>
            <ac:cxnSpMk id="825" creationId="{45D0571F-AD5D-5DD4-F24F-BF6BA53FE5A0}"/>
          </ac:cxnSpMkLst>
        </pc:cxnChg>
        <pc:cxnChg chg="add mod">
          <ac:chgData name="Sven Van de Velde" userId="00b08bc3e1e83696" providerId="LiveId" clId="{A25D7637-D0B6-4F5D-BABA-66A05ED2ACB9}" dt="2022-11-03T11:39:42.898" v="8124" actId="208"/>
          <ac:cxnSpMkLst>
            <pc:docMk/>
            <pc:sldMk cId="3496050008" sldId="289"/>
            <ac:cxnSpMk id="847" creationId="{1582B70C-E7F6-A569-609C-6BEF0E567E8A}"/>
          </ac:cxnSpMkLst>
        </pc:cxnChg>
        <pc:cxnChg chg="add mod">
          <ac:chgData name="Sven Van de Velde" userId="00b08bc3e1e83696" providerId="LiveId" clId="{A25D7637-D0B6-4F5D-BABA-66A05ED2ACB9}" dt="2022-11-03T11:39:42.898" v="8124" actId="208"/>
          <ac:cxnSpMkLst>
            <pc:docMk/>
            <pc:sldMk cId="3496050008" sldId="289"/>
            <ac:cxnSpMk id="850" creationId="{22552F0C-66FA-4B19-55D3-D210E3DF58BD}"/>
          </ac:cxnSpMkLst>
        </pc:cxnChg>
        <pc:cxnChg chg="add mod">
          <ac:chgData name="Sven Van de Velde" userId="00b08bc3e1e83696" providerId="LiveId" clId="{A25D7637-D0B6-4F5D-BABA-66A05ED2ACB9}" dt="2022-11-03T08:09:50.571" v="5530" actId="1037"/>
          <ac:cxnSpMkLst>
            <pc:docMk/>
            <pc:sldMk cId="3496050008" sldId="289"/>
            <ac:cxnSpMk id="853" creationId="{4DEB0C28-8E49-0EBE-B520-31E3C234B06D}"/>
          </ac:cxnSpMkLst>
        </pc:cxnChg>
        <pc:cxnChg chg="add del mod">
          <ac:chgData name="Sven Van de Velde" userId="00b08bc3e1e83696" providerId="LiveId" clId="{A25D7637-D0B6-4F5D-BABA-66A05ED2ACB9}" dt="2022-11-03T06:53:40.504" v="3052" actId="478"/>
          <ac:cxnSpMkLst>
            <pc:docMk/>
            <pc:sldMk cId="3496050008" sldId="289"/>
            <ac:cxnSpMk id="885" creationId="{CA7BB69F-9E30-DC1C-7B74-55360DDA1D96}"/>
          </ac:cxnSpMkLst>
        </pc:cxnChg>
        <pc:cxnChg chg="add del mod">
          <ac:chgData name="Sven Van de Velde" userId="00b08bc3e1e83696" providerId="LiveId" clId="{A25D7637-D0B6-4F5D-BABA-66A05ED2ACB9}" dt="2022-11-03T06:53:45.729" v="3053" actId="478"/>
          <ac:cxnSpMkLst>
            <pc:docMk/>
            <pc:sldMk cId="3496050008" sldId="289"/>
            <ac:cxnSpMk id="886" creationId="{977D2F19-7FCA-BB68-1A9F-DF869C22A6DC}"/>
          </ac:cxnSpMkLst>
        </pc:cxnChg>
        <pc:cxnChg chg="add del mod">
          <ac:chgData name="Sven Van de Velde" userId="00b08bc3e1e83696" providerId="LiveId" clId="{A25D7637-D0B6-4F5D-BABA-66A05ED2ACB9}" dt="2022-11-03T06:26:09.102" v="2693" actId="478"/>
          <ac:cxnSpMkLst>
            <pc:docMk/>
            <pc:sldMk cId="3496050008" sldId="289"/>
            <ac:cxnSpMk id="887" creationId="{3C9FB64A-6E0E-3912-E403-E5B47B8472B3}"/>
          </ac:cxnSpMkLst>
        </pc:cxnChg>
        <pc:cxnChg chg="add mod">
          <ac:chgData name="Sven Van de Velde" userId="00b08bc3e1e83696" providerId="LiveId" clId="{A25D7637-D0B6-4F5D-BABA-66A05ED2ACB9}" dt="2022-11-03T11:39:48.554" v="8125" actId="208"/>
          <ac:cxnSpMkLst>
            <pc:docMk/>
            <pc:sldMk cId="3496050008" sldId="289"/>
            <ac:cxnSpMk id="892" creationId="{F348C5A3-C9C2-C5F2-F0F5-92BF75FEEB7E}"/>
          </ac:cxnSpMkLst>
        </pc:cxnChg>
        <pc:cxnChg chg="add del mod">
          <ac:chgData name="Sven Van de Velde" userId="00b08bc3e1e83696" providerId="LiveId" clId="{A25D7637-D0B6-4F5D-BABA-66A05ED2ACB9}" dt="2022-11-03T06:54:08.928" v="3055" actId="478"/>
          <ac:cxnSpMkLst>
            <pc:docMk/>
            <pc:sldMk cId="3496050008" sldId="289"/>
            <ac:cxnSpMk id="923" creationId="{251056B8-856D-3759-3299-C45375799DC4}"/>
          </ac:cxnSpMkLst>
        </pc:cxnChg>
        <pc:cxnChg chg="add mod">
          <ac:chgData name="Sven Van de Velde" userId="00b08bc3e1e83696" providerId="LiveId" clId="{A25D7637-D0B6-4F5D-BABA-66A05ED2ACB9}" dt="2022-11-03T11:39:58.655" v="8126" actId="208"/>
          <ac:cxnSpMkLst>
            <pc:docMk/>
            <pc:sldMk cId="3496050008" sldId="289"/>
            <ac:cxnSpMk id="924" creationId="{3AF2F1CC-CC63-9BD1-1C1F-C5A3403143E0}"/>
          </ac:cxnSpMkLst>
        </pc:cxnChg>
        <pc:cxnChg chg="add mod">
          <ac:chgData name="Sven Van de Velde" userId="00b08bc3e1e83696" providerId="LiveId" clId="{A25D7637-D0B6-4F5D-BABA-66A05ED2ACB9}" dt="2022-11-03T08:09:50.571" v="5530" actId="1037"/>
          <ac:cxnSpMkLst>
            <pc:docMk/>
            <pc:sldMk cId="3496050008" sldId="289"/>
            <ac:cxnSpMk id="925" creationId="{3A23151A-BB07-2040-F2C4-3B6425A90A4F}"/>
          </ac:cxnSpMkLst>
        </pc:cxnChg>
        <pc:cxnChg chg="add mod">
          <ac:chgData name="Sven Van de Velde" userId="00b08bc3e1e83696" providerId="LiveId" clId="{A25D7637-D0B6-4F5D-BABA-66A05ED2ACB9}" dt="2022-11-03T11:39:58.655" v="8126" actId="208"/>
          <ac:cxnSpMkLst>
            <pc:docMk/>
            <pc:sldMk cId="3496050008" sldId="289"/>
            <ac:cxnSpMk id="929" creationId="{A999A554-6301-AD24-A4EB-13E20655F3E4}"/>
          </ac:cxnSpMkLst>
        </pc:cxnChg>
        <pc:cxnChg chg="add del mod">
          <ac:chgData name="Sven Van de Velde" userId="00b08bc3e1e83696" providerId="LiveId" clId="{A25D7637-D0B6-4F5D-BABA-66A05ED2ACB9}" dt="2022-11-03T06:54:39.987" v="3056" actId="478"/>
          <ac:cxnSpMkLst>
            <pc:docMk/>
            <pc:sldMk cId="3496050008" sldId="289"/>
            <ac:cxnSpMk id="960" creationId="{F64DCE98-72A6-0CF6-D577-81B938FB604B}"/>
          </ac:cxnSpMkLst>
        </pc:cxnChg>
        <pc:cxnChg chg="add del mod">
          <ac:chgData name="Sven Van de Velde" userId="00b08bc3e1e83696" providerId="LiveId" clId="{A25D7637-D0B6-4F5D-BABA-66A05ED2ACB9}" dt="2022-11-03T06:55:15.636" v="3062" actId="478"/>
          <ac:cxnSpMkLst>
            <pc:docMk/>
            <pc:sldMk cId="3496050008" sldId="289"/>
            <ac:cxnSpMk id="961" creationId="{45F4D3C8-F92E-97EC-CAFE-D13B8A1EF68F}"/>
          </ac:cxnSpMkLst>
        </pc:cxnChg>
        <pc:cxnChg chg="add del mod">
          <ac:chgData name="Sven Van de Velde" userId="00b08bc3e1e83696" providerId="LiveId" clId="{A25D7637-D0B6-4F5D-BABA-66A05ED2ACB9}" dt="2022-11-03T06:55:11.851" v="3061" actId="478"/>
          <ac:cxnSpMkLst>
            <pc:docMk/>
            <pc:sldMk cId="3496050008" sldId="289"/>
            <ac:cxnSpMk id="965" creationId="{C96F7D2C-7166-F551-FFDB-BD245E470FC3}"/>
          </ac:cxnSpMkLst>
        </pc:cxnChg>
        <pc:cxnChg chg="add mod">
          <ac:chgData name="Sven Van de Velde" userId="00b08bc3e1e83696" providerId="LiveId" clId="{A25D7637-D0B6-4F5D-BABA-66A05ED2ACB9}" dt="2022-11-03T11:40:04.193" v="8127" actId="208"/>
          <ac:cxnSpMkLst>
            <pc:docMk/>
            <pc:sldMk cId="3496050008" sldId="289"/>
            <ac:cxnSpMk id="972" creationId="{CB7E0603-2311-CD53-F34C-806BA8215B0C}"/>
          </ac:cxnSpMkLst>
        </pc:cxnChg>
      </pc:sldChg>
      <pc:sldChg chg="addSp delSp modSp add mod">
        <pc:chgData name="Sven Van de Velde" userId="00b08bc3e1e83696" providerId="LiveId" clId="{A25D7637-D0B6-4F5D-BABA-66A05ED2ACB9}" dt="2022-11-03T11:28:05.914" v="7771" actId="207"/>
        <pc:sldMkLst>
          <pc:docMk/>
          <pc:sldMk cId="158745503" sldId="290"/>
        </pc:sldMkLst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2" creationId="{CCA81846-C623-E7E2-0C3E-170B11C206A9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3" creationId="{73AD06BB-CDC0-2317-387C-7DC85692B166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5" creationId="{00D169C3-F261-2E2C-3001-F8E557FE64F2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6" creationId="{2DD90799-EB97-8F90-FD8C-207D12464390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7" creationId="{ECB8EF82-4735-D330-FA81-076E79EE3ED8}"/>
          </ac:spMkLst>
        </pc:spChg>
        <pc:spChg chg="mod">
          <ac:chgData name="Sven Van de Velde" userId="00b08bc3e1e83696" providerId="LiveId" clId="{A25D7637-D0B6-4F5D-BABA-66A05ED2ACB9}" dt="2022-11-03T06:58:06.508" v="3087" actId="207"/>
          <ac:spMkLst>
            <pc:docMk/>
            <pc:sldMk cId="158745503" sldId="290"/>
            <ac:spMk id="9" creationId="{9BD09134-2F24-AC41-38BD-EFB10905FB8C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0" creationId="{0D93917D-D537-C983-4A5B-5407039B80A8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2" creationId="{09458FDF-5CBC-F161-2D05-11493095EE81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3" creationId="{1A06A1A8-1993-D537-1C80-ED3E9160732E}"/>
          </ac:spMkLst>
        </pc:spChg>
        <pc:spChg chg="mod">
          <ac:chgData name="Sven Van de Velde" userId="00b08bc3e1e83696" providerId="LiveId" clId="{A25D7637-D0B6-4F5D-BABA-66A05ED2ACB9}" dt="2022-11-03T06:42:08.595" v="2940" actId="20577"/>
          <ac:spMkLst>
            <pc:docMk/>
            <pc:sldMk cId="158745503" sldId="290"/>
            <ac:spMk id="15" creationId="{00E5AAEF-E61B-415A-394A-99D46D2E2D6F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6" creationId="{771B6065-2466-BEAA-AEC2-216352CF540B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8" creationId="{25072E0D-7152-A14F-3D2C-F738C965C4F3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9" creationId="{AFD1B2F5-68C9-58CC-7724-4C863E222E84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3" creationId="{67BE24B5-5568-7CCD-90B2-D8F688DA61F1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4" creationId="{DE5E4645-498E-A0F7-EDFF-54D4A7339195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7" creationId="{F16ED72E-4727-1A12-4DD2-8B358A2E2298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8" creationId="{AD7D99A4-4BF9-0B75-EAA8-4F0361D0F9F6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30" creationId="{19C50563-827B-9451-BA9A-1A59AEC715CF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31" creationId="{F13C0531-761A-90FA-6CDC-A11256AC3309}"/>
          </ac:spMkLst>
        </pc:spChg>
        <pc:spChg chg="mod">
          <ac:chgData name="Sven Van de Velde" userId="00b08bc3e1e83696" providerId="LiveId" clId="{A25D7637-D0B6-4F5D-BABA-66A05ED2ACB9}" dt="2022-11-03T06:40:23.219" v="2932"/>
          <ac:spMkLst>
            <pc:docMk/>
            <pc:sldMk cId="158745503" sldId="290"/>
            <ac:spMk id="34" creationId="{D5B27EBA-8BD4-E056-74C6-22D7178B8ABB}"/>
          </ac:spMkLst>
        </pc:spChg>
        <pc:spChg chg="mod">
          <ac:chgData name="Sven Van de Velde" userId="00b08bc3e1e83696" providerId="LiveId" clId="{A25D7637-D0B6-4F5D-BABA-66A05ED2ACB9}" dt="2022-11-03T06:40:23.219" v="2932"/>
          <ac:spMkLst>
            <pc:docMk/>
            <pc:sldMk cId="158745503" sldId="290"/>
            <ac:spMk id="35" creationId="{3CE7FD9B-4486-9852-046C-BC02A99C9539}"/>
          </ac:spMkLst>
        </pc:spChg>
        <pc:spChg chg="mod">
          <ac:chgData name="Sven Van de Velde" userId="00b08bc3e1e83696" providerId="LiveId" clId="{A25D7637-D0B6-4F5D-BABA-66A05ED2ACB9}" dt="2022-11-03T06:40:52.820" v="2936"/>
          <ac:spMkLst>
            <pc:docMk/>
            <pc:sldMk cId="158745503" sldId="290"/>
            <ac:spMk id="37" creationId="{13E04817-2947-D9A1-BBEE-A461E8CCC562}"/>
          </ac:spMkLst>
        </pc:spChg>
        <pc:spChg chg="mod">
          <ac:chgData name="Sven Van de Velde" userId="00b08bc3e1e83696" providerId="LiveId" clId="{A25D7637-D0B6-4F5D-BABA-66A05ED2ACB9}" dt="2022-11-03T06:40:52.820" v="2936"/>
          <ac:spMkLst>
            <pc:docMk/>
            <pc:sldMk cId="158745503" sldId="290"/>
            <ac:spMk id="38" creationId="{2125CF70-F18F-1D36-EFA2-769DF73A86FB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3" creationId="{628CB547-6E3D-D368-FE9D-9511C78679FB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54" creationId="{101DAC59-8D66-83DA-A035-E41E5A2D03EE}"/>
          </ac:spMkLst>
        </pc:spChg>
        <pc:spChg chg="del mod">
          <ac:chgData name="Sven Van de Velde" userId="00b08bc3e1e83696" providerId="LiveId" clId="{A25D7637-D0B6-4F5D-BABA-66A05ED2ACB9}" dt="2022-11-03T08:38:56.752" v="5761" actId="478"/>
          <ac:spMkLst>
            <pc:docMk/>
            <pc:sldMk cId="158745503" sldId="290"/>
            <ac:spMk id="56" creationId="{A7117F5E-5777-8C33-651A-1B6848D789ED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7" creationId="{6AE2ABD0-3FD9-366E-7309-71A8B42AAD7D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8" creationId="{FA2E8B3D-1F01-8D1B-0E32-DFB54D0B16D4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9" creationId="{6A90319A-C006-F4AE-5895-C51FA321CA4E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0" creationId="{C28B6636-B391-06D6-85F2-81453D8D5F65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1" creationId="{AB87F3D8-6722-C26A-F5C6-D21850BC2CCE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2" creationId="{9EC49561-77FD-8077-731C-B25606E10839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3" creationId="{5433B53E-433D-2B8F-F9D2-BF1864A6DD84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4" creationId="{3CB6C8CE-9A3A-CF2A-44B5-3512F128522D}"/>
          </ac:spMkLst>
        </pc:spChg>
        <pc:spChg chg="mod">
          <ac:chgData name="Sven Van de Velde" userId="00b08bc3e1e83696" providerId="LiveId" clId="{A25D7637-D0B6-4F5D-BABA-66A05ED2ACB9}" dt="2022-11-03T07:08:58.902" v="3197" actId="20577"/>
          <ac:spMkLst>
            <pc:docMk/>
            <pc:sldMk cId="158745503" sldId="290"/>
            <ac:spMk id="66" creationId="{172CED29-968A-DFA2-C14C-25862B410976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67" creationId="{D02FBA0E-4D90-70B1-117F-07E1246E2874}"/>
          </ac:spMkLst>
        </pc:spChg>
        <pc:spChg chg="mod">
          <ac:chgData name="Sven Van de Velde" userId="00b08bc3e1e83696" providerId="LiveId" clId="{A25D7637-D0B6-4F5D-BABA-66A05ED2ACB9}" dt="2022-11-03T08:09:33.695" v="5513" actId="20577"/>
          <ac:spMkLst>
            <pc:docMk/>
            <pc:sldMk cId="158745503" sldId="290"/>
            <ac:spMk id="69" creationId="{6096420B-5D72-0A3A-E581-B50CD0E7D67E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70" creationId="{739AA895-4AA0-FA9D-72B9-432A7D51C996}"/>
          </ac:spMkLst>
        </pc:spChg>
        <pc:spChg chg="mod">
          <ac:chgData name="Sven Van de Velde" userId="00b08bc3e1e83696" providerId="LiveId" clId="{A25D7637-D0B6-4F5D-BABA-66A05ED2ACB9}" dt="2022-11-03T07:09:14.035" v="3201" actId="20577"/>
          <ac:spMkLst>
            <pc:docMk/>
            <pc:sldMk cId="158745503" sldId="290"/>
            <ac:spMk id="72" creationId="{6C29E2D6-4A81-BE1F-53EF-A55348C41CD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3" creationId="{4C7778F2-E1E4-E818-5AFA-B30F1977528F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5" creationId="{34B925A2-B01D-EAB1-3B49-19981616962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6" creationId="{140F8619-A4F3-9B5A-AB41-7F21905AE289}"/>
          </ac:spMkLst>
        </pc:spChg>
        <pc:spChg chg="mod">
          <ac:chgData name="Sven Van de Velde" userId="00b08bc3e1e83696" providerId="LiveId" clId="{A25D7637-D0B6-4F5D-BABA-66A05ED2ACB9}" dt="2022-11-03T07:09:25.942" v="3203" actId="20577"/>
          <ac:spMkLst>
            <pc:docMk/>
            <pc:sldMk cId="158745503" sldId="290"/>
            <ac:spMk id="78" creationId="{63A5F2DC-BDBB-B607-E719-7746EF13D2B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9" creationId="{B5044933-DE1D-D1C9-4DBF-AD5B71324470}"/>
          </ac:spMkLst>
        </pc:spChg>
        <pc:spChg chg="mod">
          <ac:chgData name="Sven Van de Velde" userId="00b08bc3e1e83696" providerId="LiveId" clId="{A25D7637-D0B6-4F5D-BABA-66A05ED2ACB9}" dt="2022-11-03T07:09:34.434" v="3205" actId="20577"/>
          <ac:spMkLst>
            <pc:docMk/>
            <pc:sldMk cId="158745503" sldId="290"/>
            <ac:spMk id="81" creationId="{EF84AE14-B5B1-0F98-9570-575E804E86DB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2" creationId="{33F38EB7-BB3F-6956-CA39-21B3CAFAB459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4" creationId="{A730C5F6-32D6-9D9D-12D7-67807C50EE7A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5" creationId="{C85EA04E-D3E3-E703-EE18-D9613DDB929F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7" creationId="{E8D63A75-6F53-1EA2-4230-01BC8F933E39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8" creationId="{D87FA7E5-BEFA-3C74-62DB-9438E7C6BD11}"/>
          </ac:spMkLst>
        </pc:spChg>
        <pc:spChg chg="mod">
          <ac:chgData name="Sven Van de Velde" userId="00b08bc3e1e83696" providerId="LiveId" clId="{A25D7637-D0B6-4F5D-BABA-66A05ED2ACB9}" dt="2022-11-03T07:05:48.703" v="3180"/>
          <ac:spMkLst>
            <pc:docMk/>
            <pc:sldMk cId="158745503" sldId="290"/>
            <ac:spMk id="96" creationId="{0EDF440A-94E5-E9AC-8216-B3A0D12230FC}"/>
          </ac:spMkLst>
        </pc:spChg>
        <pc:spChg chg="mod">
          <ac:chgData name="Sven Van de Velde" userId="00b08bc3e1e83696" providerId="LiveId" clId="{A25D7637-D0B6-4F5D-BABA-66A05ED2ACB9}" dt="2022-11-03T07:05:48.703" v="3180"/>
          <ac:spMkLst>
            <pc:docMk/>
            <pc:sldMk cId="158745503" sldId="290"/>
            <ac:spMk id="97" creationId="{8B841A52-163C-4C84-0A6D-25D3D24C1EB2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8" creationId="{689E4B31-E8C4-BBE8-CD57-0A9AE5B4E830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9" creationId="{D1198E47-DE73-88E0-D378-6BF83BB531E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1" creationId="{91AFAA24-D787-C4C1-51FA-344B4CD81D85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2" creationId="{88C1CEE8-47B0-3936-5B72-8E0782FE5620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3" creationId="{26220354-43F3-B5DD-0DB8-E3DD509A13AB}"/>
          </ac:spMkLst>
        </pc:spChg>
        <pc:spChg chg="mod">
          <ac:chgData name="Sven Van de Velde" userId="00b08bc3e1e83696" providerId="LiveId" clId="{A25D7637-D0B6-4F5D-BABA-66A05ED2ACB9}" dt="2022-11-03T07:11:45.531" v="3282" actId="20577"/>
          <ac:spMkLst>
            <pc:docMk/>
            <pc:sldMk cId="158745503" sldId="290"/>
            <ac:spMk id="105" creationId="{B2E9DB0F-98C4-9DC7-B9C1-B79A60A66CB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6" creationId="{28F56763-FFC8-1A15-7067-243381FAA4B1}"/>
          </ac:spMkLst>
        </pc:spChg>
        <pc:spChg chg="mod">
          <ac:chgData name="Sven Van de Velde" userId="00b08bc3e1e83696" providerId="LiveId" clId="{A25D7637-D0B6-4F5D-BABA-66A05ED2ACB9}" dt="2022-11-03T08:09:28.526" v="5512" actId="20577"/>
          <ac:spMkLst>
            <pc:docMk/>
            <pc:sldMk cId="158745503" sldId="290"/>
            <ac:spMk id="108" creationId="{E06986DA-7E63-101B-D92F-ABB375242347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09" creationId="{B53D6AC8-1984-D47E-686C-4BB0B19832A8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1" creationId="{5B6299A5-1A0C-B404-490B-6D738EB5EC93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2" creationId="{D4ACE5C9-9CA5-6620-E407-73EEBA6EA9EE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4" creationId="{869D0B4D-241D-B230-A5E7-915164B4DA1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5" creationId="{C8069332-8FCA-C24B-318F-348EC0653C2C}"/>
          </ac:spMkLst>
        </pc:spChg>
        <pc:spChg chg="mod">
          <ac:chgData name="Sven Van de Velde" userId="00b08bc3e1e83696" providerId="LiveId" clId="{A25D7637-D0B6-4F5D-BABA-66A05ED2ACB9}" dt="2022-11-03T07:12:01.125" v="3284" actId="20577"/>
          <ac:spMkLst>
            <pc:docMk/>
            <pc:sldMk cId="158745503" sldId="290"/>
            <ac:spMk id="117" creationId="{4DD8BD80-3AF3-60B2-FAA1-0DAE0BDD871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8" creationId="{95DCB97F-07A1-A8CD-3A12-EAB513B64E18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0" creationId="{3CC244CE-58D2-E780-11BE-36BDFFBB86A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1" creationId="{17416E95-D5B2-5D47-DA66-AF56D4ED84EC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3" creationId="{1A0DFA84-9D64-A1A6-7BBE-6CB5D89779C2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4" creationId="{AC08803B-4274-D6AB-C514-26C2067B990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6" creationId="{EC374709-DDEA-CEDE-A4EB-AD70BE22875F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7" creationId="{A99961F5-2632-E67B-EDE8-FE530387AC5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132" creationId="{B38D8443-7CB0-1A96-7778-6DAD8E69F43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199" creationId="{CB36069E-B0E4-D980-971A-0CF8A9503C79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583" creationId="{E7A3F0DB-04F5-332A-99E2-8621CD887BC6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09" creationId="{51BAFCE9-271F-A8E3-7B6A-804027E8E72F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35" creationId="{3D1BBCEB-8A2B-76D9-CCCC-DF42F3C1B524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61" creationId="{15D2F3B1-71F9-6885-1B25-705CD649E81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05" creationId="{00CE4EFA-7492-81BA-BD0A-859C6E22EBE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30" creationId="{A3915F08-DC4D-89F1-1457-16B8DBBDA7B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55" creationId="{5FAF8964-8923-A9EB-2382-949E88321D27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80" creationId="{7FE8AC5B-8E24-6ACF-931F-E8E2EDED119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2" creationId="{0B1D7946-7E54-EB67-AB5B-1CE7A263F08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3" creationId="{9F9FE23C-61C1-3620-3BEC-DA953FAAD39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7" creationId="{DEBEDA5B-D9F6-8949-0738-54F28D7C1CCB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20" creationId="{23588755-DB91-A284-D2C8-AB1C968CB2D2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28" creationId="{850DD621-37E7-830D-47E6-5FDC166E8E92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58" creationId="{F58D8C3F-8DBF-0773-ECD0-7025C29CBC5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59" creationId="{3E7D257E-6C08-68C1-7939-BB79E0CBC84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72" creationId="{30A045ED-4712-563E-2BD5-E41DE05F1FA6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896" creationId="{1EA3D08C-535F-D511-7883-7C7EFDAAF31C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897" creationId="{E7D29E13-9C4F-6BEB-23E5-E0DA41D28CB1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898" creationId="{69B4F138-5EA9-2FDA-92C5-CF68574A5C2F}"/>
          </ac:spMkLst>
        </pc:spChg>
        <pc:spChg chg="del">
          <ac:chgData name="Sven Van de Velde" userId="00b08bc3e1e83696" providerId="LiveId" clId="{A25D7637-D0B6-4F5D-BABA-66A05ED2ACB9}" dt="2022-11-03T06:36:51.566" v="2791" actId="478"/>
          <ac:spMkLst>
            <pc:docMk/>
            <pc:sldMk cId="158745503" sldId="290"/>
            <ac:spMk id="899" creationId="{D049B48B-7775-D4FE-0906-C7F35B89F47D}"/>
          </ac:spMkLst>
        </pc:spChg>
        <pc:spChg chg="mod">
          <ac:chgData name="Sven Van de Velde" userId="00b08bc3e1e83696" providerId="LiveId" clId="{A25D7637-D0B6-4F5D-BABA-66A05ED2ACB9}" dt="2022-11-03T07:55:52.610" v="4889" actId="207"/>
          <ac:spMkLst>
            <pc:docMk/>
            <pc:sldMk cId="158745503" sldId="290"/>
            <ac:spMk id="900" creationId="{6C62E851-3526-2B78-599A-C7995D5BBC59}"/>
          </ac:spMkLst>
        </pc:spChg>
        <pc:spChg chg="del mod">
          <ac:chgData name="Sven Van de Velde" userId="00b08bc3e1e83696" providerId="LiveId" clId="{A25D7637-D0B6-4F5D-BABA-66A05ED2ACB9}" dt="2022-11-03T06:37:59.888" v="2910" actId="478"/>
          <ac:spMkLst>
            <pc:docMk/>
            <pc:sldMk cId="158745503" sldId="290"/>
            <ac:spMk id="900" creationId="{9A514FD9-1A44-E77D-4FB1-E948400390EE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1" creationId="{D404DBC1-19A3-2584-DEA5-7F4EF1D10905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903" creationId="{8A5C7ED9-3804-3C50-5B0E-8A2CC8E4BAB0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904" creationId="{9FF3DD5E-1F09-FC6D-929A-312805C69F52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6" creationId="{246DC52C-AA1D-FFDF-1FA9-F1F2FE738652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7" creationId="{8ED05A5F-1C78-2A16-C649-46A9B9061149}"/>
          </ac:spMkLst>
        </pc:spChg>
        <pc:spChg chg="mod">
          <ac:chgData name="Sven Van de Velde" userId="00b08bc3e1e83696" providerId="LiveId" clId="{A25D7637-D0B6-4F5D-BABA-66A05ED2ACB9}" dt="2022-11-03T07:04:03.967" v="3139" actId="20577"/>
          <ac:spMkLst>
            <pc:docMk/>
            <pc:sldMk cId="158745503" sldId="290"/>
            <ac:spMk id="909" creationId="{7899708E-40E4-9CE0-963B-4E84CA480F5A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0" creationId="{8E782AB0-D2FF-72D5-5870-F073375E8EBD}"/>
          </ac:spMkLst>
        </pc:spChg>
        <pc:spChg chg="del">
          <ac:chgData name="Sven Van de Velde" userId="00b08bc3e1e83696" providerId="LiveId" clId="{A25D7637-D0B6-4F5D-BABA-66A05ED2ACB9}" dt="2022-11-03T06:36:51.566" v="2791" actId="478"/>
          <ac:spMkLst>
            <pc:docMk/>
            <pc:sldMk cId="158745503" sldId="290"/>
            <ac:spMk id="910" creationId="{BF51ECF6-E0F8-5A07-1AC8-D46C1D3E17A2}"/>
          </ac:spMkLst>
        </pc:spChg>
        <pc:spChg chg="mod">
          <ac:chgData name="Sven Van de Velde" userId="00b08bc3e1e83696" providerId="LiveId" clId="{A25D7637-D0B6-4F5D-BABA-66A05ED2ACB9}" dt="2022-11-03T07:57:29.467" v="4936" actId="207"/>
          <ac:spMkLst>
            <pc:docMk/>
            <pc:sldMk cId="158745503" sldId="290"/>
            <ac:spMk id="913" creationId="{FCFBD1B2-895D-DB60-BFD7-BDBB06776AB5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4" creationId="{0D7070C7-577E-A564-648F-9A63BC9935FE}"/>
          </ac:spMkLst>
        </pc:spChg>
        <pc:spChg chg="mod">
          <ac:chgData name="Sven Van de Velde" userId="00b08bc3e1e83696" providerId="LiveId" clId="{A25D7637-D0B6-4F5D-BABA-66A05ED2ACB9}" dt="2022-11-03T07:04:15.560" v="3145" actId="20577"/>
          <ac:spMkLst>
            <pc:docMk/>
            <pc:sldMk cId="158745503" sldId="290"/>
            <ac:spMk id="916" creationId="{229E90FC-A918-9CBE-D37F-ED69A6EBCBAC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7" creationId="{F8B71360-5FA6-0CE3-9E23-28DDA2FE184B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9" creationId="{0E2D34D4-D455-C4B7-F672-98273CDA41E1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0" creationId="{9BEEF346-5013-5C80-22E2-11099D1D214D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2" creationId="{EA60CE65-586E-39E8-2CBD-83DB457B4C6F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3" creationId="{0C0B0D43-2F61-15CD-A97F-29532AE09DA5}"/>
          </ac:spMkLst>
        </pc:spChg>
        <pc:spChg chg="mod">
          <ac:chgData name="Sven Van de Velde" userId="00b08bc3e1e83696" providerId="LiveId" clId="{A25D7637-D0B6-4F5D-BABA-66A05ED2ACB9}" dt="2022-11-03T07:03:22.373" v="3131"/>
          <ac:spMkLst>
            <pc:docMk/>
            <pc:sldMk cId="158745503" sldId="290"/>
            <ac:spMk id="934" creationId="{2FA53975-AF46-63EE-1405-A8C6A4F06A9E}"/>
          </ac:spMkLst>
        </pc:spChg>
        <pc:spChg chg="mod">
          <ac:chgData name="Sven Van de Velde" userId="00b08bc3e1e83696" providerId="LiveId" clId="{A25D7637-D0B6-4F5D-BABA-66A05ED2ACB9}" dt="2022-11-03T07:03:22.373" v="3131"/>
          <ac:spMkLst>
            <pc:docMk/>
            <pc:sldMk cId="158745503" sldId="290"/>
            <ac:spMk id="935" creationId="{49733DAD-27E7-842D-B2BF-F246743D270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36" creationId="{BE9AE9CE-EB0C-6659-63D5-83E662572975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37" creationId="{F42F28BB-FA68-EA56-0676-A0A89ADC71F2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39" creationId="{D4BB2208-611C-F2A4-8243-B978A855D0C5}"/>
          </ac:spMkLst>
        </pc:spChg>
        <pc:spChg chg="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40" creationId="{34EE017D-87AC-A251-736A-C6784E9CB92C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941" creationId="{6AD1A32C-37B1-A263-4F10-2494FD64EC0B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942" creationId="{7731152F-8FFC-7C0D-066A-0A8652726CA8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43" creationId="{8987F02C-631E-7421-75BF-E2F1E841A238}"/>
          </ac:spMkLst>
        </pc:spChg>
        <pc:spChg chg="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7:11:08.755" v="3241"/>
          <ac:spMkLst>
            <pc:docMk/>
            <pc:sldMk cId="158745503" sldId="290"/>
            <ac:spMk id="978" creationId="{B6CC46A1-13B2-35D8-E321-C9319A85AD25}"/>
          </ac:spMkLst>
        </pc:spChg>
        <pc:spChg chg="mod">
          <ac:chgData name="Sven Van de Velde" userId="00b08bc3e1e83696" providerId="LiveId" clId="{A25D7637-D0B6-4F5D-BABA-66A05ED2ACB9}" dt="2022-11-03T07:11:08.755" v="3241"/>
          <ac:spMkLst>
            <pc:docMk/>
            <pc:sldMk cId="158745503" sldId="290"/>
            <ac:spMk id="979" creationId="{BE250059-A03F-A439-3FFA-9D3E70D1C2AD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80" creationId="{3DE2FF3B-8C0C-CADC-18AE-52EDEC1F7D3D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81" creationId="{C2F28225-1CE3-5F82-D748-6023240F475E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3" creationId="{E07C228E-04B8-D037-0392-481F2A1B67DB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4" creationId="{08797FF0-7CBB-DCEB-23F0-DACDF5B0BE78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85" creationId="{B3DBD5F3-06A4-81E0-57E0-592589134CCA}"/>
          </ac:spMkLst>
        </pc:spChg>
        <pc:spChg chg="mod">
          <ac:chgData name="Sven Van de Velde" userId="00b08bc3e1e83696" providerId="LiveId" clId="{A25D7637-D0B6-4F5D-BABA-66A05ED2ACB9}" dt="2022-11-03T07:13:11.874" v="3309" actId="20577"/>
          <ac:spMkLst>
            <pc:docMk/>
            <pc:sldMk cId="158745503" sldId="290"/>
            <ac:spMk id="987" creationId="{E6A2FA99-B8A3-59E9-34B8-0FBE74B9C2DD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8" creationId="{66824188-403D-0514-A9C6-1AD075BAD200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0" creationId="{3079D99E-963B-76D5-F8FC-BEE73F194AF3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1" creationId="{C601E167-57B8-9225-8A97-305BDD8F0BEB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3" creationId="{DA6EB50B-AF3D-E46E-3E0F-DFDB4CE80FC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4" creationId="{6AE1D412-AC73-73F0-CD1B-4064E5E7A119}"/>
          </ac:spMkLst>
        </pc:spChg>
        <pc:spChg chg="mod">
          <ac:chgData name="Sven Van de Velde" userId="00b08bc3e1e83696" providerId="LiveId" clId="{A25D7637-D0B6-4F5D-BABA-66A05ED2ACB9}" dt="2022-11-03T07:14:12.034" v="3319" actId="20577"/>
          <ac:spMkLst>
            <pc:docMk/>
            <pc:sldMk cId="158745503" sldId="290"/>
            <ac:spMk id="996" creationId="{609D247B-018A-140C-7AAD-5CE0B6B4D861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7" creationId="{32404D61-5908-5CA4-1AD8-520F9AB516E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9" creationId="{E0B3D8C7-2C89-E360-C42F-7017BF832C2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0" creationId="{20AF43E8-3A90-8CC6-DFF0-3D95C113BE08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2" creationId="{4927A6F5-4302-5550-B187-C37F8C6BF7DE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3" creationId="{8F2AC20B-7C1F-D99E-40AE-F79BFE8C45AC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5" creationId="{16B52A61-F181-F9E0-ED99-1F458F45FA19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6" creationId="{847C917A-56FA-407B-E124-5583D944A298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8" creationId="{A5AD02F6-CAB4-DCC0-F526-11E42C3F3242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9" creationId="{A35CAF81-5682-1838-EAC8-FF54250343F7}"/>
          </ac:spMkLst>
        </pc:spChg>
        <pc:spChg chg="mod">
          <ac:chgData name="Sven Van de Velde" userId="00b08bc3e1e83696" providerId="LiveId" clId="{A25D7637-D0B6-4F5D-BABA-66A05ED2ACB9}" dt="2022-11-03T07:13:50.110" v="3317" actId="207"/>
          <ac:spMkLst>
            <pc:docMk/>
            <pc:sldMk cId="158745503" sldId="290"/>
            <ac:spMk id="1011" creationId="{D3F4326C-4621-C4BF-EE00-399CC8414126}"/>
          </ac:spMkLst>
        </pc:spChg>
        <pc:spChg chg="mod">
          <ac:chgData name="Sven Van de Velde" userId="00b08bc3e1e83696" providerId="LiveId" clId="{A25D7637-D0B6-4F5D-BABA-66A05ED2ACB9}" dt="2022-11-03T07:13:28.023" v="3311"/>
          <ac:spMkLst>
            <pc:docMk/>
            <pc:sldMk cId="158745503" sldId="290"/>
            <ac:spMk id="1012" creationId="{36604953-1DAA-4D07-C40A-2E868487D9C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13" creationId="{3C9C9F21-644A-0B58-C3B7-7862FAED14D4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1014" creationId="{D3DD73EF-501E-B87A-0CCD-4E6E8A9C8A3A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16" creationId="{8359A343-EB84-7F37-AF7F-C6DAF38EB371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17" creationId="{D6188ABF-EFB9-1190-F8F2-7B0E48555343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18" creationId="{A326D836-0507-B077-0BC8-2F9243F4AF0A}"/>
          </ac:spMkLst>
        </pc:spChg>
        <pc:spChg chg="mod">
          <ac:chgData name="Sven Van de Velde" userId="00b08bc3e1e83696" providerId="LiveId" clId="{A25D7637-D0B6-4F5D-BABA-66A05ED2ACB9}" dt="2022-11-03T07:15:39.912" v="3398" actId="20577"/>
          <ac:spMkLst>
            <pc:docMk/>
            <pc:sldMk cId="158745503" sldId="290"/>
            <ac:spMk id="1020" creationId="{7108A08F-4B6D-C6F6-7AB1-5B2366AE028E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1" creationId="{1B62D7CD-E513-2F7C-7A1D-4BF7047D26B1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3" creationId="{D37CCB51-0061-54F0-76D8-761E40765218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4" creationId="{C318C473-82ED-D526-213F-09F9597369A5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6" creationId="{D4B0C94C-8FCC-A2CF-60CD-8693E1D0D0A0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7" creationId="{CC54081B-62D5-2783-46D8-BF589447F62E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9" creationId="{46B02A58-3E99-38B2-8625-55AB10C77347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0" creationId="{5F5314F4-2F73-B820-921D-D08CD1DBD4B2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2" creationId="{D6839A3F-66FD-E8BE-C5A8-1EDA5F3F0693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3" creationId="{9EEAF9F0-A5C4-7ADA-11C8-C5D161FA61C3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5" creationId="{6F0FC5D3-A497-7FF9-F90F-67C813BB53D5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6" creationId="{C84B1898-3686-D11F-2153-FBC7F83BA71B}"/>
          </ac:spMkLst>
        </pc:spChg>
        <pc:spChg chg="mod">
          <ac:chgData name="Sven Van de Velde" userId="00b08bc3e1e83696" providerId="LiveId" clId="{A25D7637-D0B6-4F5D-BABA-66A05ED2ACB9}" dt="2022-11-03T08:00:53.002" v="5124" actId="207"/>
          <ac:spMkLst>
            <pc:docMk/>
            <pc:sldMk cId="158745503" sldId="290"/>
            <ac:spMk id="1038" creationId="{830DB1F6-3E56-F472-2A9E-38E1D7B06636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9" creationId="{3ECA9CEA-91BE-E516-0999-E300BD0A428E}"/>
          </ac:spMkLst>
        </pc:spChg>
        <pc:spChg chg="mod">
          <ac:chgData name="Sven Van de Velde" userId="00b08bc3e1e83696" providerId="LiveId" clId="{A25D7637-D0B6-4F5D-BABA-66A05ED2ACB9}" dt="2022-11-03T07:16:14.074" v="3405" actId="207"/>
          <ac:spMkLst>
            <pc:docMk/>
            <pc:sldMk cId="158745503" sldId="290"/>
            <ac:spMk id="1041" creationId="{065A5717-CE20-2B2E-1CF0-DF337E112C24}"/>
          </ac:spMkLst>
        </pc:spChg>
        <pc:spChg chg="mod">
          <ac:chgData name="Sven Van de Velde" userId="00b08bc3e1e83696" providerId="LiveId" clId="{A25D7637-D0B6-4F5D-BABA-66A05ED2ACB9}" dt="2022-11-03T07:15:15.701" v="3342"/>
          <ac:spMkLst>
            <pc:docMk/>
            <pc:sldMk cId="158745503" sldId="290"/>
            <ac:spMk id="1042" creationId="{26A720ED-E456-9825-64CB-105E3FFDBB1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46" creationId="{11454F2F-06F3-DD5F-42FC-29719A1035F1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1047" creationId="{D5424CCA-C00A-2253-AF9C-CB7A2FB634FD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49" creationId="{3C6D9154-DC93-7B94-6BEA-5E1F6EA313B3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0" creationId="{2456F97B-C3B0-07C6-FB57-256183099DA6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51" creationId="{90A2CE4D-842D-0C43-994B-D7DCD4A3DC8B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3" creationId="{8688CF1D-E1D8-A19E-BF8D-CD6E1C80A97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4" creationId="{794F909E-EB1F-39FA-1B8E-BEAD8BF3EF2E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6" creationId="{191E620F-3EA9-6C56-FE6E-1B537498E167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7" creationId="{9730CE68-8E0D-606F-79A6-E0FBA243AC4A}"/>
          </ac:spMkLst>
        </pc:spChg>
        <pc:spChg chg="mod">
          <ac:chgData name="Sven Van de Velde" userId="00b08bc3e1e83696" providerId="LiveId" clId="{A25D7637-D0B6-4F5D-BABA-66A05ED2ACB9}" dt="2022-11-03T07:21:53.211" v="3513" actId="20577"/>
          <ac:spMkLst>
            <pc:docMk/>
            <pc:sldMk cId="158745503" sldId="290"/>
            <ac:spMk id="1059" creationId="{3E4D67C9-48BE-BA8A-48CB-92B1E825EC67}"/>
          </ac:spMkLst>
        </pc:spChg>
        <pc:spChg chg="mod">
          <ac:chgData name="Sven Van de Velde" userId="00b08bc3e1e83696" providerId="LiveId" clId="{A25D7637-D0B6-4F5D-BABA-66A05ED2ACB9}" dt="2022-11-03T08:01:59.859" v="5196" actId="207"/>
          <ac:spMkLst>
            <pc:docMk/>
            <pc:sldMk cId="158745503" sldId="290"/>
            <ac:spMk id="1060" creationId="{4C1B54B2-4646-202B-55EB-4A9DD43F66AB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2" creationId="{18DA3538-339B-46FE-20CF-B7C9D7926C81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3" creationId="{AC263B1D-7B3A-3955-0B1F-0DDE9526D4C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5" creationId="{6E5A8F3D-69B7-CC27-23C3-7B7CFF33ACF7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6" creationId="{D5A94AB3-5F98-EC96-D38D-43D41B9EB662}"/>
          </ac:spMkLst>
        </pc:spChg>
        <pc:spChg chg="mod">
          <ac:chgData name="Sven Van de Velde" userId="00b08bc3e1e83696" providerId="LiveId" clId="{A25D7637-D0B6-4F5D-BABA-66A05ED2ACB9}" dt="2022-11-03T07:21:42.793" v="3511" actId="20577"/>
          <ac:spMkLst>
            <pc:docMk/>
            <pc:sldMk cId="158745503" sldId="290"/>
            <ac:spMk id="1068" creationId="{14113012-FD7E-1CC7-D35B-2FFA8D111FB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9" creationId="{07AE2B87-6D06-690A-66A8-67DC7A4BD1A5}"/>
          </ac:spMkLst>
        </pc:spChg>
        <pc:spChg chg="mod">
          <ac:chgData name="Sven Van de Velde" userId="00b08bc3e1e83696" providerId="LiveId" clId="{A25D7637-D0B6-4F5D-BABA-66A05ED2ACB9}" dt="2022-11-03T07:23:15.751" v="3649" actId="207"/>
          <ac:spMkLst>
            <pc:docMk/>
            <pc:sldMk cId="158745503" sldId="290"/>
            <ac:spMk id="1071" creationId="{A035084B-85A1-2247-68AE-617980602E14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72" creationId="{79841CB2-5948-3B78-3483-6596F12FFD41}"/>
          </ac:spMkLst>
        </pc:spChg>
        <pc:spChg chg="mod">
          <ac:chgData name="Sven Van de Velde" userId="00b08bc3e1e83696" providerId="LiveId" clId="{A25D7637-D0B6-4F5D-BABA-66A05ED2ACB9}" dt="2022-11-03T08:09:24.424" v="5511" actId="20577"/>
          <ac:spMkLst>
            <pc:docMk/>
            <pc:sldMk cId="158745503" sldId="290"/>
            <ac:spMk id="1075" creationId="{835DA5A4-36E2-E971-430A-812402B6983B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076" creationId="{1CDE3F1B-6241-E34D-2393-754BC66F54B3}"/>
          </ac:spMkLst>
        </pc:spChg>
        <pc:spChg chg="mod">
          <ac:chgData name="Sven Van de Velde" userId="00b08bc3e1e83696" providerId="LiveId" clId="{A25D7637-D0B6-4F5D-BABA-66A05ED2ACB9}" dt="2022-11-03T07:20:00.391" v="3500"/>
          <ac:spMkLst>
            <pc:docMk/>
            <pc:sldMk cId="158745503" sldId="290"/>
            <ac:spMk id="1081" creationId="{44495416-69FF-5BD4-6EA6-B31DEAE3E42A}"/>
          </ac:spMkLst>
        </pc:spChg>
        <pc:spChg chg="mod">
          <ac:chgData name="Sven Van de Velde" userId="00b08bc3e1e83696" providerId="LiveId" clId="{A25D7637-D0B6-4F5D-BABA-66A05ED2ACB9}" dt="2022-11-03T07:20:00.391" v="3500"/>
          <ac:spMkLst>
            <pc:docMk/>
            <pc:sldMk cId="158745503" sldId="290"/>
            <ac:spMk id="1082" creationId="{5FAE7481-2964-ABA1-B200-8EDA46762738}"/>
          </ac:spMkLst>
        </pc:spChg>
        <pc:spChg chg="add del mod">
          <ac:chgData name="Sven Van de Velde" userId="00b08bc3e1e83696" providerId="LiveId" clId="{A25D7637-D0B6-4F5D-BABA-66A05ED2ACB9}" dt="2022-11-03T07:52:52.888" v="4835" actId="478"/>
          <ac:spMkLst>
            <pc:docMk/>
            <pc:sldMk cId="158745503" sldId="290"/>
            <ac:spMk id="1087" creationId="{8ACD30BA-9750-BA35-480F-04D4B73CDD3B}"/>
          </ac:spMkLst>
        </pc:spChg>
        <pc:spChg chg="add del mod">
          <ac:chgData name="Sven Van de Velde" userId="00b08bc3e1e83696" providerId="LiveId" clId="{A25D7637-D0B6-4F5D-BABA-66A05ED2ACB9}" dt="2022-11-03T07:52:49.226" v="4834" actId="478"/>
          <ac:spMkLst>
            <pc:docMk/>
            <pc:sldMk cId="158745503" sldId="290"/>
            <ac:spMk id="1088" creationId="{5C13964E-046F-1DB7-4556-21A99C6F8860}"/>
          </ac:spMkLst>
        </pc:spChg>
        <pc:spChg chg="mod">
          <ac:chgData name="Sven Van de Velde" userId="00b08bc3e1e83696" providerId="LiveId" clId="{A25D7637-D0B6-4F5D-BABA-66A05ED2ACB9}" dt="2022-11-03T07:53:59.452" v="4842"/>
          <ac:spMkLst>
            <pc:docMk/>
            <pc:sldMk cId="158745503" sldId="290"/>
            <ac:spMk id="1090" creationId="{B835D28C-AAB7-DA71-BEE8-EB289E697AA9}"/>
          </ac:spMkLst>
        </pc:spChg>
        <pc:spChg chg="mod">
          <ac:chgData name="Sven Van de Velde" userId="00b08bc3e1e83696" providerId="LiveId" clId="{A25D7637-D0B6-4F5D-BABA-66A05ED2ACB9}" dt="2022-11-03T07:53:59.452" v="4842"/>
          <ac:spMkLst>
            <pc:docMk/>
            <pc:sldMk cId="158745503" sldId="290"/>
            <ac:spMk id="1091" creationId="{067385E5-72E3-2776-F19C-FDD14E288842}"/>
          </ac:spMkLst>
        </pc:spChg>
        <pc:spChg chg="mod">
          <ac:chgData name="Sven Van de Velde" userId="00b08bc3e1e83696" providerId="LiveId" clId="{A25D7637-D0B6-4F5D-BABA-66A05ED2ACB9}" dt="2022-11-03T07:54:03.619" v="4844"/>
          <ac:spMkLst>
            <pc:docMk/>
            <pc:sldMk cId="158745503" sldId="290"/>
            <ac:spMk id="1093" creationId="{4DA0EECA-B416-21F0-6785-2F25187853FF}"/>
          </ac:spMkLst>
        </pc:spChg>
        <pc:spChg chg="mod">
          <ac:chgData name="Sven Van de Velde" userId="00b08bc3e1e83696" providerId="LiveId" clId="{A25D7637-D0B6-4F5D-BABA-66A05ED2ACB9}" dt="2022-11-03T07:54:03.619" v="4844"/>
          <ac:spMkLst>
            <pc:docMk/>
            <pc:sldMk cId="158745503" sldId="290"/>
            <ac:spMk id="1094" creationId="{AD0D25AB-4C31-EF9A-70B2-4125100C4BAA}"/>
          </ac:spMkLst>
        </pc:spChg>
        <pc:spChg chg="mod">
          <ac:chgData name="Sven Van de Velde" userId="00b08bc3e1e83696" providerId="LiveId" clId="{A25D7637-D0B6-4F5D-BABA-66A05ED2ACB9}" dt="2022-11-03T07:54:10.665" v="4846"/>
          <ac:spMkLst>
            <pc:docMk/>
            <pc:sldMk cId="158745503" sldId="290"/>
            <ac:spMk id="1096" creationId="{5A00C719-A68E-CD06-BACB-17BB0123DF79}"/>
          </ac:spMkLst>
        </pc:spChg>
        <pc:spChg chg="mod">
          <ac:chgData name="Sven Van de Velde" userId="00b08bc3e1e83696" providerId="LiveId" clId="{A25D7637-D0B6-4F5D-BABA-66A05ED2ACB9}" dt="2022-11-03T07:54:10.665" v="4846"/>
          <ac:spMkLst>
            <pc:docMk/>
            <pc:sldMk cId="158745503" sldId="290"/>
            <ac:spMk id="1097" creationId="{DAB1AD1E-A17A-50EA-E29D-0D296A66D759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98" creationId="{E42186CD-2A52-020D-8ACB-2C1FABBAC7AF}"/>
          </ac:spMkLst>
        </pc:spChg>
        <pc:spChg chg="add mod">
          <ac:chgData name="Sven Van de Velde" userId="00b08bc3e1e83696" providerId="LiveId" clId="{A25D7637-D0B6-4F5D-BABA-66A05ED2ACB9}" dt="2022-11-03T08:38:57.862" v="5762"/>
          <ac:spMkLst>
            <pc:docMk/>
            <pc:sldMk cId="158745503" sldId="290"/>
            <ac:spMk id="1099" creationId="{DB50EA62-A751-60AD-6EA3-FCCA2C269C08}"/>
          </ac:spMkLst>
        </pc:spChg>
        <pc:spChg chg="add mod">
          <ac:chgData name="Sven Van de Velde" userId="00b08bc3e1e83696" providerId="LiveId" clId="{A25D7637-D0B6-4F5D-BABA-66A05ED2ACB9}" dt="2022-11-03T08:38:57.862" v="5762"/>
          <ac:spMkLst>
            <pc:docMk/>
            <pc:sldMk cId="158745503" sldId="290"/>
            <ac:spMk id="1100" creationId="{CEA1D720-A7B9-5D76-0A32-195C85741154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1" creationId="{71725D05-D4DE-5FC0-92AF-8A80145B1C54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2" creationId="{7AA86636-A7E4-653B-B36F-0BAC8ADB979F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3" creationId="{B36AB9D1-6762-B9E2-AB3C-64E74556293A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4" creationId="{DDD07DA6-CE96-27F1-FE9A-E9E249B42AD8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5" creationId="{4EF949CE-042A-114F-8C9C-757EDA7BF9AD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6" creationId="{92BBDB70-F7ED-14CD-77A4-DFCB9C0F7835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7" creationId="{F34D9AE4-1D93-00BD-F9B1-A0A5A653E080}"/>
          </ac:spMkLst>
        </pc:spChg>
        <pc:spChg chg="add mod ord">
          <ac:chgData name="Sven Van de Velde" userId="00b08bc3e1e83696" providerId="LiveId" clId="{A25D7637-D0B6-4F5D-BABA-66A05ED2ACB9}" dt="2022-11-03T08:43:07.054" v="5975" actId="167"/>
          <ac:spMkLst>
            <pc:docMk/>
            <pc:sldMk cId="158745503" sldId="290"/>
            <ac:spMk id="1108" creationId="{3BA72A77-EDB0-20DD-8E2C-82CD050E9827}"/>
          </ac:spMkLst>
        </pc:s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4" creationId="{A179F400-CEF4-EC4C-CC34-8560FEC5D2C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" creationId="{015365FD-AAE6-4C3F-4F08-F82342ECE5F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" creationId="{4031A0B4-F1A1-75A0-0A4E-8E3F2A66CBB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4" creationId="{79C06515-3939-108B-0114-954E50238D5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7" creationId="{5916FB45-DF6F-06A2-5894-27E56FC30FF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2" creationId="{6080E9EF-FB40-3EF7-2773-0F6DBA48E50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6" creationId="{97A34971-3C0E-8870-401A-87373D564F4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9" creationId="{2C469C6B-1532-931F-7FFB-5917F724DF37}"/>
          </ac:grpSpMkLst>
        </pc:grpChg>
        <pc:grpChg chg="add del mod">
          <ac:chgData name="Sven Van de Velde" userId="00b08bc3e1e83696" providerId="LiveId" clId="{A25D7637-D0B6-4F5D-BABA-66A05ED2ACB9}" dt="2022-11-03T06:40:24.417" v="2933" actId="478"/>
          <ac:grpSpMkLst>
            <pc:docMk/>
            <pc:sldMk cId="158745503" sldId="290"/>
            <ac:grpSpMk id="33" creationId="{D19FA76F-F18B-AC28-CEAF-792484AA5A4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36" creationId="{1B0C8CCC-48F6-829D-0A65-D4194B37B32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55" creationId="{8E72306F-1DD9-6783-AE2B-2EB26BECE6B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65" creationId="{46B940FB-4224-E8A1-35DB-636F0FD4EDA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68" creationId="{95630DB8-5FFA-6E63-AA24-9D9FD244E14E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71" creationId="{E9851AAE-1147-A351-75D3-60F8DE39FBC0}"/>
          </ac:grpSpMkLst>
        </pc:grpChg>
        <pc:grpChg chg="add del mod">
          <ac:chgData name="Sven Van de Velde" userId="00b08bc3e1e83696" providerId="LiveId" clId="{A25D7637-D0B6-4F5D-BABA-66A05ED2ACB9}" dt="2022-11-03T07:05:45.785" v="3179" actId="478"/>
          <ac:grpSpMkLst>
            <pc:docMk/>
            <pc:sldMk cId="158745503" sldId="290"/>
            <ac:grpSpMk id="74" creationId="{F8BA99BF-A52A-A564-D720-82714F6AD6B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77" creationId="{5EF1FD5A-04B3-9C5E-46B9-5A9F0EBCCC1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0" creationId="{1BC72B7F-227C-729D-71E6-2EA43527653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3" creationId="{45EF90B2-4339-DBC6-1B31-E97011B7E47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6" creationId="{5EF516AF-AD56-2B37-524A-E1B3BBBE285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" creationId="{C1A6D8EC-E343-2D1E-77BC-35495A3CAB9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" creationId="{69AF2437-1496-AEBA-2CFC-39B2A51F4E8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" creationId="{5ED4F2AA-1046-90E8-35EF-D1EFC3EC633D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" creationId="{DEFD09B5-2EA3-DDB6-7083-1E7879D51C50}"/>
          </ac:grpSpMkLst>
        </pc:grpChg>
        <pc:grpChg chg="add del mod">
          <ac:chgData name="Sven Van de Velde" userId="00b08bc3e1e83696" providerId="LiveId" clId="{A25D7637-D0B6-4F5D-BABA-66A05ED2ACB9}" dt="2022-11-03T07:11:04.527" v="3240" actId="478"/>
          <ac:grpSpMkLst>
            <pc:docMk/>
            <pc:sldMk cId="158745503" sldId="290"/>
            <ac:grpSpMk id="110" creationId="{606CE407-077A-D4D1-EBD8-E559F17F909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3" creationId="{3F83969A-63ED-1D8D-EC11-90ABBED0EF6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6" creationId="{70B8D854-38E0-FD2F-D84B-A5CCF5BEC65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9" creationId="{EE371972-D057-FD8F-2FE3-8D0366EAEFF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22" creationId="{2FEE505E-76E2-2050-EE8E-B95352918F0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25" creationId="{D370A350-1F18-96BC-9E23-DB22D7E718C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559" creationId="{CCEC7CCD-8666-A255-C4E4-9D58339D5B8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84" creationId="{D0E99A86-2430-1251-82C5-4C96E1968E1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87" creationId="{4BA0BE80-2625-68AC-52DA-A0BC130FA421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0" creationId="{4ED9D1A4-87B0-95FB-7F7A-7C74FB453E7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3" creationId="{39222757-7ABB-0F62-B427-B0EF6D98C686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6" creationId="{6ED46F2F-3B76-E9D7-246B-6953C66E7C35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9" creationId="{25636CAE-4FAA-17CE-278B-E34A4281CF4B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2" creationId="{35DC92BB-8650-D785-9144-818916860AF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6" creationId="{6AD61210-5BB6-0D7F-AEE1-361BACF1F56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9" creationId="{A3160F8D-509A-BAD2-3EB5-A69C26BCD3C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2" creationId="{BDC7A03A-F04D-7019-B742-274708F3489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5" creationId="{0022ABCE-EB67-AB7B-9EEF-339B1D4417B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8" creationId="{C185D66F-1E08-16C6-43D1-6AE5C92E095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1" creationId="{7F4AB30D-C8AD-D0F3-A9C1-BC08866D2C0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4" creationId="{BAAF3778-A93E-4B5B-0BA1-AA540DC4F4E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7" creationId="{7650293A-B541-27FD-8D1E-A7744380F2F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1" creationId="{CBDB8A91-ED66-19AA-3530-07A1EF04AA1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4" creationId="{4A32F621-EC82-F8B8-D1E3-7A9540B615A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7" creationId="{26AD1B28-3FEA-92C9-5869-F50E9DED746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0" creationId="{BB9E9556-8208-A8C4-64C7-50485CE0ECA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3" creationId="{B9A0E56B-5DC4-F44F-4850-2D0B4753128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6" creationId="{5C36D612-CE95-2B30-D0A6-E9767E0E214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9" creationId="{182C1107-2385-C215-44EB-EC23DC84963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2" creationId="{F882A811-99F3-73B8-E194-653C49A984B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5" creationId="{C6ED44BC-DA9F-E9E1-3890-0778F0B2625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8" creationId="{4FC86B78-0AA4-9620-0F18-B768983B70A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71" creationId="{02998CED-127E-F701-801E-7D7CC808F75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74" creationId="{413D985E-513D-1B84-AB49-D59FA9836D3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0" creationId="{D911A40A-EEF7-B50B-D90B-8553982C2F3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3" creationId="{085E34B5-26AA-D6F3-9D70-DF4155CD651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6" creationId="{99950B1A-C1CB-6A79-D0D8-059044DB088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9" creationId="{1CF1AB44-25F2-7493-B99F-F9BD19EE95E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04" creationId="{5E8B4B2C-E21E-3688-3040-D39FBC0CD46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13" creationId="{C4346ABB-179E-10B7-BBFA-BB53E6B285E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16" creationId="{6D0737D0-826C-FE23-EEA9-2FAED48C9C8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22" creationId="{E9473AF2-8596-0F79-6CC6-2741817AC50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2" creationId="{0B2E22AE-9895-31C2-482F-D4B2A3D03A2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5" creationId="{4950704C-AFD8-BD09-DD31-1BCC03D107D5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8" creationId="{1A6AAC72-A55B-2090-4CBC-BDDEED41815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41" creationId="{56302EAB-E4A3-FC07-9198-AB212E42010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3" creationId="{8A31623D-874A-FCE7-5199-A03695A22B1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6" creationId="{75C87394-F1C2-1A0E-08A0-90341D5954D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9" creationId="{E0631367-5C48-1729-D56D-59BEBBFC616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3" creationId="{56C3DC7B-FB17-A863-6B03-8FE044AE390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6" creationId="{FF4243D5-426F-D3F9-0E0A-D621DCFF6BB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9" creationId="{D138D074-E9F5-E2AB-AAA7-97F35190E93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82" creationId="{D36CE383-3BA2-4FC0-E0E6-2C27EB88E5C2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89" creationId="{CA07CB5F-7B7B-D072-7A15-ADB3E927330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99" creationId="{8EE37136-BA54-20A6-BD9D-E5C911F1E69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02" creationId="{652EB252-211D-033C-E9B4-E51B329DDE0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04" creationId="{CF712D53-A3B5-4E2B-52C0-F6BA37D7B699}"/>
          </ac:grpSpMkLst>
        </pc:grpChg>
        <pc:grpChg chg="add del mod">
          <ac:chgData name="Sven Van de Velde" userId="00b08bc3e1e83696" providerId="LiveId" clId="{A25D7637-D0B6-4F5D-BABA-66A05ED2ACB9}" dt="2022-11-03T07:03:14.645" v="3129" actId="478"/>
          <ac:grpSpMkLst>
            <pc:docMk/>
            <pc:sldMk cId="158745503" sldId="290"/>
            <ac:grpSpMk id="905" creationId="{32D9E24C-ED21-45AA-7C6E-D214BBE14A0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07" creationId="{DEB3D3B3-C2B9-04C6-7119-722569C8381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08" creationId="{5EC0E9C9-84B5-D50E-6B33-666F6B1DCF0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1" creationId="{4AAD5F56-9907-CEA4-7BF5-D2D24D5FEAE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2" creationId="{00D2A421-01F1-2471-2EAB-B7949028C52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4" creationId="{CB9D7C5A-D596-3AD2-EE96-67E381D4261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5" creationId="{C9FDE3AA-1CF1-3D5A-FA33-2842F761844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7" creationId="{6A1A52BF-9FD0-F962-48ED-84E49A84F95D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8" creationId="{F906D648-8A73-F07F-4620-D1B86D983CE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20" creationId="{A52A422E-CC06-9EAE-D060-1D45DE5D3A4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21" creationId="{CD45DDC5-2ECD-F307-69E1-414311BCDE5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26" creationId="{815D789D-0EC0-2D57-8FB6-35DA07755D9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30" creationId="{6C9A281F-07DC-62BB-805E-86C8FE58D94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33" creationId="{DC20BB31-7A18-CAAC-11FC-448991488B6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38" creationId="{ADE99890-0E4E-AFDF-0C8F-F1E59898BB8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44" creationId="{1EEFDD37-D3BD-E546-8054-B0B48ABD75E7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48" creationId="{1D2C2CCF-14EA-029D-70CE-E2D247BB4E67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1" creationId="{6E028DF2-D5BF-BDBF-F663-4751D46DFE9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4" creationId="{EC504326-C992-D84B-FBEC-A25AE8D6ED22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7" creationId="{8304DFE7-0538-19B2-B4A5-6D013030D50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2" creationId="{8A54152F-8D02-FBA7-DEA0-5035BFB3DC4E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6" creationId="{A91B0C14-C7E2-EA24-D599-1B7DB626B2D3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9" creationId="{62AAC955-E779-9B9F-F67E-0F88239C46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77" creationId="{FDDF5B5A-6795-2588-86EC-FE9754D68A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82" creationId="{A70E7B81-B8AC-A0BA-082A-482AE1C418F1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86" creationId="{DEDDAC69-0696-833B-E251-7190A0ED2B41}"/>
          </ac:grpSpMkLst>
        </pc:grpChg>
        <pc:grpChg chg="add del mod">
          <ac:chgData name="Sven Van de Velde" userId="00b08bc3e1e83696" providerId="LiveId" clId="{A25D7637-D0B6-4F5D-BABA-66A05ED2ACB9}" dt="2022-11-03T07:12:54.184" v="3307" actId="478"/>
          <ac:grpSpMkLst>
            <pc:docMk/>
            <pc:sldMk cId="158745503" sldId="290"/>
            <ac:grpSpMk id="989" creationId="{557EE2AC-F9E5-C8BB-6DF7-51BD4703481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2" creationId="{A7684C04-A016-D2EC-E9B1-C4B7784A637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5" creationId="{6237AC1A-83EA-0657-2B4A-C23E508355E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8" creationId="{6C0B2AF5-60CB-4E8E-86EE-08E4B307D6C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1" creationId="{D3E274B9-9FB3-C4A3-0FBA-DB04FF8FE82E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4" creationId="{8F03D831-3AC6-F5B0-0F36-B6F94C24BCCC}"/>
          </ac:grpSpMkLst>
        </pc:grpChg>
        <pc:grpChg chg="add del mod">
          <ac:chgData name="Sven Van de Velde" userId="00b08bc3e1e83696" providerId="LiveId" clId="{A25D7637-D0B6-4F5D-BABA-66A05ED2ACB9}" dt="2022-11-03T07:13:24.650" v="3310" actId="478"/>
          <ac:grpSpMkLst>
            <pc:docMk/>
            <pc:sldMk cId="158745503" sldId="290"/>
            <ac:grpSpMk id="1007" creationId="{889CC9F6-3B3F-4EC0-B966-2C58C022CEF5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0" creationId="{E6FD8A10-8286-C004-E265-A4F973E4B06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5" creationId="{9DE22BC5-172F-3A92-9140-A9FFBE39DFC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9" creationId="{C76BD8A1-18C4-99A3-2B5D-4BBBBE32ACE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22" creationId="{1F9F817C-A697-298B-2869-54FE925C6CF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25" creationId="{7EBD58EF-2426-9726-D100-F96838964D82}"/>
          </ac:grpSpMkLst>
        </pc:grpChg>
        <pc:grpChg chg="add del mod">
          <ac:chgData name="Sven Van de Velde" userId="00b08bc3e1e83696" providerId="LiveId" clId="{A25D7637-D0B6-4F5D-BABA-66A05ED2ACB9}" dt="2022-11-03T07:15:11.705" v="3341" actId="478"/>
          <ac:grpSpMkLst>
            <pc:docMk/>
            <pc:sldMk cId="158745503" sldId="290"/>
            <ac:grpSpMk id="1028" creationId="{4E73E022-FAF1-AD32-90F7-630CF1FDA51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1" creationId="{B7819C40-8CFD-3C12-6363-6E1AE0BC2CC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4" creationId="{F7392859-F4A3-8056-C483-2158D1A725F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7" creationId="{F29AEFAA-FAE8-D05C-C368-B08757B27EF5}"/>
          </ac:grpSpMkLst>
        </pc:grpChg>
        <pc:grpChg chg="add del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0" creationId="{CA5A5402-C308-2D46-6735-3E42D281839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8" creationId="{84E8710A-58C9-AA1B-B725-A1C37F9FC71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52" creationId="{055D1DDA-8526-2617-4C24-A04D1E2E607A}"/>
          </ac:grpSpMkLst>
        </pc:grpChg>
        <pc:grpChg chg="add del mod">
          <ac:chgData name="Sven Van de Velde" userId="00b08bc3e1e83696" providerId="LiveId" clId="{A25D7637-D0B6-4F5D-BABA-66A05ED2ACB9}" dt="2022-11-03T07:19:51.985" v="3498" actId="478"/>
          <ac:grpSpMkLst>
            <pc:docMk/>
            <pc:sldMk cId="158745503" sldId="290"/>
            <ac:grpSpMk id="1055" creationId="{B7679E81-0956-4A15-6609-1FFA4140556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58" creationId="{8F8766A7-95D0-2777-E543-CEBF8EEA06D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1" creationId="{86989B25-0D1D-D845-A4DC-428E9016CB91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4" creationId="{33C9E5D0-D79F-FD76-01E4-B572284EDDC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7" creationId="{A48EA0D5-B8FD-84FB-ED1D-733F8AC87B75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0" creationId="{8E467E27-D8A6-174B-F4FF-A2FC93C0F45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4" creationId="{EECFA80B-DC08-6F05-53F6-B709F48527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80" creationId="{4E5017AE-3ABA-4022-892B-845E971E776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89" creationId="{ECC09CB4-6F53-9F35-DDB6-7ED2CA37194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92" creationId="{D4361668-2C04-5117-F990-36B2CBC6EC9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95" creationId="{05153BDB-096D-B43B-26AF-7C35E9247ABC}"/>
          </ac:grpSpMkLst>
        </pc:grpChg>
        <pc:cxnChg chg="add del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20" creationId="{7294FB71-D5DC-D59E-2EB5-3D1125998614}"/>
          </ac:cxnSpMkLst>
        </pc:cxnChg>
        <pc:cxnChg chg="add del mod">
          <ac:chgData name="Sven Van de Velde" userId="00b08bc3e1e83696" providerId="LiveId" clId="{A25D7637-D0B6-4F5D-BABA-66A05ED2ACB9}" dt="2022-11-03T06:43:41.478" v="2980" actId="478"/>
          <ac:cxnSpMkLst>
            <pc:docMk/>
            <pc:sldMk cId="158745503" sldId="290"/>
            <ac:cxnSpMk id="21" creationId="{518EB83F-9338-63B9-98F0-0C9F25E66A6C}"/>
          </ac:cxnSpMkLst>
        </pc:cxnChg>
        <pc:cxnChg chg="add del mod">
          <ac:chgData name="Sven Van de Velde" userId="00b08bc3e1e83696" providerId="LiveId" clId="{A25D7637-D0B6-4F5D-BABA-66A05ED2ACB9}" dt="2022-11-03T06:56:26.979" v="3076" actId="478"/>
          <ac:cxnSpMkLst>
            <pc:docMk/>
            <pc:sldMk cId="158745503" sldId="290"/>
            <ac:cxnSpMk id="25" creationId="{36E21A3C-74D5-5C30-4A69-54019F8A2784}"/>
          </ac:cxnSpMkLst>
        </pc:cxnChg>
        <pc:cxnChg chg="add del mod">
          <ac:chgData name="Sven Van de Velde" userId="00b08bc3e1e83696" providerId="LiveId" clId="{A25D7637-D0B6-4F5D-BABA-66A05ED2ACB9}" dt="2022-11-03T06:56:17.922" v="3075" actId="478"/>
          <ac:cxnSpMkLst>
            <pc:docMk/>
            <pc:sldMk cId="158745503" sldId="290"/>
            <ac:cxnSpMk id="32" creationId="{B312745A-9476-9E85-C00D-C972127A950E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40" creationId="{D2CE0841-42A7-9CFE-7F6C-7019F17CD5B5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43" creationId="{D8666CAE-F9F5-9337-3340-60AE08D6A05F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89" creationId="{8660EEF3-14BA-A50F-7C7B-DF7EA14A5B30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2" creationId="{9C845557-5B6D-938B-9146-7FD9EDE8703F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08" creationId="{FFFA2C60-6013-DEFF-8C92-8F1C1878A46E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19" creationId="{B9FBC4B7-74CF-5072-3F34-ED6C9FF4BE0C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25" creationId="{45D0571F-AD5D-5DD4-F24F-BF6BA53FE5A0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47" creationId="{1582B70C-E7F6-A569-609C-6BEF0E567E8A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50" creationId="{22552F0C-66FA-4B19-55D3-D210E3DF58BD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53" creationId="{4DEB0C28-8E49-0EBE-B520-31E3C234B06D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85" creationId="{CA7BB69F-9E30-DC1C-7B74-55360DDA1D96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86" creationId="{977D2F19-7FCA-BB68-1A9F-DF869C22A6DC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92" creationId="{F348C5A3-C9C2-C5F2-F0F5-92BF75FEEB7E}"/>
          </ac:cxnSpMkLst>
        </pc:cxnChg>
        <pc:cxnChg chg="add del mod">
          <ac:chgData name="Sven Van de Velde" userId="00b08bc3e1e83696" providerId="LiveId" clId="{A25D7637-D0B6-4F5D-BABA-66A05ED2ACB9}" dt="2022-11-03T07:03:42.967" v="3133" actId="478"/>
          <ac:cxnSpMkLst>
            <pc:docMk/>
            <pc:sldMk cId="158745503" sldId="290"/>
            <ac:cxnSpMk id="911" creationId="{A1EB93F2-6A48-3DB3-D30E-9390DF8C3730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3" creationId="{251056B8-856D-3759-3299-C45375799DC4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4" creationId="{3AF2F1CC-CC63-9BD1-1C1F-C5A3403143E0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24" creationId="{C3D11584-0669-645E-D057-4CB880E63F86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5" creationId="{3A23151A-BB07-2040-F2C4-3B6425A90A4F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9" creationId="{A999A554-6301-AD24-A4EB-13E20655F3E4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30" creationId="{46B8B6CA-107A-8ED7-071B-58F7D646E256}"/>
          </ac:cxnSpMkLst>
        </pc:cxnChg>
        <pc:cxnChg chg="del mod">
          <ac:chgData name="Sven Van de Velde" userId="00b08bc3e1e83696" providerId="LiveId" clId="{A25D7637-D0B6-4F5D-BABA-66A05ED2ACB9}" dt="2022-11-03T06:56:03.325" v="3070" actId="478"/>
          <ac:cxnSpMkLst>
            <pc:docMk/>
            <pc:sldMk cId="158745503" sldId="290"/>
            <ac:cxnSpMk id="960" creationId="{F64DCE98-72A6-0CF6-D577-81B938FB604B}"/>
          </ac:cxnSpMkLst>
        </pc:cxnChg>
        <pc:cxnChg chg="del mod">
          <ac:chgData name="Sven Van de Velde" userId="00b08bc3e1e83696" providerId="LiveId" clId="{A25D7637-D0B6-4F5D-BABA-66A05ED2ACB9}" dt="2022-11-03T06:56:07.876" v="3073" actId="478"/>
          <ac:cxnSpMkLst>
            <pc:docMk/>
            <pc:sldMk cId="158745503" sldId="290"/>
            <ac:cxnSpMk id="961" creationId="{45F4D3C8-F92E-97EC-CAFE-D13B8A1EF68F}"/>
          </ac:cxnSpMkLst>
        </pc:cxnChg>
        <pc:cxnChg chg="del mod">
          <ac:chgData name="Sven Van de Velde" userId="00b08bc3e1e83696" providerId="LiveId" clId="{A25D7637-D0B6-4F5D-BABA-66A05ED2ACB9}" dt="2022-11-03T06:56:05.682" v="3072" actId="478"/>
          <ac:cxnSpMkLst>
            <pc:docMk/>
            <pc:sldMk cId="158745503" sldId="290"/>
            <ac:cxnSpMk id="965" creationId="{C96F7D2C-7166-F551-FFDB-BD245E470FC3}"/>
          </ac:cxnSpMkLst>
        </pc:cxnChg>
        <pc:cxnChg chg="del mod">
          <ac:chgData name="Sven Van de Velde" userId="00b08bc3e1e83696" providerId="LiveId" clId="{A25D7637-D0B6-4F5D-BABA-66A05ED2ACB9}" dt="2022-11-03T06:56:04.834" v="3071" actId="478"/>
          <ac:cxnSpMkLst>
            <pc:docMk/>
            <pc:sldMk cId="158745503" sldId="290"/>
            <ac:cxnSpMk id="972" creationId="{CB7E0603-2311-CD53-F34C-806BA8215B0C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73" creationId="{E962EDB2-8588-0254-4011-5305EA99EBAC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43" creationId="{22F3C20F-D152-71BD-F024-D3E70840D37E}"/>
          </ac:cxnSpMkLst>
        </pc:cxnChg>
        <pc:cxnChg chg="add del mod">
          <ac:chgData name="Sven Van de Velde" userId="00b08bc3e1e83696" providerId="LiveId" clId="{A25D7637-D0B6-4F5D-BABA-66A05ED2ACB9}" dt="2022-11-03T07:20:44.572" v="3507" actId="478"/>
          <ac:cxnSpMkLst>
            <pc:docMk/>
            <pc:sldMk cId="158745503" sldId="290"/>
            <ac:cxnSpMk id="1073" creationId="{5237884F-418C-EE79-783B-7C657466BEB9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77" creationId="{1BA52AAC-69E4-3FA2-5D9E-695CD48E25B3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83" creationId="{EAFE1223-8636-4DD7-551F-B298CDBC7EBE}"/>
          </ac:cxnSpMkLst>
        </pc:cxnChg>
      </pc:sldChg>
      <pc:sldChg chg="add del">
        <pc:chgData name="Sven Van de Velde" userId="00b08bc3e1e83696" providerId="LiveId" clId="{A25D7637-D0B6-4F5D-BABA-66A05ED2ACB9}" dt="2022-11-03T07:21:31.480" v="3509" actId="47"/>
        <pc:sldMkLst>
          <pc:docMk/>
          <pc:sldMk cId="2622281193" sldId="291"/>
        </pc:sldMkLst>
      </pc:sldChg>
      <pc:sldChg chg="addSp delSp modSp add mod">
        <pc:chgData name="Sven Van de Velde" userId="00b08bc3e1e83696" providerId="LiveId" clId="{A25D7637-D0B6-4F5D-BABA-66A05ED2ACB9}" dt="2022-11-03T11:28:14.110" v="7772" actId="207"/>
        <pc:sldMkLst>
          <pc:docMk/>
          <pc:sldMk cId="3596223003" sldId="291"/>
        </pc:sldMkLst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2" creationId="{CCA81846-C623-E7E2-0C3E-170B11C206A9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3" creationId="{73AD06BB-CDC0-2317-387C-7DC85692B166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7" creationId="{ECB8EF82-4735-D330-FA81-076E79EE3ED8}"/>
          </ac:spMkLst>
        </pc:spChg>
        <pc:spChg chg="add mod">
          <ac:chgData name="Sven Van de Velde" userId="00b08bc3e1e83696" providerId="LiveId" clId="{A25D7637-D0B6-4F5D-BABA-66A05ED2ACB9}" dt="2022-11-03T07:22:45.961" v="3647" actId="20577"/>
          <ac:spMkLst>
            <pc:docMk/>
            <pc:sldMk cId="3596223003" sldId="291"/>
            <ac:spMk id="21" creationId="{5049ED46-65DF-962D-EB8C-95B901FCDF3F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25" creationId="{A1893D78-EED7-FD66-97EA-115938148BFC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33" creationId="{935FF536-8393-EA90-F4E1-E3A68F23033A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34" creationId="{4C1EF189-62D6-7574-1EFE-CF32B3967453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35" creationId="{F006C9A9-A763-A379-1447-ED47E6B87F8F}"/>
          </ac:spMkLst>
        </pc:spChg>
        <pc:spChg chg="mod">
          <ac:chgData name="Sven Van de Velde" userId="00b08bc3e1e83696" providerId="LiveId" clId="{A25D7637-D0B6-4F5D-BABA-66A05ED2ACB9}" dt="2022-11-03T07:32:10.808" v="3812" actId="20577"/>
          <ac:spMkLst>
            <pc:docMk/>
            <pc:sldMk cId="3596223003" sldId="291"/>
            <ac:spMk id="41" creationId="{53D098AD-70EF-3EDE-3870-D4440E9837C5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2" creationId="{0464F9BE-B413-85AB-2DB7-6D0114623EC7}"/>
          </ac:spMkLst>
        </pc:spChg>
        <pc:spChg chg="mod">
          <ac:chgData name="Sven Van de Velde" userId="00b08bc3e1e83696" providerId="LiveId" clId="{A25D7637-D0B6-4F5D-BABA-66A05ED2ACB9}" dt="2022-11-03T07:25:48.451" v="3667" actId="207"/>
          <ac:spMkLst>
            <pc:docMk/>
            <pc:sldMk cId="3596223003" sldId="291"/>
            <ac:spMk id="45" creationId="{A81F5744-6829-DCDB-42D4-2D4DE5CB0CF9}"/>
          </ac:spMkLst>
        </pc:spChg>
        <pc:spChg chg="mod">
          <ac:chgData name="Sven Van de Velde" userId="00b08bc3e1e83696" providerId="LiveId" clId="{A25D7637-D0B6-4F5D-BABA-66A05ED2ACB9}" dt="2022-11-03T07:29:06.243" v="3768" actId="207"/>
          <ac:spMkLst>
            <pc:docMk/>
            <pc:sldMk cId="3596223003" sldId="291"/>
            <ac:spMk id="46" creationId="{534D0FF8-E36E-AF09-CAF4-8951D2C0D881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8" creationId="{47DC2598-1DD8-84CB-B0CF-A7FDA4C2C7C9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9" creationId="{6718ED41-227E-BB00-4BA0-7E6632AAC424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51" creationId="{433CD0D6-2D48-18A9-54A2-F40F49F9CC58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52" creationId="{614712E6-16BC-DD4C-66CA-161CAD7BB97F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53" creationId="{628CB547-6E3D-D368-FE9D-9511C78679FB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54" creationId="{101DAC59-8D66-83DA-A035-E41E5A2D03EE}"/>
          </ac:spMkLst>
        </pc:spChg>
        <pc:spChg chg="del mod">
          <ac:chgData name="Sven Van de Velde" userId="00b08bc3e1e83696" providerId="LiveId" clId="{A25D7637-D0B6-4F5D-BABA-66A05ED2ACB9}" dt="2022-11-03T08:39:02.719" v="5763" actId="478"/>
          <ac:spMkLst>
            <pc:docMk/>
            <pc:sldMk cId="3596223003" sldId="291"/>
            <ac:spMk id="56" creationId="{A7117F5E-5777-8C33-651A-1B6848D789ED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7" creationId="{6AE2ABD0-3FD9-366E-7309-71A8B42AAD7D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8" creationId="{FA2E8B3D-1F01-8D1B-0E32-DFB54D0B16D4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9" creationId="{6A90319A-C006-F4AE-5895-C51FA321CA4E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0" creationId="{C28B6636-B391-06D6-85F2-81453D8D5F65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1" creationId="{AB87F3D8-6722-C26A-F5C6-D21850BC2CCE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2" creationId="{9EC49561-77FD-8077-731C-B25606E10839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3" creationId="{5433B53E-433D-2B8F-F9D2-BF1864A6DD84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4" creationId="{3CB6C8CE-9A3A-CF2A-44B5-3512F128522D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74" creationId="{1E474D6C-CFAB-0F81-FF95-6705E5817C80}"/>
          </ac:spMkLst>
        </pc:spChg>
        <pc:spChg chg="mod">
          <ac:chgData name="Sven Van de Velde" userId="00b08bc3e1e83696" providerId="LiveId" clId="{A25D7637-D0B6-4F5D-BABA-66A05ED2ACB9}" dt="2022-11-03T07:24:25.148" v="3659"/>
          <ac:spMkLst>
            <pc:docMk/>
            <pc:sldMk cId="3596223003" sldId="291"/>
            <ac:spMk id="76" creationId="{A17EFB2A-6247-C557-9FED-DCC626979442}"/>
          </ac:spMkLst>
        </pc:spChg>
        <pc:spChg chg="mod">
          <ac:chgData name="Sven Van de Velde" userId="00b08bc3e1e83696" providerId="LiveId" clId="{A25D7637-D0B6-4F5D-BABA-66A05ED2ACB9}" dt="2022-11-03T07:24:25.148" v="3659"/>
          <ac:spMkLst>
            <pc:docMk/>
            <pc:sldMk cId="3596223003" sldId="291"/>
            <ac:spMk id="90" creationId="{41149FF7-8E07-9DFF-CA48-F43F10AB9E41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" creationId="{689E4B31-E8C4-BBE8-CD57-0A9AE5B4E830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9" creationId="{D1198E47-DE73-88E0-D378-6BF83BB531E7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3" creationId="{26220354-43F3-B5DD-0DB8-E3DD509A13AB}"/>
          </ac:spMkLst>
        </pc:spChg>
        <pc:spChg chg="add mod">
          <ac:chgData name="Sven Van de Velde" userId="00b08bc3e1e83696" providerId="LiveId" clId="{A25D7637-D0B6-4F5D-BABA-66A05ED2ACB9}" dt="2022-11-03T07:27:31.682" v="3750" actId="20577"/>
          <ac:spMkLst>
            <pc:docMk/>
            <pc:sldMk cId="3596223003" sldId="291"/>
            <ac:spMk id="110" creationId="{08358F29-BD6A-F03B-D5F4-F553291ECA3C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11" creationId="{7A40495D-D96F-C72E-11BE-437EFDEE5073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898" creationId="{69B4F138-5EA9-2FDA-92C5-CF68574A5C2F}"/>
          </ac:spMkLst>
        </pc:spChg>
        <pc:spChg chg="mod">
          <ac:chgData name="Sven Van de Velde" userId="00b08bc3e1e83696" providerId="LiveId" clId="{A25D7637-D0B6-4F5D-BABA-66A05ED2ACB9}" dt="2022-11-03T07:32:19.674" v="3814" actId="20577"/>
          <ac:spMkLst>
            <pc:docMk/>
            <pc:sldMk cId="3596223003" sldId="291"/>
            <ac:spMk id="906" creationId="{FF4E7655-9BF7-E6CA-9ECA-B2740D78F4BA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07" creationId="{7338BDD0-8C05-D6ED-1EE7-199A943831F8}"/>
          </ac:spMkLst>
        </pc:spChg>
        <pc:spChg chg="mod">
          <ac:chgData name="Sven Van de Velde" userId="00b08bc3e1e83696" providerId="LiveId" clId="{A25D7637-D0B6-4F5D-BABA-66A05ED2ACB9}" dt="2022-11-03T07:23:48.338" v="3655" actId="207"/>
          <ac:spMkLst>
            <pc:docMk/>
            <pc:sldMk cId="3596223003" sldId="291"/>
            <ac:spMk id="925" creationId="{C24C1084-3981-1E3F-2525-B143FCC89F9D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26" creationId="{48A0260B-6912-690E-9F63-3149724D4F01}"/>
          </ac:spMkLst>
        </pc:spChg>
        <pc:spChg chg="mod">
          <ac:chgData name="Sven Van de Velde" userId="00b08bc3e1e83696" providerId="LiveId" clId="{A25D7637-D0B6-4F5D-BABA-66A05ED2ACB9}" dt="2022-11-03T08:09:02.559" v="5508" actId="20577"/>
          <ac:spMkLst>
            <pc:docMk/>
            <pc:sldMk cId="3596223003" sldId="291"/>
            <ac:spMk id="928" creationId="{DD5CA8F7-82DF-D291-694D-336B5F3C96B4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29" creationId="{A1D833A0-4BA6-8B82-7066-D32E34E1A3E5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32" creationId="{AFEE87A0-0212-A199-E4B3-86EA5F5431C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6" creationId="{BE9AE9CE-EB0C-6659-63D5-83E66257297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7" creationId="{F42F28BB-FA68-EA56-0676-A0A89ADC71F2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9" creationId="{D4BB2208-611C-F2A4-8243-B978A855D0C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0" creationId="{34EE017D-87AC-A251-736A-C6784E9CB92C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3" creationId="{8987F02C-631E-7421-75BF-E2F1E841A238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60" creationId="{3BFFDACD-2C9F-6957-7218-5D187BB13976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61" creationId="{7342F2EC-CF68-A70E-EBB2-D4775FCE2AF1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965" creationId="{FC3DBFFC-9ED1-7C11-8DB5-B065A7DC7045}"/>
          </ac:spMkLst>
        </pc:spChg>
        <pc:spChg chg="mod">
          <ac:chgData name="Sven Van de Velde" userId="00b08bc3e1e83696" providerId="LiveId" clId="{A25D7637-D0B6-4F5D-BABA-66A05ED2ACB9}" dt="2022-11-03T07:30:44.804" v="3808" actId="20577"/>
          <ac:spMkLst>
            <pc:docMk/>
            <pc:sldMk cId="3596223003" sldId="291"/>
            <ac:spMk id="974" creationId="{64E1FD6C-A09D-2B6D-5B78-BCFF2AFD3868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75" creationId="{A6686856-77C9-177F-BCA9-270FF95E175C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0" creationId="{3DE2FF3B-8C0C-CADC-18AE-52EDEC1F7D3D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1" creationId="{C2F28225-1CE3-5F82-D748-6023240F475E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5" creationId="{B3DBD5F3-06A4-81E0-57E0-592589134CCA}"/>
          </ac:spMkLst>
        </pc:spChg>
        <pc:spChg chg="mod">
          <ac:chgData name="Sven Van de Velde" userId="00b08bc3e1e83696" providerId="LiveId" clId="{A25D7637-D0B6-4F5D-BABA-66A05ED2ACB9}" dt="2022-11-03T07:30:49.949" v="3810" actId="20577"/>
          <ac:spMkLst>
            <pc:docMk/>
            <pc:sldMk cId="3596223003" sldId="291"/>
            <ac:spMk id="989" creationId="{E8E3FB1A-4CC9-2A2F-B0E1-9A565ECBEC94}"/>
          </ac:spMkLst>
        </pc:spChg>
        <pc:spChg chg="mod">
          <ac:chgData name="Sven Van de Velde" userId="00b08bc3e1e83696" providerId="LiveId" clId="{A25D7637-D0B6-4F5D-BABA-66A05ED2ACB9}" dt="2022-11-03T07:29:09.537" v="3769" actId="207"/>
          <ac:spMkLst>
            <pc:docMk/>
            <pc:sldMk cId="3596223003" sldId="291"/>
            <ac:spMk id="990" creationId="{46630A6C-9A74-68C0-4B80-6FEB074D1746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07" creationId="{7ADD8099-BC35-4327-3797-33BB94793FE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08" creationId="{51C1EFB1-4E7B-25BD-1B8D-5054A67C2D44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3" creationId="{3C9C9F21-644A-0B58-C3B7-7862FAED14D4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4" creationId="{D3DD73EF-501E-B87A-0CCD-4E6E8A9C8A3A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8" creationId="{A326D836-0507-B077-0BC8-2F9243F4AF0A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28" creationId="{D20BD4BC-C049-99E4-2364-4E5545E3676C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29" creationId="{9D3E41F1-4BF2-567A-CA0D-75F859142DC7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44" creationId="{66181C24-707F-0D33-23E7-D4A40DBDEB42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45" creationId="{8E845E89-020D-1351-4E2A-F0C8EDFE044F}"/>
          </ac:spMkLst>
        </pc:spChg>
        <pc:spChg chg="mod">
          <ac:chgData name="Sven Van de Velde" userId="00b08bc3e1e83696" providerId="LiveId" clId="{A25D7637-D0B6-4F5D-BABA-66A05ED2ACB9}" dt="2022-11-03T07:22:22.845" v="3627" actId="1035"/>
          <ac:spMkLst>
            <pc:docMk/>
            <pc:sldMk cId="3596223003" sldId="291"/>
            <ac:spMk id="1046" creationId="{11454F2F-06F3-DD5F-42FC-29719A1035F1}"/>
          </ac:spMkLst>
        </pc:spChg>
        <pc:spChg chg="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047" creationId="{D5424CCA-C00A-2253-AF9C-CB7A2FB634FD}"/>
          </ac:spMkLst>
        </pc:spChg>
        <pc:spChg chg="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051" creationId="{90A2CE4D-842D-0C43-994B-D7DCD4A3DC8B}"/>
          </ac:spMkLst>
        </pc:spChg>
        <pc:spChg chg="mod">
          <ac:chgData name="Sven Van de Velde" userId="00b08bc3e1e83696" providerId="LiveId" clId="{A25D7637-D0B6-4F5D-BABA-66A05ED2ACB9}" dt="2022-11-03T08:08:58.295" v="5507" actId="20577"/>
          <ac:spMkLst>
            <pc:docMk/>
            <pc:sldMk cId="3596223003" sldId="291"/>
            <ac:spMk id="1056" creationId="{1071A0BC-B65F-0F1D-67BC-4ADD04946A47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57" creationId="{5806E917-0CF8-6DDB-9DF2-6F70A8BF2A08}"/>
          </ac:spMkLst>
        </pc:spChg>
        <pc:spChg chg="mod">
          <ac:chgData name="Sven Van de Velde" userId="00b08bc3e1e83696" providerId="LiveId" clId="{A25D7637-D0B6-4F5D-BABA-66A05ED2ACB9}" dt="2022-11-03T07:33:24.964" v="3833" actId="207"/>
          <ac:spMkLst>
            <pc:docMk/>
            <pc:sldMk cId="3596223003" sldId="291"/>
            <ac:spMk id="1059" creationId="{3E4D67C9-48BE-BA8A-48CB-92B1E825EC67}"/>
          </ac:spMkLst>
        </pc:spChg>
        <pc:spChg chg="mod">
          <ac:chgData name="Sven Van de Velde" userId="00b08bc3e1e83696" providerId="LiveId" clId="{A25D7637-D0B6-4F5D-BABA-66A05ED2ACB9}" dt="2022-11-03T07:29:02.277" v="3767" actId="207"/>
          <ac:spMkLst>
            <pc:docMk/>
            <pc:sldMk cId="3596223003" sldId="291"/>
            <ac:spMk id="1060" creationId="{4C1B54B2-4646-202B-55EB-4A9DD43F66AB}"/>
          </ac:spMkLst>
        </pc:spChg>
        <pc:spChg chg="mod">
          <ac:chgData name="Sven Van de Velde" userId="00b08bc3e1e83696" providerId="LiveId" clId="{A25D7637-D0B6-4F5D-BABA-66A05ED2ACB9}" dt="2022-11-03T07:23:23.748" v="3650" actId="207"/>
          <ac:spMkLst>
            <pc:docMk/>
            <pc:sldMk cId="3596223003" sldId="291"/>
            <ac:spMk id="1071" creationId="{A035084B-85A1-2247-68AE-617980602E1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78" creationId="{2F174A90-E689-8170-0158-00CAB298580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79" creationId="{518FA7BD-4C55-523A-77B6-ADE523A14FA1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85" creationId="{A861725F-5889-60B5-E69B-F5ADC354DA8E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86" creationId="{FF9608C7-0BCC-2617-1458-49ED1B3B9A32}"/>
          </ac:spMkLst>
        </pc:spChg>
        <pc:spChg chg="mod">
          <ac:chgData name="Sven Van de Velde" userId="00b08bc3e1e83696" providerId="LiveId" clId="{A25D7637-D0B6-4F5D-BABA-66A05ED2ACB9}" dt="2022-11-03T07:27:17.467" v="3708"/>
          <ac:spMkLst>
            <pc:docMk/>
            <pc:sldMk cId="3596223003" sldId="291"/>
            <ac:spMk id="1088" creationId="{AC2A9996-5237-FBD7-4FDB-74EA804C7089}"/>
          </ac:spMkLst>
        </pc:spChg>
        <pc:spChg chg="mod">
          <ac:chgData name="Sven Van de Velde" userId="00b08bc3e1e83696" providerId="LiveId" clId="{A25D7637-D0B6-4F5D-BABA-66A05ED2ACB9}" dt="2022-11-03T07:27:17.467" v="3708"/>
          <ac:spMkLst>
            <pc:docMk/>
            <pc:sldMk cId="3596223003" sldId="291"/>
            <ac:spMk id="1089" creationId="{14AE9C0B-7FE4-C536-2FC2-3957B953E3F2}"/>
          </ac:spMkLst>
        </pc:spChg>
        <pc:spChg chg="add mod">
          <ac:chgData name="Sven Van de Velde" userId="00b08bc3e1e83696" providerId="LiveId" clId="{A25D7637-D0B6-4F5D-BABA-66A05ED2ACB9}" dt="2022-11-03T07:27:44.288" v="3754" actId="20577"/>
          <ac:spMkLst>
            <pc:docMk/>
            <pc:sldMk cId="3596223003" sldId="291"/>
            <ac:spMk id="1090" creationId="{FC07807A-DDCE-E8DD-1260-866B0AAC78AA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091" creationId="{B96568FD-E6F4-214B-95F5-E323DE82A441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3" creationId="{A1F8AC99-8559-7670-C0CA-C92DB5A1690E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4" creationId="{BFBCB506-3D9E-9BC3-C0C1-1F84B7996724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095" creationId="{01BDD4F7-5AD0-0175-DCB4-8275E51A8964}"/>
          </ac:spMkLst>
        </pc:spChg>
        <pc:spChg chg="mod">
          <ac:chgData name="Sven Van de Velde" userId="00b08bc3e1e83696" providerId="LiveId" clId="{A25D7637-D0B6-4F5D-BABA-66A05ED2ACB9}" dt="2022-11-03T07:30:35.646" v="3806" actId="20577"/>
          <ac:spMkLst>
            <pc:docMk/>
            <pc:sldMk cId="3596223003" sldId="291"/>
            <ac:spMk id="1097" creationId="{3581E692-8CB3-1560-922B-92A7DA7767DC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8" creationId="{77396A37-820A-A72E-9A66-C824FEB87C9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0" creationId="{9A9C76E1-6D79-A4D3-7DA9-F964996EB802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1" creationId="{D968FF20-69C8-2529-3EC8-2402D6F2247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3" creationId="{74503547-3028-8063-789F-581C5E72E2C0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4" creationId="{48E971D1-D56A-FAAB-2644-6EC2ED6D8B71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6" creationId="{7B7812AF-16F7-8AAA-184E-6A57695CB9D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7" creationId="{E44A94CB-B8B5-6DCB-B163-325123FABFE3}"/>
          </ac:spMkLst>
        </pc:spChg>
        <pc:spChg chg="mod">
          <ac:chgData name="Sven Van de Velde" userId="00b08bc3e1e83696" providerId="LiveId" clId="{A25D7637-D0B6-4F5D-BABA-66A05ED2ACB9}" dt="2022-11-03T08:09:06.982" v="5509" actId="20577"/>
          <ac:spMkLst>
            <pc:docMk/>
            <pc:sldMk cId="3596223003" sldId="291"/>
            <ac:spMk id="1109" creationId="{0153512E-4E22-0B5E-1197-A89A0F809435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0" creationId="{8E16C201-98AB-FBB9-6C94-5D6B3C365ED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2" creationId="{F6B595D1-C6A9-F010-D754-DF9466DF2922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3" creationId="{B2D0307F-1AC2-53A2-A0F7-8E25F15B777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5" creationId="{1FF84232-E91A-962B-9C26-E9861F22B7B3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6" creationId="{5D6606F7-B485-D26E-E94A-C2BC2FED2D4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8" creationId="{65911C4E-49D5-1565-8DA1-1270C0CB7B73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9" creationId="{25CF4227-DF6B-40F0-4395-5C7E5B4F53CB}"/>
          </ac:spMkLst>
        </pc:spChg>
        <pc:spChg chg="mod">
          <ac:chgData name="Sven Van de Velde" userId="00b08bc3e1e83696" providerId="LiveId" clId="{A25D7637-D0B6-4F5D-BABA-66A05ED2ACB9}" dt="2022-11-03T07:28:33.325" v="3765"/>
          <ac:spMkLst>
            <pc:docMk/>
            <pc:sldMk cId="3596223003" sldId="291"/>
            <ac:spMk id="1124" creationId="{52C41EFC-D1A7-525F-3D69-6E4DB1FD1FB6}"/>
          </ac:spMkLst>
        </pc:spChg>
        <pc:spChg chg="mod">
          <ac:chgData name="Sven Van de Velde" userId="00b08bc3e1e83696" providerId="LiveId" clId="{A25D7637-D0B6-4F5D-BABA-66A05ED2ACB9}" dt="2022-11-03T07:28:33.325" v="3765"/>
          <ac:spMkLst>
            <pc:docMk/>
            <pc:sldMk cId="3596223003" sldId="291"/>
            <ac:spMk id="1125" creationId="{38E532C0-2456-D1F9-F7A6-2431DAFE718A}"/>
          </ac:spMkLst>
        </pc:spChg>
        <pc:spChg chg="add mod">
          <ac:chgData name="Sven Van de Velde" userId="00b08bc3e1e83696" providerId="LiveId" clId="{A25D7637-D0B6-4F5D-BABA-66A05ED2ACB9}" dt="2022-11-03T07:29:34.902" v="3794" actId="20577"/>
          <ac:spMkLst>
            <pc:docMk/>
            <pc:sldMk cId="3596223003" sldId="291"/>
            <ac:spMk id="1129" creationId="{26FFF7F2-44A8-C9DE-4B91-E0371322B47C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130" creationId="{3359B503-D539-B745-70BB-36E6AB454D79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2" creationId="{17B3B802-CD03-121D-661F-A54677224927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3" creationId="{CDC86BC0-3684-B559-29FA-4F8CE21614D5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134" creationId="{58BD3919-500F-9117-FE24-DF32C7D7DA9F}"/>
          </ac:spMkLst>
        </pc:spChg>
        <pc:spChg chg="del mod topLvl">
          <ac:chgData name="Sven Van de Velde" userId="00b08bc3e1e83696" providerId="LiveId" clId="{A25D7637-D0B6-4F5D-BABA-66A05ED2ACB9}" dt="2022-11-03T07:29:41.167" v="3795" actId="478"/>
          <ac:spMkLst>
            <pc:docMk/>
            <pc:sldMk cId="3596223003" sldId="291"/>
            <ac:spMk id="1136" creationId="{F221BDA5-3820-80CA-B345-8FE43E15EC03}"/>
          </ac:spMkLst>
        </pc:spChg>
        <pc:spChg chg="del mod topLvl">
          <ac:chgData name="Sven Van de Velde" userId="00b08bc3e1e83696" providerId="LiveId" clId="{A25D7637-D0B6-4F5D-BABA-66A05ED2ACB9}" dt="2022-11-03T07:29:44.013" v="3796" actId="478"/>
          <ac:spMkLst>
            <pc:docMk/>
            <pc:sldMk cId="3596223003" sldId="291"/>
            <ac:spMk id="1137" creationId="{3171F58D-ADCD-EF4A-2BE5-5B8C7C423D9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9" creationId="{0467F8D1-6E6D-B962-4477-E1C28A840958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0" creationId="{CB676C37-FA78-2501-53FD-BBB90E8D162F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2" creationId="{F0394CAB-74DC-B3C2-C081-C28EE3723C9A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3" creationId="{A0E825A2-E187-41CE-74DE-0A77076B2D70}"/>
          </ac:spMkLst>
        </pc:spChg>
        <pc:spChg chg="mod">
          <ac:chgData name="Sven Van de Velde" userId="00b08bc3e1e83696" providerId="LiveId" clId="{A25D7637-D0B6-4F5D-BABA-66A05ED2ACB9}" dt="2022-11-03T08:09:14.383" v="5510" actId="20577"/>
          <ac:spMkLst>
            <pc:docMk/>
            <pc:sldMk cId="3596223003" sldId="291"/>
            <ac:spMk id="1145" creationId="{92835745-503C-4207-000A-405068DBB71F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6" creationId="{3C9B17E4-AA89-38FF-DCB6-CDE04922EA8C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8" creationId="{79CF9685-C6EA-6C57-0ADE-B8C83E9CF858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9" creationId="{9DB17D05-618F-8A2E-4F7D-3878498AF3AA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1" creationId="{4EC1CB0D-ACA2-6A3A-0C81-ECB413F16C17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2" creationId="{0F7C51B7-BD09-3463-2B38-C9F670E617F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4" creationId="{873E3FE9-A812-991E-A1EE-64FAFDAB56A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5" creationId="{721AEA06-57A4-6157-4461-F4666C242013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7" creationId="{AE2A3B4D-F004-E4B4-EADA-82924C8D730C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8" creationId="{FE33FE55-29D5-8676-1000-BEDD6848B636}"/>
          </ac:spMkLst>
        </pc:spChg>
        <pc:spChg chg="mod">
          <ac:chgData name="Sven Van de Velde" userId="00b08bc3e1e83696" providerId="LiveId" clId="{A25D7637-D0B6-4F5D-BABA-66A05ED2ACB9}" dt="2022-11-03T07:29:47.305" v="3797"/>
          <ac:spMkLst>
            <pc:docMk/>
            <pc:sldMk cId="3596223003" sldId="291"/>
            <ac:spMk id="1160" creationId="{F0258E25-A3CA-C6A9-60A6-21999245C29E}"/>
          </ac:spMkLst>
        </pc:spChg>
        <pc:spChg chg="mod">
          <ac:chgData name="Sven Van de Velde" userId="00b08bc3e1e83696" providerId="LiveId" clId="{A25D7637-D0B6-4F5D-BABA-66A05ED2ACB9}" dt="2022-11-03T07:29:47.305" v="3797"/>
          <ac:spMkLst>
            <pc:docMk/>
            <pc:sldMk cId="3596223003" sldId="291"/>
            <ac:spMk id="1161" creationId="{C83C3CC8-A2A8-6B8E-18F6-2922EF58A8DC}"/>
          </ac:spMkLst>
        </pc:spChg>
        <pc:spChg chg="mod">
          <ac:chgData name="Sven Van de Velde" userId="00b08bc3e1e83696" providerId="LiveId" clId="{A25D7637-D0B6-4F5D-BABA-66A05ED2ACB9}" dt="2022-11-03T08:08:27.168" v="5493"/>
          <ac:spMkLst>
            <pc:docMk/>
            <pc:sldMk cId="3596223003" sldId="291"/>
            <ac:spMk id="1167" creationId="{9101E6A3-29FE-D599-C27C-7B50601C4102}"/>
          </ac:spMkLst>
        </pc:spChg>
        <pc:spChg chg="mod">
          <ac:chgData name="Sven Van de Velde" userId="00b08bc3e1e83696" providerId="LiveId" clId="{A25D7637-D0B6-4F5D-BABA-66A05ED2ACB9}" dt="2022-11-03T08:08:27.168" v="5493"/>
          <ac:spMkLst>
            <pc:docMk/>
            <pc:sldMk cId="3596223003" sldId="291"/>
            <ac:spMk id="1168" creationId="{105E7903-DCF5-A3FF-AFA0-895C537F44DB}"/>
          </ac:spMkLst>
        </pc:spChg>
        <pc:spChg chg="add mod">
          <ac:chgData name="Sven Van de Velde" userId="00b08bc3e1e83696" providerId="LiveId" clId="{A25D7637-D0B6-4F5D-BABA-66A05ED2ACB9}" dt="2022-11-03T08:08:40.269" v="5506" actId="20577"/>
          <ac:spMkLst>
            <pc:docMk/>
            <pc:sldMk cId="3596223003" sldId="291"/>
            <ac:spMk id="1169" creationId="{666E9773-62F9-55BD-DA4F-D62E7C5696DF}"/>
          </ac:spMkLst>
        </pc:spChg>
        <pc:spChg chg="add mod">
          <ac:chgData name="Sven Van de Velde" userId="00b08bc3e1e83696" providerId="LiveId" clId="{A25D7637-D0B6-4F5D-BABA-66A05ED2ACB9}" dt="2022-11-03T08:39:03.292" v="5764"/>
          <ac:spMkLst>
            <pc:docMk/>
            <pc:sldMk cId="3596223003" sldId="291"/>
            <ac:spMk id="1170" creationId="{9450E491-2A90-B919-E3E0-E175276C7B0A}"/>
          </ac:spMkLst>
        </pc:spChg>
        <pc:spChg chg="add mod">
          <ac:chgData name="Sven Van de Velde" userId="00b08bc3e1e83696" providerId="LiveId" clId="{A25D7637-D0B6-4F5D-BABA-66A05ED2ACB9}" dt="2022-11-03T08:39:03.292" v="5764"/>
          <ac:spMkLst>
            <pc:docMk/>
            <pc:sldMk cId="3596223003" sldId="291"/>
            <ac:spMk id="1171" creationId="{7BB72053-7F00-B53F-8DA8-6F3B56AAFF3A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2" creationId="{61E754CD-C0EA-A12F-DBBE-B7C06EE46A89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3" creationId="{ADCC1969-EBD4-B856-935E-ED2082B58841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4" creationId="{B5CDBCB0-B48B-6B31-3F9E-3DC4F61B640D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5" creationId="{2F00BD23-FEEC-EC5A-32E5-2C09AAAD572D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6" creationId="{71A2F737-3F49-3787-B815-F2C160DAF92D}"/>
          </ac:spMkLst>
        </pc:s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4" creationId="{A179F400-CEF4-EC4C-CC34-8560FEC5D2C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" creationId="{015365FD-AAE6-4C3F-4F08-F82342ECE5F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" creationId="{4031A0B4-F1A1-75A0-0A4E-8E3F2A66CBB6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4" creationId="{79C06515-3939-108B-0114-954E50238D5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7" creationId="{5916FB45-DF6F-06A2-5894-27E56FC30FF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2" creationId="{6080E9EF-FB40-3EF7-2773-0F6DBA48E50B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6" creationId="{97A34971-3C0E-8870-401A-87373D564F4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9" creationId="{2C469C6B-1532-931F-7FFB-5917F724DF3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32" creationId="{9634F04E-A961-C418-B966-0F831583E77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36" creationId="{1B0C8CCC-48F6-829D-0A65-D4194B37B326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39" creationId="{0B99CD10-1F2E-CBA9-7796-F7F0B2068399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44" creationId="{572B3C8A-586D-6EA2-9C4F-62770859EC7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47" creationId="{B2DE96BB-5EDD-C9C0-CEDD-6DB66AE6070A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50" creationId="{52035E1A-3BBC-633A-C5F3-2087754515F9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55" creationId="{8E72306F-1DD9-6783-AE2B-2EB26BECE6B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65" creationId="{46B940FB-4224-E8A1-35DB-636F0FD4EDA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68" creationId="{95630DB8-5FFA-6E63-AA24-9D9FD244E14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71" creationId="{E9851AAE-1147-A351-75D3-60F8DE39FBC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75" creationId="{B24E238A-64E2-A471-A18E-A22A2648ACA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77" creationId="{5EF1FD5A-04B3-9C5E-46B9-5A9F0EBCCC1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0" creationId="{1BC72B7F-227C-729D-71E6-2EA43527653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3" creationId="{45EF90B2-4339-DBC6-1B31-E97011B7E47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6" creationId="{5EF516AF-AD56-2B37-524A-E1B3BBBE285B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" creationId="{C1A6D8EC-E343-2D1E-77BC-35495A3CAB9A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" creationId="{69AF2437-1496-AEBA-2CFC-39B2A51F4E8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4" creationId="{5ED4F2AA-1046-90E8-35EF-D1EFC3EC633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7" creationId="{DEFD09B5-2EA3-DDB6-7083-1E7879D51C5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2" creationId="{13568B5C-8779-1A0C-5A11-05814DAA868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3" creationId="{3F83969A-63ED-1D8D-EC11-90ABBED0EF6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6" creationId="{70B8D854-38E0-FD2F-D84B-A5CCF5BEC65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9" creationId="{EE371972-D057-FD8F-2FE3-8D0366EAEFF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22" creationId="{2FEE505E-76E2-2050-EE8E-B95352918F0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25" creationId="{D370A350-1F18-96BC-9E23-DB22D7E718C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99" creationId="{8EE37136-BA54-20A6-BD9D-E5C911F1E69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02" creationId="{652EB252-211D-033C-E9B4-E51B329DDE08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05" creationId="{574D6674-2D85-D55A-F777-0D85CB90525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08" creationId="{5EC0E9C9-84B5-D50E-6B33-666F6B1DCF0E}"/>
          </ac:grpSpMkLst>
        </pc:grpChg>
        <pc:grpChg chg="add del mod">
          <ac:chgData name="Sven Van de Velde" userId="00b08bc3e1e83696" providerId="LiveId" clId="{A25D7637-D0B6-4F5D-BABA-66A05ED2ACB9}" dt="2022-11-03T07:24:21.810" v="3658" actId="478"/>
          <ac:grpSpMkLst>
            <pc:docMk/>
            <pc:sldMk cId="3596223003" sldId="291"/>
            <ac:grpSpMk id="911" creationId="{EB8FE009-BF03-1489-2D3C-713D2BC8B9A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2" creationId="{00D2A421-01F1-2471-2EAB-B7949028C528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5" creationId="{C9FDE3AA-1CF1-3D5A-FA33-2842F761844A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8" creationId="{F906D648-8A73-F07F-4620-D1B86D983CE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21" creationId="{CD45DDC5-2ECD-F307-69E1-414311BCDE5C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927" creationId="{51450AF0-3132-23F4-A0FF-2ECC007D193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31" creationId="{B8FE572A-2548-3547-4FEA-A07FD215DF41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33" creationId="{DC20BB31-7A18-CAAC-11FC-448991488B66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38" creationId="{ADE99890-0E4E-AFDF-0C8F-F1E59898BB8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44" creationId="{1EEFDD37-D3BD-E546-8054-B0B48ABD75E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48" creationId="{1D2C2CCF-14EA-029D-70CE-E2D247BB4E6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1" creationId="{6E028DF2-D5BF-BDBF-F663-4751D46DFE9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4" creationId="{EC504326-C992-D84B-FBEC-A25AE8D6ED2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7" creationId="{8304DFE7-0538-19B2-B4A5-6D013030D50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2" creationId="{8A54152F-8D02-FBA7-DEA0-5035BFB3DC4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6" creationId="{A91B0C14-C7E2-EA24-D599-1B7DB626B2D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9" creationId="{62AAC955-E779-9B9F-F67E-0F88239C46CC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72" creationId="{182E0B41-7D88-0656-097E-1DD7BA50E03E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76" creationId="{ABDAD3B7-C7FE-0151-C8BA-67F157D0870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77" creationId="{FDDF5B5A-6795-2588-86EC-FE9754D68AC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82" creationId="{A70E7B81-B8AC-A0BA-082A-482AE1C418F1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86" creationId="{DEDDAC69-0696-833B-E251-7190A0ED2B41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91" creationId="{F02717AF-07F2-4678-C69A-861BA3D120D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2" creationId="{A7684C04-A016-D2EC-E9B1-C4B7784A637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5" creationId="{6237AC1A-83EA-0657-2B4A-C23E508355E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8" creationId="{6C0B2AF5-60CB-4E8E-86EE-08E4B307D6C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1" creationId="{D3E274B9-9FB3-C4A3-0FBA-DB04FF8FE82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4" creationId="{8F03D831-3AC6-F5B0-0F36-B6F94C24BCCC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09" creationId="{CF3E819B-54A5-897F-93EE-F3D4B9018BD9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0" creationId="{E6FD8A10-8286-C004-E265-A4F973E4B06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5" creationId="{9DE22BC5-172F-3A92-9140-A9FFBE39DFC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9" creationId="{C76BD8A1-18C4-99A3-2B5D-4BBBBE32ACE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22" creationId="{1F9F817C-A697-298B-2869-54FE925C6CF8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25" creationId="{7EBD58EF-2426-9726-D100-F96838964D82}"/>
          </ac:grpSpMkLst>
        </pc:grpChg>
        <pc:grpChg chg="add del mod">
          <ac:chgData name="Sven Van de Velde" userId="00b08bc3e1e83696" providerId="LiveId" clId="{A25D7637-D0B6-4F5D-BABA-66A05ED2ACB9}" dt="2022-11-03T07:27:11.543" v="3707" actId="478"/>
          <ac:grpSpMkLst>
            <pc:docMk/>
            <pc:sldMk cId="3596223003" sldId="291"/>
            <ac:grpSpMk id="1030" creationId="{5B50133B-9DBE-BE70-71A5-91F1928E783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1" creationId="{B7819C40-8CFD-3C12-6363-6E1AE0BC2CC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4" creationId="{F7392859-F4A3-8056-C483-2158D1A725F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7" creationId="{F29AEFAA-FAE8-D05C-C368-B08757B27EF5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40" creationId="{CA5A5402-C308-2D46-6735-3E42D281839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48" creationId="{84E8710A-58C9-AA1B-B725-A1C37F9FC712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52" creationId="{055D1DDA-8526-2617-4C24-A04D1E2E607A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055" creationId="{3144F0D2-EDF7-F0F3-35AC-56EB71C34DA2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58" creationId="{8F8766A7-95D0-2777-E543-CEBF8EEA06D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1" creationId="{86989B25-0D1D-D845-A4DC-428E9016CB91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4" creationId="{33C9E5D0-D79F-FD76-01E4-B572284EDDCB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7" creationId="{A48EA0D5-B8FD-84FB-ED1D-733F8AC87B75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70" creationId="{8E467E27-D8A6-174B-F4FF-A2FC93C0F458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73" creationId="{DDFABB72-FF8A-7130-31DB-67BCEFF3873E}"/>
          </ac:grpSpMkLst>
        </pc:grpChg>
        <pc:grpChg chg="del mod">
          <ac:chgData name="Sven Van de Velde" userId="00b08bc3e1e83696" providerId="LiveId" clId="{A25D7637-D0B6-4F5D-BABA-66A05ED2ACB9}" dt="2022-11-03T07:33:30.355" v="3834" actId="478"/>
          <ac:grpSpMkLst>
            <pc:docMk/>
            <pc:sldMk cId="3596223003" sldId="291"/>
            <ac:grpSpMk id="1074" creationId="{EECFA80B-DC08-6F05-53F6-B709F48527C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0" creationId="{4E5017AE-3ABA-4022-892B-845E971E776A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4" creationId="{A11C6F61-1BE0-D753-FE7B-66C9A563543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7" creationId="{05371032-FEA2-7C11-741E-385488FB2F1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92" creationId="{2BCB7CF2-26DE-6152-9E99-047CFC8AF682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96" creationId="{3D322AD1-1EDB-A5A3-3792-F337993E7BC3}"/>
          </ac:grpSpMkLst>
        </pc:grpChg>
        <pc:grpChg chg="add del mod">
          <ac:chgData name="Sven Van de Velde" userId="00b08bc3e1e83696" providerId="LiveId" clId="{A25D7637-D0B6-4F5D-BABA-66A05ED2ACB9}" dt="2022-11-03T07:28:30.558" v="3764" actId="478"/>
          <ac:grpSpMkLst>
            <pc:docMk/>
            <pc:sldMk cId="3596223003" sldId="291"/>
            <ac:grpSpMk id="1099" creationId="{A0C6B6E4-D65E-F1F7-D059-7452ABE62A6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02" creationId="{97167BBA-D7AC-13C9-0071-302EE49D85D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05" creationId="{26C8977D-4621-ED59-9E14-C6890D4C3BB3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108" creationId="{83DB31E5-BCC6-BA9B-2EB4-FA33FC29631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1" creationId="{DD3D0787-CB61-7F45-43C5-2D37581AE5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4" creationId="{6DCF4733-9F65-5D36-71E8-9303653ABA6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7" creationId="{61A29530-C1EC-6B98-A9B3-9A44BA90422F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23" creationId="{92154D00-963C-0248-9536-FF89AD4598F2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31" creationId="{D473DB08-DAE2-498B-31CA-D881CBC01356}"/>
          </ac:grpSpMkLst>
        </pc:grpChg>
        <pc:grpChg chg="add del mod">
          <ac:chgData name="Sven Van de Velde" userId="00b08bc3e1e83696" providerId="LiveId" clId="{A25D7637-D0B6-4F5D-BABA-66A05ED2ACB9}" dt="2022-11-03T07:29:41.167" v="3795" actId="478"/>
          <ac:grpSpMkLst>
            <pc:docMk/>
            <pc:sldMk cId="3596223003" sldId="291"/>
            <ac:grpSpMk id="1135" creationId="{6DD15641-415F-5FA5-554B-1FEF3B1EEC3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38" creationId="{2852A214-29DB-9B1E-540A-AA55B8BC39CF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41" creationId="{78206F1B-B94D-DB87-0881-5DB34E2C349D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144" creationId="{E71CCC2C-B1C2-2CED-E94B-96D6DE6442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47" creationId="{4BE9DFE0-7E41-74AC-F51A-FF4DFEBEAE26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0" creationId="{F741C308-5B13-A148-979A-010311EF3D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3" creationId="{B3D2F188-03F9-FE5A-8F4D-C7F46E9D02C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6" creationId="{D36124D5-3718-8763-CB37-FB36F7F5CA7D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9" creationId="{35143E95-C9CE-ED6A-2380-DA9A9424667D}"/>
          </ac:grpSpMkLst>
        </pc:grpChg>
        <pc:grpChg chg="add mod">
          <ac:chgData name="Sven Van de Velde" userId="00b08bc3e1e83696" providerId="LiveId" clId="{A25D7637-D0B6-4F5D-BABA-66A05ED2ACB9}" dt="2022-11-03T08:08:30.815" v="5494" actId="1076"/>
          <ac:grpSpMkLst>
            <pc:docMk/>
            <pc:sldMk cId="3596223003" sldId="291"/>
            <ac:grpSpMk id="1166" creationId="{2AC5B065-5E18-BCDE-5771-9DC3AD95D7B4}"/>
          </ac:grpSpMkLst>
        </pc:grp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20" creationId="{7294FB71-D5DC-D59E-2EB5-3D1125998614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40" creationId="{D2CE0841-42A7-9CFE-7F6C-7019F17CD5B5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43" creationId="{D8666CAE-F9F5-9337-3340-60AE08D6A05F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89" creationId="{8660EEF3-14BA-A50F-7C7B-DF7EA14A5B30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91" creationId="{A3824B70-7E84-3699-ED63-579B723AD578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2" creationId="{9C845557-5B6D-938B-9146-7FD9EDE8703F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24" creationId="{C3D11584-0669-645E-D057-4CB880E63F86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30" creationId="{46B8B6CA-107A-8ED7-071B-58F7D646E256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73" creationId="{E962EDB2-8588-0254-4011-5305EA99EBAC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43" creationId="{22F3C20F-D152-71BD-F024-D3E70840D37E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77" creationId="{1BA52AAC-69E4-3FA2-5D9E-695CD48E25B3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83" creationId="{EAFE1223-8636-4DD7-551F-B298CDBC7EBE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20" creationId="{F047655C-FCAD-A676-F2E5-F671189B4ABF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26" creationId="{9246C3BF-0DB7-5031-692E-3BCCDE5C8872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63" creationId="{4624CECC-D66F-FEA1-F8DD-F383E2F1EA3C}"/>
          </ac:cxnSpMkLst>
        </pc:cxnChg>
      </pc:sldChg>
      <pc:sldMasterChg chg="addSp delSp modSp mod modSldLayout">
        <pc:chgData name="Sven Van de Velde" userId="00b08bc3e1e83696" providerId="LiveId" clId="{A25D7637-D0B6-4F5D-BABA-66A05ED2ACB9}" dt="2022-11-03T11:26:34.031" v="7766" actId="1036"/>
        <pc:sldMasterMkLst>
          <pc:docMk/>
          <pc:sldMasterMk cId="2028034949" sldId="2147483862"/>
        </pc:sldMasterMkLst>
        <pc:spChg chg="mod">
          <ac:chgData name="Sven Van de Velde" userId="00b08bc3e1e83696" providerId="LiveId" clId="{A25D7637-D0B6-4F5D-BABA-66A05ED2ACB9}" dt="2022-11-03T11:26:12.229" v="7758" actId="14100"/>
          <ac:spMkLst>
            <pc:docMk/>
            <pc:sldMasterMk cId="2028034949" sldId="2147483862"/>
            <ac:spMk id="2" creationId="{00000000-0000-0000-0000-000000000000}"/>
          </ac:spMkLst>
        </pc:spChg>
        <pc:spChg chg="mod">
          <ac:chgData name="Sven Van de Velde" userId="00b08bc3e1e83696" providerId="LiveId" clId="{A25D7637-D0B6-4F5D-BABA-66A05ED2ACB9}" dt="2022-11-03T11:26:16.250" v="7759" actId="14100"/>
          <ac:spMkLst>
            <pc:docMk/>
            <pc:sldMasterMk cId="2028034949" sldId="2147483862"/>
            <ac:spMk id="3" creationId="{00000000-0000-0000-0000-000000000000}"/>
          </ac:spMkLst>
        </pc:spChg>
        <pc:spChg chg="del mod">
          <ac:chgData name="Sven Van de Velde" userId="00b08bc3e1e83696" providerId="LiveId" clId="{A25D7637-D0B6-4F5D-BABA-66A05ED2ACB9}" dt="2022-11-03T08:53:36.876" v="6042" actId="478"/>
          <ac:spMkLst>
            <pc:docMk/>
            <pc:sldMasterMk cId="2028034949" sldId="2147483862"/>
            <ac:spMk id="4" creationId="{00000000-0000-0000-0000-000000000000}"/>
          </ac:spMkLst>
        </pc:spChg>
        <pc:spChg chg="del mod">
          <ac:chgData name="Sven Van de Velde" userId="00b08bc3e1e83696" providerId="LiveId" clId="{A25D7637-D0B6-4F5D-BABA-66A05ED2ACB9}" dt="2022-11-03T08:53:36.876" v="6042" actId="478"/>
          <ac:spMkLst>
            <pc:docMk/>
            <pc:sldMasterMk cId="2028034949" sldId="2147483862"/>
            <ac:spMk id="5" creationId="{00000000-0000-0000-0000-000000000000}"/>
          </ac:spMkLst>
        </pc:spChg>
        <pc:spChg chg="mod">
          <ac:chgData name="Sven Van de Velde" userId="00b08bc3e1e83696" providerId="LiveId" clId="{A25D7637-D0B6-4F5D-BABA-66A05ED2ACB9}" dt="2022-11-03T08:54:13.078" v="6053" actId="403"/>
          <ac:spMkLst>
            <pc:docMk/>
            <pc:sldMasterMk cId="2028034949" sldId="2147483862"/>
            <ac:spMk id="6" creationId="{00000000-0000-0000-0000-000000000000}"/>
          </ac:spMkLst>
        </pc:spChg>
        <pc:picChg chg="add del mod">
          <ac:chgData name="Sven Van de Velde" userId="00b08bc3e1e83696" providerId="LiveId" clId="{A25D7637-D0B6-4F5D-BABA-66A05ED2ACB9}" dt="2022-11-03T08:53:36.876" v="6042" actId="478"/>
          <ac:picMkLst>
            <pc:docMk/>
            <pc:sldMasterMk cId="2028034949" sldId="2147483862"/>
            <ac:picMk id="7" creationId="{00000000-0000-0000-0000-000000000000}"/>
          </ac:picMkLst>
        </pc:picChg>
        <pc:sldLayoutChg chg="delSp modSp mod">
          <pc:chgData name="Sven Van de Velde" userId="00b08bc3e1e83696" providerId="LiveId" clId="{A25D7637-D0B6-4F5D-BABA-66A05ED2ACB9}" dt="2022-11-03T11:26:34.031" v="7766" actId="1036"/>
          <pc:sldLayoutMkLst>
            <pc:docMk/>
            <pc:sldMasterMk cId="2028034949" sldId="2147483862"/>
            <pc:sldLayoutMk cId="3887544103" sldId="2147483866"/>
          </pc:sldLayoutMkLst>
          <pc:spChg chg="mod">
            <ac:chgData name="Sven Van de Velde" userId="00b08bc3e1e83696" providerId="LiveId" clId="{A25D7637-D0B6-4F5D-BABA-66A05ED2ACB9}" dt="2022-11-03T11:26:34.031" v="7766" actId="1036"/>
            <ac:spMkLst>
              <pc:docMk/>
              <pc:sldMasterMk cId="2028034949" sldId="2147483862"/>
              <pc:sldLayoutMk cId="3887544103" sldId="2147483866"/>
              <ac:spMk id="2" creationId="{00000000-0000-0000-0000-000000000000}"/>
            </ac:spMkLst>
          </pc:spChg>
          <pc:spChg chg="mod">
            <ac:chgData name="Sven Van de Velde" userId="00b08bc3e1e83696" providerId="LiveId" clId="{A25D7637-D0B6-4F5D-BABA-66A05ED2ACB9}" dt="2022-11-03T11:23:23.869" v="7745" actId="3064"/>
            <ac:spMkLst>
              <pc:docMk/>
              <pc:sldMasterMk cId="2028034949" sldId="2147483862"/>
              <pc:sldLayoutMk cId="3887544103" sldId="2147483866"/>
              <ac:spMk id="3" creationId="{00000000-0000-0000-0000-000000000000}"/>
            </ac:spMkLst>
          </pc:spChg>
          <pc:spChg chg="mod">
            <ac:chgData name="Sven Van de Velde" userId="00b08bc3e1e83696" providerId="LiveId" clId="{A25D7637-D0B6-4F5D-BABA-66A05ED2ACB9}" dt="2022-11-03T11:23:23.869" v="7745" actId="3064"/>
            <ac:spMkLst>
              <pc:docMk/>
              <pc:sldMasterMk cId="2028034949" sldId="2147483862"/>
              <pc:sldLayoutMk cId="3887544103" sldId="2147483866"/>
              <ac:spMk id="4" creationId="{00000000-0000-0000-0000-000000000000}"/>
            </ac:spMkLst>
          </pc:spChg>
          <pc:spChg chg="del">
            <ac:chgData name="Sven Van de Velde" userId="00b08bc3e1e83696" providerId="LiveId" clId="{A25D7637-D0B6-4F5D-BABA-66A05ED2ACB9}" dt="2022-11-03T11:22:04.187" v="7726" actId="478"/>
            <ac:spMkLst>
              <pc:docMk/>
              <pc:sldMasterMk cId="2028034949" sldId="2147483862"/>
              <pc:sldLayoutMk cId="3887544103" sldId="2147483866"/>
              <ac:spMk id="5" creationId="{00000000-0000-0000-0000-000000000000}"/>
            </ac:spMkLst>
          </pc:spChg>
          <pc:spChg chg="del">
            <ac:chgData name="Sven Van de Velde" userId="00b08bc3e1e83696" providerId="LiveId" clId="{A25D7637-D0B6-4F5D-BABA-66A05ED2ACB9}" dt="2022-11-03T11:22:04.187" v="7726" actId="478"/>
            <ac:spMkLst>
              <pc:docMk/>
              <pc:sldMasterMk cId="2028034949" sldId="2147483862"/>
              <pc:sldLayoutMk cId="3887544103" sldId="2147483866"/>
              <ac:spMk id="6" creationId="{00000000-0000-0000-0000-000000000000}"/>
            </ac:spMkLst>
          </pc:spChg>
        </pc:sldLayoutChg>
      </pc:sldMasterChg>
    </pc:docChg>
  </pc:docChgLst>
  <pc:docChgLst>
    <pc:chgData name="Sven Van de Velde" userId="00b08bc3e1e83696" providerId="LiveId" clId="{04846B10-B81F-4319-83C5-8745F8B6E8C7}"/>
    <pc:docChg chg="undo custSel addSld delSld modSld sldOrd">
      <pc:chgData name="Sven Van de Velde" userId="00b08bc3e1e83696" providerId="LiveId" clId="{04846B10-B81F-4319-83C5-8745F8B6E8C7}" dt="2023-01-02T11:46:05.157" v="396" actId="47"/>
      <pc:docMkLst>
        <pc:docMk/>
      </pc:docMkLst>
      <pc:sldChg chg="modSp">
        <pc:chgData name="Sven Van de Velde" userId="00b08bc3e1e83696" providerId="LiveId" clId="{04846B10-B81F-4319-83C5-8745F8B6E8C7}" dt="2023-01-02T09:50:46.480" v="279" actId="207"/>
        <pc:sldMkLst>
          <pc:docMk/>
          <pc:sldMk cId="234459511" sldId="271"/>
        </pc:sldMkLst>
        <pc:graphicFrameChg chg="mod">
          <ac:chgData name="Sven Van de Velde" userId="00b08bc3e1e83696" providerId="LiveId" clId="{04846B10-B81F-4319-83C5-8745F8B6E8C7}" dt="2023-01-02T09:50:46.480" v="279" actId="207"/>
          <ac:graphicFrameMkLst>
            <pc:docMk/>
            <pc:sldMk cId="234459511" sldId="271"/>
            <ac:graphicFrameMk id="4" creationId="{06FE16F9-2E81-59CA-FD8B-6E6C773A41C3}"/>
          </ac:graphicFrameMkLst>
        </pc:graphicFrameChg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2222857687" sldId="272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1230013644" sldId="274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967135320" sldId="275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2454053272" sldId="276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4148698452" sldId="277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3735049606" sldId="278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4115854679" sldId="279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711409152" sldId="280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706231973" sldId="281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1160777227" sldId="282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509951033" sldId="283"/>
        </pc:sldMkLst>
      </pc:sldChg>
      <pc:sldChg chg="modSp del mod">
        <pc:chgData name="Sven Van de Velde" userId="00b08bc3e1e83696" providerId="LiveId" clId="{04846B10-B81F-4319-83C5-8745F8B6E8C7}" dt="2023-01-02T11:46:05.157" v="396" actId="47"/>
        <pc:sldMkLst>
          <pc:docMk/>
          <pc:sldMk cId="4115937286" sldId="284"/>
        </pc:sldMkLst>
        <pc:spChg chg="mod">
          <ac:chgData name="Sven Van de Velde" userId="00b08bc3e1e83696" providerId="LiveId" clId="{04846B10-B81F-4319-83C5-8745F8B6E8C7}" dt="2023-01-02T11:45:37.251" v="395" actId="20577"/>
          <ac:spMkLst>
            <pc:docMk/>
            <pc:sldMk cId="4115937286" sldId="284"/>
            <ac:spMk id="5" creationId="{30C117E8-F17F-AD99-47F1-2E4D30DA6AD5}"/>
          </ac:spMkLst>
        </pc:spChg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1509057750" sldId="285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3301967808" sldId="286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1531124762" sldId="287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3709024791" sldId="288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4042405791" sldId="289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2892713763" sldId="290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3761309137" sldId="291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2694642445" sldId="292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2725842886" sldId="293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2190130193" sldId="295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3114016152" sldId="296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344146925" sldId="297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2293759913" sldId="298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692600513" sldId="299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1050623229" sldId="301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4224974423" sldId="302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1577221242" sldId="303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937863487" sldId="304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2833957374" sldId="305"/>
        </pc:sldMkLst>
      </pc:sldChg>
      <pc:sldChg chg="del">
        <pc:chgData name="Sven Van de Velde" userId="00b08bc3e1e83696" providerId="LiveId" clId="{04846B10-B81F-4319-83C5-8745F8B6E8C7}" dt="2023-01-02T11:46:05.157" v="396" actId="47"/>
        <pc:sldMkLst>
          <pc:docMk/>
          <pc:sldMk cId="3197425873" sldId="306"/>
        </pc:sldMkLst>
      </pc:sldChg>
      <pc:sldChg chg="addSp delSp modSp new mod ord modClrScheme chgLayout">
        <pc:chgData name="Sven Van de Velde" userId="00b08bc3e1e83696" providerId="LiveId" clId="{04846B10-B81F-4319-83C5-8745F8B6E8C7}" dt="2023-01-02T10:11:14.944" v="394" actId="14100"/>
        <pc:sldMkLst>
          <pc:docMk/>
          <pc:sldMk cId="2224678083" sldId="307"/>
        </pc:sldMkLst>
        <pc:spChg chg="del">
          <ac:chgData name="Sven Van de Velde" userId="00b08bc3e1e83696" providerId="LiveId" clId="{04846B10-B81F-4319-83C5-8745F8B6E8C7}" dt="2023-01-02T09:25:23.315" v="3" actId="700"/>
          <ac:spMkLst>
            <pc:docMk/>
            <pc:sldMk cId="2224678083" sldId="307"/>
            <ac:spMk id="2" creationId="{001EC80B-F859-B3A0-A435-FFDD58D3A81A}"/>
          </ac:spMkLst>
        </pc:spChg>
        <pc:spChg chg="del">
          <ac:chgData name="Sven Van de Velde" userId="00b08bc3e1e83696" providerId="LiveId" clId="{04846B10-B81F-4319-83C5-8745F8B6E8C7}" dt="2023-01-02T09:25:23.315" v="3" actId="700"/>
          <ac:spMkLst>
            <pc:docMk/>
            <pc:sldMk cId="2224678083" sldId="307"/>
            <ac:spMk id="3" creationId="{76163BE2-0F0C-5892-BE2B-F0F1FD3EB9F6}"/>
          </ac:spMkLst>
        </pc:spChg>
        <pc:spChg chg="add mod ord">
          <ac:chgData name="Sven Van de Velde" userId="00b08bc3e1e83696" providerId="LiveId" clId="{04846B10-B81F-4319-83C5-8745F8B6E8C7}" dt="2023-01-02T10:08:12.340" v="375" actId="166"/>
          <ac:spMkLst>
            <pc:docMk/>
            <pc:sldMk cId="2224678083" sldId="307"/>
            <ac:spMk id="4" creationId="{34E1A437-B8B4-CD65-C3FE-EEDACB8569D6}"/>
          </ac:spMkLst>
        </pc:spChg>
        <pc:spChg chg="add del mod">
          <ac:chgData name="Sven Van de Velde" userId="00b08bc3e1e83696" providerId="LiveId" clId="{04846B10-B81F-4319-83C5-8745F8B6E8C7}" dt="2023-01-02T09:27:33.619" v="59"/>
          <ac:spMkLst>
            <pc:docMk/>
            <pc:sldMk cId="2224678083" sldId="307"/>
            <ac:spMk id="5" creationId="{83788809-DA7F-4CE2-4BEE-0E7A0C20D491}"/>
          </ac:spMkLst>
        </pc:spChg>
        <pc:spChg chg="add del mod">
          <ac:chgData name="Sven Van de Velde" userId="00b08bc3e1e83696" providerId="LiveId" clId="{04846B10-B81F-4319-83C5-8745F8B6E8C7}" dt="2023-01-02T09:27:37.023" v="61"/>
          <ac:spMkLst>
            <pc:docMk/>
            <pc:sldMk cId="2224678083" sldId="307"/>
            <ac:spMk id="6" creationId="{23A273CB-4999-5DE3-01ED-C1360A376674}"/>
          </ac:spMkLst>
        </pc:spChg>
        <pc:spChg chg="add del mod">
          <ac:chgData name="Sven Van de Velde" userId="00b08bc3e1e83696" providerId="LiveId" clId="{04846B10-B81F-4319-83C5-8745F8B6E8C7}" dt="2023-01-02T09:29:55.091" v="64" actId="478"/>
          <ac:spMkLst>
            <pc:docMk/>
            <pc:sldMk cId="2224678083" sldId="307"/>
            <ac:spMk id="8" creationId="{CE3EFFD6-C81C-1C89-6D28-E7A471BBDD95}"/>
          </ac:spMkLst>
        </pc:spChg>
        <pc:picChg chg="add mod">
          <ac:chgData name="Sven Van de Velde" userId="00b08bc3e1e83696" providerId="LiveId" clId="{04846B10-B81F-4319-83C5-8745F8B6E8C7}" dt="2023-01-02T10:11:12.598" v="393" actId="14100"/>
          <ac:picMkLst>
            <pc:docMk/>
            <pc:sldMk cId="2224678083" sldId="307"/>
            <ac:picMk id="3" creationId="{EAAD96E7-ABF9-B341-BCA5-80CB26714A30}"/>
          </ac:picMkLst>
        </pc:picChg>
        <pc:picChg chg="add mod">
          <ac:chgData name="Sven Van de Velde" userId="00b08bc3e1e83696" providerId="LiveId" clId="{04846B10-B81F-4319-83C5-8745F8B6E8C7}" dt="2023-01-02T10:10:57.249" v="391" actId="14861"/>
          <ac:picMkLst>
            <pc:docMk/>
            <pc:sldMk cId="2224678083" sldId="307"/>
            <ac:picMk id="6" creationId="{0D062A95-7042-40F8-8B43-4E685D8AF445}"/>
          </ac:picMkLst>
        </pc:picChg>
        <pc:picChg chg="add mod ord">
          <ac:chgData name="Sven Van de Velde" userId="00b08bc3e1e83696" providerId="LiveId" clId="{04846B10-B81F-4319-83C5-8745F8B6E8C7}" dt="2023-01-02T10:10:36.521" v="390" actId="14861"/>
          <ac:picMkLst>
            <pc:docMk/>
            <pc:sldMk cId="2224678083" sldId="307"/>
            <ac:picMk id="10" creationId="{BADFECCD-ACC3-85C4-8E30-F62657D09153}"/>
          </ac:picMkLst>
        </pc:picChg>
        <pc:picChg chg="add mod">
          <ac:chgData name="Sven Van de Velde" userId="00b08bc3e1e83696" providerId="LiveId" clId="{04846B10-B81F-4319-83C5-8745F8B6E8C7}" dt="2023-01-02T10:10:36.521" v="390" actId="14861"/>
          <ac:picMkLst>
            <pc:docMk/>
            <pc:sldMk cId="2224678083" sldId="307"/>
            <ac:picMk id="12" creationId="{78B43116-36CF-96F8-4D7C-807466B35F2B}"/>
          </ac:picMkLst>
        </pc:picChg>
        <pc:picChg chg="add del mod">
          <ac:chgData name="Sven Van de Velde" userId="00b08bc3e1e83696" providerId="LiveId" clId="{04846B10-B81F-4319-83C5-8745F8B6E8C7}" dt="2023-01-02T09:37:09.606" v="92" actId="478"/>
          <ac:picMkLst>
            <pc:docMk/>
            <pc:sldMk cId="2224678083" sldId="307"/>
            <ac:picMk id="14" creationId="{D550BEB6-7DF8-5AC6-661B-D0EB997DCBF5}"/>
          </ac:picMkLst>
        </pc:picChg>
        <pc:picChg chg="add mod">
          <ac:chgData name="Sven Van de Velde" userId="00b08bc3e1e83696" providerId="LiveId" clId="{04846B10-B81F-4319-83C5-8745F8B6E8C7}" dt="2023-01-02T10:11:09.789" v="392" actId="14100"/>
          <ac:picMkLst>
            <pc:docMk/>
            <pc:sldMk cId="2224678083" sldId="307"/>
            <ac:picMk id="16" creationId="{5AC560A1-434D-F39B-BD2F-66C5C67C2534}"/>
          </ac:picMkLst>
        </pc:picChg>
        <pc:picChg chg="add mod">
          <ac:chgData name="Sven Van de Velde" userId="00b08bc3e1e83696" providerId="LiveId" clId="{04846B10-B81F-4319-83C5-8745F8B6E8C7}" dt="2023-01-02T10:11:14.944" v="394" actId="14100"/>
          <ac:picMkLst>
            <pc:docMk/>
            <pc:sldMk cId="2224678083" sldId="307"/>
            <ac:picMk id="18" creationId="{D6ECCD48-2E9A-B655-A4EC-7A1E3EB0EEDC}"/>
          </ac:picMkLst>
        </pc:picChg>
      </pc:sldChg>
      <pc:sldChg chg="addSp delSp modSp new mod ord setBg delDesignElem chgLayout">
        <pc:chgData name="Sven Van de Velde" userId="00b08bc3e1e83696" providerId="LiveId" clId="{04846B10-B81F-4319-83C5-8745F8B6E8C7}" dt="2023-01-02T10:04:50.069" v="335" actId="20577"/>
        <pc:sldMkLst>
          <pc:docMk/>
          <pc:sldMk cId="228293620" sldId="308"/>
        </pc:sldMkLst>
        <pc:spChg chg="add del mod ord">
          <ac:chgData name="Sven Van de Velde" userId="00b08bc3e1e83696" providerId="LiveId" clId="{04846B10-B81F-4319-83C5-8745F8B6E8C7}" dt="2023-01-02T09:47:09.983" v="161" actId="478"/>
          <ac:spMkLst>
            <pc:docMk/>
            <pc:sldMk cId="228293620" sldId="308"/>
            <ac:spMk id="2" creationId="{5771DED0-0DD6-73E3-4DB0-C0A42E0C2943}"/>
          </ac:spMkLst>
        </pc:spChg>
        <pc:spChg chg="add mod">
          <ac:chgData name="Sven Van de Velde" userId="00b08bc3e1e83696" providerId="LiveId" clId="{04846B10-B81F-4319-83C5-8745F8B6E8C7}" dt="2023-01-02T10:04:50.069" v="335" actId="20577"/>
          <ac:spMkLst>
            <pc:docMk/>
            <pc:sldMk cId="228293620" sldId="308"/>
            <ac:spMk id="9" creationId="{8992E982-D388-CF9C-49F5-71BE1F66E49D}"/>
          </ac:spMkLst>
        </pc:spChg>
        <pc:grpChg chg="add del">
          <ac:chgData name="Sven Van de Velde" userId="00b08bc3e1e83696" providerId="LiveId" clId="{04846B10-B81F-4319-83C5-8745F8B6E8C7}" dt="2023-01-02T09:47:17.048" v="162" actId="700"/>
          <ac:grpSpMkLst>
            <pc:docMk/>
            <pc:sldMk cId="228293620" sldId="308"/>
            <ac:grpSpMk id="15" creationId="{F7F923EF-CB07-40C3-B673-2E83F92EE281}"/>
          </ac:grpSpMkLst>
        </pc:grpChg>
        <pc:grpChg chg="add del">
          <ac:chgData name="Sven Van de Velde" userId="00b08bc3e1e83696" providerId="LiveId" clId="{04846B10-B81F-4319-83C5-8745F8B6E8C7}" dt="2023-01-02T09:47:17.048" v="162" actId="700"/>
          <ac:grpSpMkLst>
            <pc:docMk/>
            <pc:sldMk cId="228293620" sldId="308"/>
            <ac:grpSpMk id="56" creationId="{21F7EDB7-1437-4689-AD93-051AAE63FB12}"/>
          </ac:grpSpMkLst>
        </pc:grpChg>
        <pc:grpChg chg="add del">
          <ac:chgData name="Sven Van de Velde" userId="00b08bc3e1e83696" providerId="LiveId" clId="{04846B10-B81F-4319-83C5-8745F8B6E8C7}" dt="2023-01-02T09:47:17.048" v="162" actId="700"/>
          <ac:grpSpMkLst>
            <pc:docMk/>
            <pc:sldMk cId="228293620" sldId="308"/>
            <ac:grpSpMk id="60" creationId="{CF4A3706-CD49-4455-81DC-365A2D51C385}"/>
          </ac:grpSpMkLst>
        </pc:grpChg>
        <pc:picChg chg="add mod ord">
          <ac:chgData name="Sven Van de Velde" userId="00b08bc3e1e83696" providerId="LiveId" clId="{04846B10-B81F-4319-83C5-8745F8B6E8C7}" dt="2023-01-02T09:53:56.316" v="319"/>
          <ac:picMkLst>
            <pc:docMk/>
            <pc:sldMk cId="228293620" sldId="308"/>
            <ac:picMk id="4" creationId="{281E75C6-ED8A-6426-2A27-C985D7415B43}"/>
          </ac:picMkLst>
        </pc:picChg>
        <pc:picChg chg="add mod">
          <ac:chgData name="Sven Van de Velde" userId="00b08bc3e1e83696" providerId="LiveId" clId="{04846B10-B81F-4319-83C5-8745F8B6E8C7}" dt="2023-01-02T09:53:56.316" v="319"/>
          <ac:picMkLst>
            <pc:docMk/>
            <pc:sldMk cId="228293620" sldId="308"/>
            <ac:picMk id="6" creationId="{4E139E19-CE39-279E-800A-220F8896FC8E}"/>
          </ac:picMkLst>
        </pc:picChg>
        <pc:picChg chg="add mod">
          <ac:chgData name="Sven Van de Velde" userId="00b08bc3e1e83696" providerId="LiveId" clId="{04846B10-B81F-4319-83C5-8745F8B6E8C7}" dt="2023-01-02T09:53:56.316" v="319"/>
          <ac:picMkLst>
            <pc:docMk/>
            <pc:sldMk cId="228293620" sldId="308"/>
            <ac:picMk id="8" creationId="{2D5F0DEB-7D91-B334-06A9-6CAC3013E32F}"/>
          </ac:picMkLst>
        </pc:picChg>
        <pc:picChg chg="add del">
          <ac:chgData name="Sven Van de Velde" userId="00b08bc3e1e83696" providerId="LiveId" clId="{04846B10-B81F-4319-83C5-8745F8B6E8C7}" dt="2023-01-02T09:47:17.048" v="162" actId="700"/>
          <ac:picMkLst>
            <pc:docMk/>
            <pc:sldMk cId="228293620" sldId="308"/>
            <ac:picMk id="13" creationId="{8B642D72-244F-45E9-A32A-BCFCE9E84871}"/>
          </ac:picMkLst>
        </pc:picChg>
        <pc:cxnChg chg="add del">
          <ac:chgData name="Sven Van de Velde" userId="00b08bc3e1e83696" providerId="LiveId" clId="{04846B10-B81F-4319-83C5-8745F8B6E8C7}" dt="2023-01-02T09:47:17.048" v="162" actId="700"/>
          <ac:cxnSpMkLst>
            <pc:docMk/>
            <pc:sldMk cId="228293620" sldId="308"/>
            <ac:cxnSpMk id="116" creationId="{C74412C7-7BA6-412B-93CA-2C8CE9E642E4}"/>
          </ac:cxnSpMkLst>
        </pc:cxnChg>
        <pc:cxnChg chg="add del">
          <ac:chgData name="Sven Van de Velde" userId="00b08bc3e1e83696" providerId="LiveId" clId="{04846B10-B81F-4319-83C5-8745F8B6E8C7}" dt="2023-01-02T09:47:17.048" v="162" actId="700"/>
          <ac:cxnSpMkLst>
            <pc:docMk/>
            <pc:sldMk cId="228293620" sldId="308"/>
            <ac:cxnSpMk id="118" creationId="{F5459D2F-D834-4D12-A2D5-D08685B26182}"/>
          </ac:cxnSpMkLst>
        </pc:cxnChg>
        <pc:cxnChg chg="add del">
          <ac:chgData name="Sven Van de Velde" userId="00b08bc3e1e83696" providerId="LiveId" clId="{04846B10-B81F-4319-83C5-8745F8B6E8C7}" dt="2023-01-02T09:47:17.048" v="162" actId="700"/>
          <ac:cxnSpMkLst>
            <pc:docMk/>
            <pc:sldMk cId="228293620" sldId="308"/>
            <ac:cxnSpMk id="120" creationId="{6D5510ED-8B38-4431-85A0-01F45D6C03DC}"/>
          </ac:cxnSpMkLst>
        </pc:cxnChg>
      </pc:sldChg>
    </pc:docChg>
  </pc:docChgLst>
  <pc:docChgLst>
    <pc:chgData name="Sven Van de Velde" userId="00b08bc3e1e83696" providerId="LiveId" clId="{758DC8E9-8DBC-4AC2-B4C2-0B91AC9214ED}"/>
    <pc:docChg chg="undo custSel mod addSld delSld modSld modMainMaster">
      <pc:chgData name="Sven Van de Velde" userId="00b08bc3e1e83696" providerId="LiveId" clId="{758DC8E9-8DBC-4AC2-B4C2-0B91AC9214ED}" dt="2022-11-12T19:53:38.146" v="5357" actId="20577"/>
      <pc:docMkLst>
        <pc:docMk/>
      </pc:docMkLst>
      <pc:sldChg chg="addSp delSp modSp mod setBg delDesignElem">
        <pc:chgData name="Sven Van de Velde" userId="00b08bc3e1e83696" providerId="LiveId" clId="{758DC8E9-8DBC-4AC2-B4C2-0B91AC9214ED}" dt="2022-10-30T07:21:23.578" v="597" actId="27636"/>
        <pc:sldMkLst>
          <pc:docMk/>
          <pc:sldMk cId="2256711596" sldId="267"/>
        </pc:sldMkLst>
        <pc:spChg chg="add del mod">
          <ac:chgData name="Sven Van de Velde" userId="00b08bc3e1e83696" providerId="LiveId" clId="{758DC8E9-8DBC-4AC2-B4C2-0B91AC9214ED}" dt="2022-10-30T07:20:45.481" v="589" actId="33987"/>
          <ac:spMkLst>
            <pc:docMk/>
            <pc:sldMk cId="2256711596" sldId="267"/>
            <ac:spMk id="2" creationId="{666640F7-812A-EF5F-AD53-AA5AB3544A90}"/>
          </ac:spMkLst>
        </pc:spChg>
        <pc:spChg chg="del">
          <ac:chgData name="Sven Van de Velde" userId="00b08bc3e1e83696" providerId="LiveId" clId="{758DC8E9-8DBC-4AC2-B4C2-0B91AC9214ED}" dt="2022-10-28T06:49:10.503" v="15" actId="478"/>
          <ac:spMkLst>
            <pc:docMk/>
            <pc:sldMk cId="2256711596" sldId="267"/>
            <ac:spMk id="2" creationId="{694FE1A7-5E12-4CAF-818B-54A6D0E06BF6}"/>
          </ac:spMkLst>
        </pc:spChg>
        <pc:spChg chg="add del mod">
          <ac:chgData name="Sven Van de Velde" userId="00b08bc3e1e83696" providerId="LiveId" clId="{758DC8E9-8DBC-4AC2-B4C2-0B91AC9214ED}" dt="2022-10-30T07:20:48.345" v="592"/>
          <ac:spMkLst>
            <pc:docMk/>
            <pc:sldMk cId="2256711596" sldId="267"/>
            <ac:spMk id="4" creationId="{3CB6528E-2558-A26F-588C-D726B93BEE14}"/>
          </ac:spMkLst>
        </pc:spChg>
        <pc:spChg chg="add del mod">
          <ac:chgData name="Sven Van de Velde" userId="00b08bc3e1e83696" providerId="LiveId" clId="{758DC8E9-8DBC-4AC2-B4C2-0B91AC9214ED}" dt="2022-10-28T06:47:56.862" v="1" actId="33987"/>
          <ac:spMkLst>
            <pc:docMk/>
            <pc:sldMk cId="2256711596" sldId="267"/>
            <ac:spMk id="4" creationId="{68DCEBB9-DB47-25F0-45DD-CE190FB32AC3}"/>
          </ac:spMkLst>
        </pc:spChg>
        <pc:spChg chg="add del mod">
          <ac:chgData name="Sven Van de Velde" userId="00b08bc3e1e83696" providerId="LiveId" clId="{758DC8E9-8DBC-4AC2-B4C2-0B91AC9214ED}" dt="2022-10-28T06:48:34.544" v="4" actId="478"/>
          <ac:spMkLst>
            <pc:docMk/>
            <pc:sldMk cId="2256711596" sldId="267"/>
            <ac:spMk id="5" creationId="{BCE8A27D-888D-6178-22E0-4E7F3F1067AB}"/>
          </ac:spMkLst>
        </pc:spChg>
        <pc:spChg chg="add mod">
          <ac:chgData name="Sven Van de Velde" userId="00b08bc3e1e83696" providerId="LiveId" clId="{758DC8E9-8DBC-4AC2-B4C2-0B91AC9214ED}" dt="2022-10-30T07:21:23.578" v="597" actId="27636"/>
          <ac:spMkLst>
            <pc:docMk/>
            <pc:sldMk cId="2256711596" sldId="267"/>
            <ac:spMk id="6" creationId="{496EC802-92BA-30A9-6235-7D71816CF6C8}"/>
          </ac:spMkLst>
        </pc:spChg>
        <pc:spChg chg="add del">
          <ac:chgData name="Sven Van de Velde" userId="00b08bc3e1e83696" providerId="LiveId" clId="{758DC8E9-8DBC-4AC2-B4C2-0B91AC9214ED}" dt="2022-10-28T07:03:01.069" v="474" actId="26606"/>
          <ac:spMkLst>
            <pc:docMk/>
            <pc:sldMk cId="2256711596" sldId="267"/>
            <ac:spMk id="15" creationId="{BD7C2DEF-63C5-495B-BBE5-720E5D12B4D2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4" creationId="{11432301-4726-4BC7-A053-C83570C6643B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5" creationId="{3FF533E5-9750-4E88-96EA-897A0D703FD4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6" creationId="{F41BBC71-7D18-4156-8DE4-06F1CB298F54}"/>
          </ac:spMkLst>
        </pc:spChg>
        <pc:spChg chg="add del">
          <ac:chgData name="Sven Van de Velde" userId="00b08bc3e1e83696" providerId="LiveId" clId="{758DC8E9-8DBC-4AC2-B4C2-0B91AC9214ED}" dt="2022-10-28T07:03:05.899" v="480" actId="26606"/>
          <ac:spMkLst>
            <pc:docMk/>
            <pc:sldMk cId="2256711596" sldId="267"/>
            <ac:spMk id="30" creationId="{2DFFD9D3-0E77-42C3-B89D-A987E7760A5E}"/>
          </ac:spMkLst>
        </pc:spChg>
        <pc:spChg chg="add del">
          <ac:chgData name="Sven Van de Velde" userId="00b08bc3e1e83696" providerId="LiveId" clId="{758DC8E9-8DBC-4AC2-B4C2-0B91AC9214ED}" dt="2022-10-28T07:03:05.899" v="480" actId="26606"/>
          <ac:spMkLst>
            <pc:docMk/>
            <pc:sldMk cId="2256711596" sldId="267"/>
            <ac:spMk id="31" creationId="{3C48F185-A6F4-40C2-A466-5CB3F23F2F48}"/>
          </ac:spMkLst>
        </pc:spChg>
        <pc:picChg chg="mod ord">
          <ac:chgData name="Sven Van de Velde" userId="00b08bc3e1e83696" providerId="LiveId" clId="{758DC8E9-8DBC-4AC2-B4C2-0B91AC9214ED}" dt="2022-10-30T07:19:37.218" v="569" actId="1076"/>
          <ac:picMkLst>
            <pc:docMk/>
            <pc:sldMk cId="2256711596" sldId="267"/>
            <ac:picMk id="3" creationId="{6108E1A4-AE36-4005-ABEE-EF23896C4270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1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3" creationId="{BB912AE0-CAD9-4F8F-A2A2-BDF07D4EDD22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7" creationId="{FE21E403-0B61-4473-BE57-AB0F16379674}"/>
          </ac:picMkLst>
        </pc:picChg>
        <pc:picChg chg="add del">
          <ac:chgData name="Sven Van de Velde" userId="00b08bc3e1e83696" providerId="LiveId" clId="{758DC8E9-8DBC-4AC2-B4C2-0B91AC9214ED}" dt="2022-10-28T07:03:03.723" v="476" actId="26606"/>
          <ac:picMkLst>
            <pc:docMk/>
            <pc:sldMk cId="2256711596" sldId="267"/>
            <ac:picMk id="19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28T07:03:03.723" v="476" actId="26606"/>
          <ac:picMkLst>
            <pc:docMk/>
            <pc:sldMk cId="2256711596" sldId="267"/>
            <ac:picMk id="20" creationId="{BB912AE0-CAD9-4F8F-A2A2-BDF07D4EDD22}"/>
          </ac:picMkLst>
        </pc:picChg>
        <pc:picChg chg="add del">
          <ac:chgData name="Sven Van de Velde" userId="00b08bc3e1e83696" providerId="LiveId" clId="{758DC8E9-8DBC-4AC2-B4C2-0B91AC9214ED}" dt="2022-10-28T07:03:04.450" v="478" actId="26606"/>
          <ac:picMkLst>
            <pc:docMk/>
            <pc:sldMk cId="2256711596" sldId="267"/>
            <ac:picMk id="22" creationId="{CFD580F5-E7BF-4C1D-BEFD-4A4601EBA876}"/>
          </ac:picMkLst>
        </pc:picChg>
        <pc:picChg chg="add del">
          <ac:chgData name="Sven Van de Velde" userId="00b08bc3e1e83696" providerId="LiveId" clId="{758DC8E9-8DBC-4AC2-B4C2-0B91AC9214ED}" dt="2022-10-28T07:03:04.450" v="478" actId="26606"/>
          <ac:picMkLst>
            <pc:docMk/>
            <pc:sldMk cId="2256711596" sldId="267"/>
            <ac:picMk id="23" creationId="{F0F06750-78FE-4472-8DA5-14CF3336F811}"/>
          </ac:picMkLst>
        </pc:picChg>
        <pc:picChg chg="add del">
          <ac:chgData name="Sven Van de Velde" userId="00b08bc3e1e83696" providerId="LiveId" clId="{758DC8E9-8DBC-4AC2-B4C2-0B91AC9214ED}" dt="2022-10-28T07:03:05.899" v="480" actId="26606"/>
          <ac:picMkLst>
            <pc:docMk/>
            <pc:sldMk cId="2256711596" sldId="267"/>
            <ac:picMk id="28" creationId="{CFD580F5-E7BF-4C1D-BEFD-4A4601EBA876}"/>
          </ac:picMkLst>
        </pc:picChg>
        <pc:picChg chg="add del">
          <ac:chgData name="Sven Van de Velde" userId="00b08bc3e1e83696" providerId="LiveId" clId="{758DC8E9-8DBC-4AC2-B4C2-0B91AC9214ED}" dt="2022-10-28T07:03:05.899" v="480" actId="26606"/>
          <ac:picMkLst>
            <pc:docMk/>
            <pc:sldMk cId="2256711596" sldId="267"/>
            <ac:picMk id="29" creationId="{F0F06750-78FE-4472-8DA5-14CF3336F811}"/>
          </ac:picMkLst>
        </pc:picChg>
        <pc:picChg chg="add del">
          <ac:chgData name="Sven Van de Velde" userId="00b08bc3e1e83696" providerId="LiveId" clId="{758DC8E9-8DBC-4AC2-B4C2-0B91AC9214ED}" dt="2022-10-30T07:11:52.401" v="500"/>
          <ac:picMkLst>
            <pc:docMk/>
            <pc:sldMk cId="2256711596" sldId="267"/>
            <ac:picMk id="33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30T07:11:52.401" v="500"/>
          <ac:picMkLst>
            <pc:docMk/>
            <pc:sldMk cId="2256711596" sldId="267"/>
            <ac:picMk id="34" creationId="{BB912AE0-CAD9-4F8F-A2A2-BDF07D4EDD22}"/>
          </ac:picMkLst>
        </pc:pic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951933668" sldId="279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38" creationId="{18380E32-8925-ECE4-F481-D4747109174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39" creationId="{810B8429-2A92-4F18-B6EF-B123B4727CF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0" creationId="{29761DA3-E806-415A-65D3-A644A026AAB2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1" creationId="{F4B8E2AE-C777-41A4-F73F-B58B29A89939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2" creationId="{7A9AB2D1-42E5-EB88-6F0C-2F91C4E84F78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3" creationId="{181E517C-C150-523A-44A3-10A968080A70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4" creationId="{2E4E2809-143E-93BA-C48F-F8F88E005E0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5" creationId="{34888327-A153-CAB7-483A-AF7E52BE23D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6" creationId="{4C2B59C0-B5DC-7486-3E77-AFFBFF162E68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513411651" sldId="281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2" creationId="{972CF6A9-719B-D888-D0B3-BF6879BB89D6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3" creationId="{A7849E84-C048-676A-5022-9629579E8E7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4" creationId="{217F0F2A-6DAD-8C0C-8895-32ADCEB2944E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5" creationId="{DE7B5FB7-60A2-9FF9-E105-4F009627FA2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6" creationId="{AEC8FF58-50EA-CAEA-1884-078AADC2D6B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7" creationId="{3B9E74A5-8822-9421-211B-CA701602081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8" creationId="{C414C57E-2944-CC65-533B-996BEF1D7972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9" creationId="{BE5B357B-B246-C85F-CEA7-E3082D584715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939119348" sldId="282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2" creationId="{AC8227FC-667B-1E1D-7E36-9BFAED4D559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3" creationId="{CCF3CD33-6ED3-0476-1311-D3DD8D14345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4" creationId="{2F9C3DC6-55E4-EF22-BC37-EDEDA908B0C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5" creationId="{5F73F489-A927-F52E-9CC2-C281D3A0DB0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6" creationId="{9665E005-EF37-B940-2BEC-F09A5BDE68A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7" creationId="{5A4269E5-71B4-DF6F-BBCC-296C1E29A5F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8" creationId="{A7E5CA18-5011-4C10-249D-3855E47A564D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9" creationId="{12811320-0C77-5E2D-072F-5EA1C6AA1FA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10" creationId="{B901ECB0-86AC-5A5F-6F0D-3B6FE807632A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017508641" sldId="283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2" creationId="{D774D447-177A-A3AB-CB5B-8BED68006B8D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3" creationId="{1811BCD3-7418-DBD5-1071-5E7D504C0F0F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4" creationId="{6360BFBB-7D26-CA32-27B2-DE1CC28D4324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5" creationId="{8DCA6921-D964-F51A-BC21-01FAB1AA5E4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6" creationId="{D064FFF5-4325-BB36-A3C6-E3CD42E0DA2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7" creationId="{A79D3DAF-2CD5-DEAD-6771-EA2AA1AE4B19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8" creationId="{2523B420-08F9-524D-3F41-D6D514F6A94A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9" creationId="{C6128307-D0AE-B87A-5FD5-783A37F780AC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10" creationId="{F5F84C52-81CD-4A78-3687-FCD15C921B1E}"/>
          </ac:spMkLst>
        </pc:spChg>
      </pc:sldChg>
      <pc:sldChg chg="addSp modSp new mod setBg">
        <pc:chgData name="Sven Van de Velde" userId="00b08bc3e1e83696" providerId="LiveId" clId="{758DC8E9-8DBC-4AC2-B4C2-0B91AC9214ED}" dt="2022-10-30T07:11:52.401" v="500"/>
        <pc:sldMkLst>
          <pc:docMk/>
          <pc:sldMk cId="380449121" sldId="285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380449121" sldId="285"/>
            <ac:spMk id="2" creationId="{D05769A6-7FDC-CD75-3EF0-A23EE50EEF7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3" creationId="{CDC69792-B116-835E-01E9-E4CA9C75802D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4" creationId="{BBFBF5FE-4101-A05B-0099-5AA98F85422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5" creationId="{3B9E3E63-D553-5F83-8EAB-82B4B9DC6796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6" creationId="{0A4670BA-224C-FA0F-A228-3CDB0F5B47C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7" creationId="{8588A155-B484-BBE8-C9C4-86BFA7C29CC4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8" creationId="{6CA89054-2C9F-686F-F16D-9D0C929F63D8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9" creationId="{7C4D0DE4-14A9-42A1-FC66-9395EEA5FD28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10" creationId="{3B29F311-657D-8AF5-D707-18003B9005F1}"/>
          </ac:spMkLst>
        </pc:spChg>
      </pc:sldChg>
      <pc:sldChg chg="addSp delSp modSp new mod">
        <pc:chgData name="Sven Van de Velde" userId="00b08bc3e1e83696" providerId="LiveId" clId="{758DC8E9-8DBC-4AC2-B4C2-0B91AC9214ED}" dt="2022-10-30T09:43:23.744" v="2574" actId="1076"/>
        <pc:sldMkLst>
          <pc:docMk/>
          <pc:sldMk cId="1223737043" sldId="286"/>
        </pc:sldMkLst>
        <pc:spChg chg="add del mod">
          <ac:chgData name="Sven Van de Velde" userId="00b08bc3e1e83696" providerId="LiveId" clId="{758DC8E9-8DBC-4AC2-B4C2-0B91AC9214ED}" dt="2022-10-30T07:08:56.454" v="489" actId="478"/>
          <ac:spMkLst>
            <pc:docMk/>
            <pc:sldMk cId="1223737043" sldId="286"/>
            <ac:spMk id="2" creationId="{FF90B9D2-DFFF-8C5E-AECD-B0BE380D11D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" creationId="{8CE36F61-353D-597B-ED4C-7288480587B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" creationId="{0EE1F7A5-1938-AD80-FCF5-422E6364CE8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" creationId="{6A3A5D7C-D3FC-15D7-95FB-50469F5B7F6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" creationId="{785EE3FE-CE18-2475-4BE5-AB891EB05B7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" creationId="{8BC23746-2B8A-3391-5426-8161ED2B2DB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" creationId="{643B8829-4C34-4F53-77FA-862B828EE7D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" creationId="{BAC47CEA-2A79-148C-52A7-403613B7CA2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" creationId="{B2DEE378-0EA6-6398-3CE8-781BBF80AA9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" creationId="{9EAD184F-13FD-6C7C-72C2-A1171E23D7A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2" creationId="{E4A46461-2AAD-7E8C-E085-75FF51CB248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3" creationId="{4ED1C53E-800D-0705-5DD2-CCE54B86751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4" creationId="{A61C0E7A-6962-0D07-4426-E0E2176903A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5" creationId="{D624342D-1C88-1DA4-B165-B389B44C293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6" creationId="{EC0E50B9-9E0C-9A33-A8C9-B5BF3ADD946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7" creationId="{99201D3E-8175-18D0-4614-E6F97D6B683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8" creationId="{F1B7E95C-1BA8-0646-0DFD-095C0C8A5C2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9" creationId="{1D790C72-264C-E1AB-DDBE-69D235C1691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0" creationId="{B1BECD90-197D-1B08-989F-1DB0483AFB9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1" creationId="{48E8C194-1499-6FC5-D3CA-8BECF49E312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2" creationId="{2F2DB1AE-17A4-50A6-4566-08E439BEA7A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3" creationId="{21CBA299-2BE2-23F1-2A38-2218E4EA220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4" creationId="{3C93D780-422F-98DC-9FA3-41D2CF0CC16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5" creationId="{30AEAE7E-59A3-F156-71F9-3E453D1D4B4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6" creationId="{7F46077B-7D23-41B7-CDA9-5DEA0A7BF8E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7" creationId="{62D8F02E-FEA1-7CE2-3B01-CC67C52AD0A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8" creationId="{30BE8FCC-39BA-5A2B-4D0A-30DCBEB3D87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9" creationId="{DB795742-8C25-DA3F-8227-5F7311FD43B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0" creationId="{F90A2E63-B681-92C4-1A54-F32C0248321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1" creationId="{B0F9E324-9E0D-C421-9DC9-49A81AC324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2" creationId="{0E28C896-CA03-A26B-F996-7E40BF0A1ED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3" creationId="{3A592C35-4F25-B7A8-7089-B46D1B8196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4" creationId="{A251899D-4817-FF88-7FA3-700E0013744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5" creationId="{8C3B6529-E127-BD99-E5E0-AA717F71B1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6" creationId="{BE6413A3-0994-828D-326E-A24DEF9F0EB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7" creationId="{4D216CBB-EB67-6D1C-4F22-4F6B36D72E5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8" creationId="{C99C01E5-C9CA-5F63-FB2F-07140C16F14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9" creationId="{1C46E9BB-3FBD-34CB-466E-A455F113C4C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0" creationId="{2C26AD77-9F58-C3D2-14B4-80F29110879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1" creationId="{B4F30E08-C4B3-E0A5-91BF-5C7A7DA4584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2" creationId="{5A0D3C2A-6E6D-9809-489E-926A3552D5E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3" creationId="{6CF7E484-D73B-0948-62ED-CF16C1E9FA3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4" creationId="{42B779F6-BBD7-AEB9-8FF1-4096E9D9691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5" creationId="{F7C0D3EF-6CC5-2A11-8F6F-9807F20CA22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6" creationId="{8387F315-A2C2-3965-7325-3FE5EF7EA70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7" creationId="{AB70864F-80B3-622C-C27A-F3ADA4C6CF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8" creationId="{21616468-2DDC-5099-D4A6-D186E410711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9" creationId="{65D019B1-FF8E-224C-7033-2285D2131DD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0" creationId="{72A18290-7135-F0F2-D3E5-F7FA035509C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1" creationId="{7DE5C218-1164-58AF-CFFB-999E2BB62AF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2" creationId="{5DB18837-59D9-61AF-5664-5ED850282A0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3" creationId="{47D9E5FA-DD2F-25E0-A263-817F7E73BC2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4" creationId="{65E413D8-D8A5-1C70-1703-76E9F6B03F8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5" creationId="{2A8F9B29-1BDC-F6CA-9E1D-7648F82EC48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6" creationId="{9C1AC624-7B58-538D-85DD-64B720613AC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7" creationId="{C1D78E06-9DCE-856C-1C33-46C467A3648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8" creationId="{34FBB8FF-BF5B-A54F-A8C8-CE0F70FE28D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9" creationId="{A6F5457C-82BD-9C80-3455-FF64D6D90BF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0" creationId="{2BEF3D6F-04A5-33E8-8FDB-52885DB15FB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1" creationId="{502F04F6-CDEF-9D38-EFF7-82C351D6E4E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2" creationId="{C986F142-F52B-9D22-4C04-96073C7E583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3" creationId="{FED9642E-8FF2-1E95-B867-67781B23433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4" creationId="{C3877262-A329-3EE6-B4C9-37D681E70BC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5" creationId="{F208D2A4-6C9D-6664-DE18-D87BD89778C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6" creationId="{CC96600A-4146-8800-7476-D7500B12659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7" creationId="{6CA3DC81-AED1-6B37-641C-A97C4DF44AD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8" creationId="{1DDDBBF5-DD0F-6A4D-CC87-D7C01E6DC51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9" creationId="{C0C00DB4-526F-9707-3C13-5CC333971A2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0" creationId="{D0068F2A-B4D1-2563-BF98-5FA651BE782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1" creationId="{F869067B-2075-3C28-4FD2-FF859BF6B46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2" creationId="{3C4F3037-342D-F143-5B05-F013B992414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3" creationId="{0585FF38-B569-02A5-B78C-9B8EC158357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4" creationId="{3FD5DAE0-DAB8-E708-B521-012D531A17D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5" creationId="{20B7B646-0775-0720-B756-82B337ECEEB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6" creationId="{E1B22D7D-2D12-EF33-4847-DEF15A570CF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7" creationId="{C7D15607-4186-2EBC-4663-1CFDC8671DC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8" creationId="{FA9930B1-12F7-A782-B11B-82E8BE9318A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9" creationId="{2C2A6CE0-EF2F-46DE-69EC-1063D80DACE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0" creationId="{A7D9D215-553E-93EC-EE75-1AD0CE2857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1" creationId="{27715A43-8E81-FD90-9441-10DD931005B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2" creationId="{F9C064F9-03D0-5DB5-8E80-0938357C8B3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3" creationId="{1B33793B-C97D-A0D2-36AC-781617D83FA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4" creationId="{69DFD9C7-99A1-8906-AEA4-60EC47EB861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5" creationId="{532BD839-B2CB-8513-F20F-A6C793E9569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6" creationId="{F23A6604-7288-8031-395E-5A56CBAF141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7" creationId="{E1890618-82AB-382F-DC43-C2342B79148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8" creationId="{52BDEE28-7B9C-6455-B7CA-FA59C5F0C32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9" creationId="{76D8560C-02DC-0893-E27B-1E3F3127DC6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0" creationId="{C28BD890-833C-BE48-E2C8-73F713C0155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1" creationId="{1435678A-0E7B-FFCD-2CD5-730F1FA905F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2" creationId="{C40B3DC7-718C-5944-79B6-D61A3591761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3" creationId="{DFBA5570-86A4-F92A-499D-EF1EC6654BB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4" creationId="{876CBA2B-61AE-A6B9-3259-42C8A36170A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5" creationId="{547E7E83-17FF-F50B-15AA-7AA3CF14709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6" creationId="{6C30F1FC-BC10-1DE7-5341-DDC69CAB885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7" creationId="{5196475F-31E9-0623-80FE-FBF9EF6EB09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8" creationId="{4F2FCEDF-D5A7-8497-E978-75B500ED261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9" creationId="{E91107AD-00CB-68BF-7796-29DF840D029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0" creationId="{00404041-5071-F5FD-0665-11286577BEA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1" creationId="{C32EC760-2DCF-0D00-244F-0BD23FC25D4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2" creationId="{23964040-904A-437F-7EAD-C527F0D0853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3" creationId="{66CE6BB8-92AB-2416-BD5B-EA687AD0844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4" creationId="{251C446F-711A-BDB5-E4FD-323ED886587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5" creationId="{8F0C4AA7-38A4-A992-245E-32F85B569B8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6" creationId="{BC4C970F-8AD3-A729-6346-A75C6C1E6F1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7" creationId="{78909C88-52C9-74D2-5FE0-90CC76E02E4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8" creationId="{0CE84BAF-50B2-A996-3941-F328A9B31A7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9" creationId="{8FCA187C-E2BF-328E-A38C-3259E91CA88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0" creationId="{A9C0FEFB-5454-6F68-E7AB-08291C5C389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1" creationId="{205250C7-B371-F245-1476-752D4B8BF9A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2" creationId="{BA3D7B40-E5C0-CD60-A91A-935E23BD8ED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3" creationId="{5FC5FCA4-3D64-F6A7-2C18-C1664887C2B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4" creationId="{CF992A49-49CF-BADD-B74A-22275FBB7C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5" creationId="{4A7B07A0-9002-200B-3196-914DD69147A5}"/>
          </ac:spMkLst>
        </pc:spChg>
        <pc:spChg chg="add del mod">
          <ac:chgData name="Sven Van de Velde" userId="00b08bc3e1e83696" providerId="LiveId" clId="{758DC8E9-8DBC-4AC2-B4C2-0B91AC9214ED}" dt="2022-10-30T07:47:09.676" v="1285" actId="478"/>
          <ac:spMkLst>
            <pc:docMk/>
            <pc:sldMk cId="1223737043" sldId="286"/>
            <ac:spMk id="118" creationId="{E1BED7CD-DA7C-63B3-2F5D-31B954D71C90}"/>
          </ac:spMkLst>
        </pc:spChg>
        <pc:spChg chg="add del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19" creationId="{23A26F1A-12BC-AFE2-0A5E-4C0BCE8A0113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0" creationId="{5ED49BB9-3E55-DDD2-CF63-48422BF0E973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1" creationId="{6E2D95DB-469E-B4B4-3D29-461E7DEC6775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2" creationId="{7B8DAC2E-4872-7A64-B887-54048D687F1C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3" creationId="{C2F8C5C0-104C-F5A5-5AC8-884DF76F8E7E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4" creationId="{ECF6259D-FC9A-A544-F11C-095B101EC157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5" creationId="{C0335924-2379-D95C-1385-C78911AFBD59}"/>
          </ac:spMkLst>
        </pc:spChg>
        <pc:spChg chg="add del">
          <ac:chgData name="Sven Van de Velde" userId="00b08bc3e1e83696" providerId="LiveId" clId="{758DC8E9-8DBC-4AC2-B4C2-0B91AC9214ED}" dt="2022-10-30T07:48:02.177" v="1328" actId="478"/>
          <ac:spMkLst>
            <pc:docMk/>
            <pc:sldMk cId="1223737043" sldId="286"/>
            <ac:spMk id="126" creationId="{1E7534F1-0885-AEBA-6CEB-DA0C81D1F08D}"/>
          </ac:spMkLst>
        </pc:spChg>
        <pc:spChg chg="add del mod">
          <ac:chgData name="Sven Van de Velde" userId="00b08bc3e1e83696" providerId="LiveId" clId="{758DC8E9-8DBC-4AC2-B4C2-0B91AC9214ED}" dt="2022-10-30T08:05:32.664" v="1484" actId="478"/>
          <ac:spMkLst>
            <pc:docMk/>
            <pc:sldMk cId="1223737043" sldId="286"/>
            <ac:spMk id="127" creationId="{B9229A5E-E71A-235B-F365-0D87D9DB105A}"/>
          </ac:spMkLst>
        </pc:spChg>
        <pc:spChg chg="add del mod">
          <ac:chgData name="Sven Van de Velde" userId="00b08bc3e1e83696" providerId="LiveId" clId="{758DC8E9-8DBC-4AC2-B4C2-0B91AC9214ED}" dt="2022-10-30T07:50:03.894" v="1356" actId="478"/>
          <ac:spMkLst>
            <pc:docMk/>
            <pc:sldMk cId="1223737043" sldId="286"/>
            <ac:spMk id="128" creationId="{6B97CBD5-8839-CEDC-C9CA-C7C1F923A753}"/>
          </ac:spMkLst>
        </pc:spChg>
        <pc:spChg chg="add del mod">
          <ac:chgData name="Sven Van de Velde" userId="00b08bc3e1e83696" providerId="LiveId" clId="{758DC8E9-8DBC-4AC2-B4C2-0B91AC9214ED}" dt="2022-10-30T07:50:16.017" v="1359"/>
          <ac:spMkLst>
            <pc:docMk/>
            <pc:sldMk cId="1223737043" sldId="286"/>
            <ac:spMk id="130" creationId="{A2E77FED-3BEB-2946-452B-0F24648898E2}"/>
          </ac:spMkLst>
        </pc:spChg>
        <pc:spChg chg="add del mod">
          <ac:chgData name="Sven Van de Velde" userId="00b08bc3e1e83696" providerId="LiveId" clId="{758DC8E9-8DBC-4AC2-B4C2-0B91AC9214ED}" dt="2022-10-30T09:35:49.719" v="2561" actId="20577"/>
          <ac:spMkLst>
            <pc:docMk/>
            <pc:sldMk cId="1223737043" sldId="286"/>
            <ac:spMk id="131" creationId="{ACFDF42E-1246-4F60-1F28-F3D267B03483}"/>
          </ac:spMkLst>
        </pc:spChg>
        <pc:spChg chg="add del mod">
          <ac:chgData name="Sven Van de Velde" userId="00b08bc3e1e83696" providerId="LiveId" clId="{758DC8E9-8DBC-4AC2-B4C2-0B91AC9214ED}" dt="2022-10-30T08:18:07.545" v="1635" actId="478"/>
          <ac:spMkLst>
            <pc:docMk/>
            <pc:sldMk cId="1223737043" sldId="286"/>
            <ac:spMk id="134" creationId="{D6066B53-6A6D-EC00-8FA9-EF22508EF6F5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37" creationId="{05B7D805-EB05-FA89-6ABB-C7219D3BB52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38" creationId="{12A32D2A-D464-0F24-871E-8CAC005EAC4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41" creationId="{70573A87-8A99-5344-EF74-4A3D4A36C75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42" creationId="{A7DC85F4-0557-65AF-5A41-18114342E5A0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2" creationId="{C7D9FF2F-99DA-07BA-6610-B1BA40DA41B4}"/>
          </ac:spMkLst>
        </pc:spChg>
        <pc:spChg chg="add del mod">
          <ac:chgData name="Sven Van de Velde" userId="00b08bc3e1e83696" providerId="LiveId" clId="{758DC8E9-8DBC-4AC2-B4C2-0B91AC9214ED}" dt="2022-10-30T08:57:52.413" v="1884"/>
          <ac:spMkLst>
            <pc:docMk/>
            <pc:sldMk cId="1223737043" sldId="286"/>
            <ac:spMk id="153" creationId="{4088B4A4-E696-A887-7A0D-75EC4F6D6EDF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4" creationId="{1FF2314C-3DB3-BBE5-88CE-BFAE9739CCC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5" creationId="{DB29CF20-A184-32BB-E9AE-8CB01B373B71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6" creationId="{C34F407A-09EE-9866-C9BC-B63C08A04053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7" creationId="{B767F56B-34BC-CDE0-5E07-C6D77D807E5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8" creationId="{7DCAE7B4-EBC8-14FD-90A1-66BED3524996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9" creationId="{9E0B6CAC-F603-9BBE-3D1E-1ADC3EBB717C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0" creationId="{A93A005E-FEA2-489E-A6BD-F78848293D97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1" creationId="{8941FEDA-E6D6-6CF8-475F-521DDBEAC78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2" creationId="{F86A9267-B9C5-077F-74A6-C9C8BFD7F0C7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3" creationId="{8D6C2567-0DA9-04F0-513D-29AD2B96C4E9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4" creationId="{553E7E62-6DA4-BA5B-12E1-C7F2D5D5B757}"/>
          </ac:spMkLst>
        </pc:spChg>
        <pc:spChg chg="add mod">
          <ac:chgData name="Sven Van de Velde" userId="00b08bc3e1e83696" providerId="LiveId" clId="{758DC8E9-8DBC-4AC2-B4C2-0B91AC9214ED}" dt="2022-10-30T09:16:48.150" v="2389" actId="404"/>
          <ac:spMkLst>
            <pc:docMk/>
            <pc:sldMk cId="1223737043" sldId="286"/>
            <ac:spMk id="165" creationId="{C5EB797B-5BC0-BC93-4DC8-CA8DA245022D}"/>
          </ac:spMkLst>
        </pc:spChg>
        <pc:spChg chg="add mod">
          <ac:chgData name="Sven Van de Velde" userId="00b08bc3e1e83696" providerId="LiveId" clId="{758DC8E9-8DBC-4AC2-B4C2-0B91AC9214ED}" dt="2022-10-30T09:16:42.876" v="2388" actId="1076"/>
          <ac:spMkLst>
            <pc:docMk/>
            <pc:sldMk cId="1223737043" sldId="286"/>
            <ac:spMk id="166" creationId="{42C70146-8229-AE6C-803D-FE6A923B82EC}"/>
          </ac:spMkLst>
        </pc:spChg>
        <pc:spChg chg="add mod">
          <ac:chgData name="Sven Van de Velde" userId="00b08bc3e1e83696" providerId="LiveId" clId="{758DC8E9-8DBC-4AC2-B4C2-0B91AC9214ED}" dt="2022-10-30T09:16:48.150" v="2389" actId="404"/>
          <ac:spMkLst>
            <pc:docMk/>
            <pc:sldMk cId="1223737043" sldId="286"/>
            <ac:spMk id="167" creationId="{F3A4D2AD-F01E-9296-A21C-817F3F1D5A4B}"/>
          </ac:spMkLst>
        </pc:spChg>
        <pc:spChg chg="add mod">
          <ac:chgData name="Sven Van de Velde" userId="00b08bc3e1e83696" providerId="LiveId" clId="{758DC8E9-8DBC-4AC2-B4C2-0B91AC9214ED}" dt="2022-10-30T09:16:42.424" v="2387" actId="1076"/>
          <ac:spMkLst>
            <pc:docMk/>
            <pc:sldMk cId="1223737043" sldId="286"/>
            <ac:spMk id="168" creationId="{300FFD5D-C987-54CE-3F9F-7C0128294C8F}"/>
          </ac:spMkLst>
        </pc:spChg>
        <pc:spChg chg="add mod">
          <ac:chgData name="Sven Van de Velde" userId="00b08bc3e1e83696" providerId="LiveId" clId="{758DC8E9-8DBC-4AC2-B4C2-0B91AC9214ED}" dt="2022-10-30T09:30:45.450" v="2510" actId="1076"/>
          <ac:spMkLst>
            <pc:docMk/>
            <pc:sldMk cId="1223737043" sldId="286"/>
            <ac:spMk id="169" creationId="{5B774F26-C500-BF32-B1E4-239AC2605A05}"/>
          </ac:spMkLst>
        </pc:spChg>
        <pc:spChg chg="add mod">
          <ac:chgData name="Sven Van de Velde" userId="00b08bc3e1e83696" providerId="LiveId" clId="{758DC8E9-8DBC-4AC2-B4C2-0B91AC9214ED}" dt="2022-10-30T09:30:45.450" v="2510" actId="1076"/>
          <ac:spMkLst>
            <pc:docMk/>
            <pc:sldMk cId="1223737043" sldId="286"/>
            <ac:spMk id="170" creationId="{E371E4CB-75DD-A512-F1AF-344DF51A3516}"/>
          </ac:spMkLst>
        </pc:spChg>
        <pc:spChg chg="add del mod">
          <ac:chgData name="Sven Van de Velde" userId="00b08bc3e1e83696" providerId="LiveId" clId="{758DC8E9-8DBC-4AC2-B4C2-0B91AC9214ED}" dt="2022-10-30T09:34:48.064" v="2528" actId="478"/>
          <ac:spMkLst>
            <pc:docMk/>
            <pc:sldMk cId="1223737043" sldId="286"/>
            <ac:spMk id="171" creationId="{C156E813-A9E3-5743-3DC2-06A524F3E5C5}"/>
          </ac:spMkLst>
        </pc:spChg>
        <pc:spChg chg="add del mod">
          <ac:chgData name="Sven Van de Velde" userId="00b08bc3e1e83696" providerId="LiveId" clId="{758DC8E9-8DBC-4AC2-B4C2-0B91AC9214ED}" dt="2022-10-30T09:34:50.425" v="2529" actId="478"/>
          <ac:spMkLst>
            <pc:docMk/>
            <pc:sldMk cId="1223737043" sldId="286"/>
            <ac:spMk id="172" creationId="{136E910A-2AF6-578C-E702-6D094B46A6CA}"/>
          </ac:spMkLst>
        </pc:spChg>
        <pc:spChg chg="add mod">
          <ac:chgData name="Sven Van de Velde" userId="00b08bc3e1e83696" providerId="LiveId" clId="{758DC8E9-8DBC-4AC2-B4C2-0B91AC9214ED}" dt="2022-10-30T09:24:07.931" v="2450" actId="6549"/>
          <ac:spMkLst>
            <pc:docMk/>
            <pc:sldMk cId="1223737043" sldId="286"/>
            <ac:spMk id="180" creationId="{17B56C93-29ED-464D-04A0-DBC481587CA9}"/>
          </ac:spMkLst>
        </pc:spChg>
        <pc:spChg chg="add mod">
          <ac:chgData name="Sven Van de Velde" userId="00b08bc3e1e83696" providerId="LiveId" clId="{758DC8E9-8DBC-4AC2-B4C2-0B91AC9214ED}" dt="2022-10-30T09:36:06.612" v="2562" actId="1076"/>
          <ac:spMkLst>
            <pc:docMk/>
            <pc:sldMk cId="1223737043" sldId="286"/>
            <ac:spMk id="181" creationId="{35EB4FB5-8A22-0ADC-55F5-0CCC94BCB1EF}"/>
          </ac:spMkLst>
        </pc:spChg>
        <pc:spChg chg="add mod">
          <ac:chgData name="Sven Van de Velde" userId="00b08bc3e1e83696" providerId="LiveId" clId="{758DC8E9-8DBC-4AC2-B4C2-0B91AC9214ED}" dt="2022-10-30T09:24:34.704" v="2507" actId="20577"/>
          <ac:spMkLst>
            <pc:docMk/>
            <pc:sldMk cId="1223737043" sldId="286"/>
            <ac:spMk id="182" creationId="{99BCD4B8-BA22-B4DC-0221-C288F689AEF8}"/>
          </ac:spMkLst>
        </pc:spChg>
        <pc:spChg chg="add mod">
          <ac:chgData name="Sven Van de Velde" userId="00b08bc3e1e83696" providerId="LiveId" clId="{758DC8E9-8DBC-4AC2-B4C2-0B91AC9214ED}" dt="2022-10-30T09:24:27.869" v="2501" actId="207"/>
          <ac:spMkLst>
            <pc:docMk/>
            <pc:sldMk cId="1223737043" sldId="286"/>
            <ac:spMk id="183" creationId="{0612BD47-AADE-1551-7513-D4C7AFAF2DF2}"/>
          </ac:spMkLst>
        </pc:spChg>
        <pc:spChg chg="add mod">
          <ac:chgData name="Sven Van de Velde" userId="00b08bc3e1e83696" providerId="LiveId" clId="{758DC8E9-8DBC-4AC2-B4C2-0B91AC9214ED}" dt="2022-10-30T09:36:25.567" v="2567" actId="20577"/>
          <ac:spMkLst>
            <pc:docMk/>
            <pc:sldMk cId="1223737043" sldId="286"/>
            <ac:spMk id="187" creationId="{1F4C47D7-8B3C-A066-1DC2-F706544ACB2D}"/>
          </ac:spMkLst>
        </pc:spChg>
        <pc:spChg chg="add mod">
          <ac:chgData name="Sven Van de Velde" userId="00b08bc3e1e83696" providerId="LiveId" clId="{758DC8E9-8DBC-4AC2-B4C2-0B91AC9214ED}" dt="2022-10-30T09:36:49.389" v="2568" actId="207"/>
          <ac:spMkLst>
            <pc:docMk/>
            <pc:sldMk cId="1223737043" sldId="286"/>
            <ac:spMk id="188" creationId="{0E8BB464-6B17-7421-0CAC-43A66199A8F4}"/>
          </ac:spMkLst>
        </pc:spChg>
        <pc:spChg chg="mod">
          <ac:chgData name="Sven Van de Velde" userId="00b08bc3e1e83696" providerId="LiveId" clId="{758DC8E9-8DBC-4AC2-B4C2-0B91AC9214ED}" dt="2022-10-30T09:35:07.850" v="2538" actId="20577"/>
          <ac:spMkLst>
            <pc:docMk/>
            <pc:sldMk cId="1223737043" sldId="286"/>
            <ac:spMk id="191" creationId="{FEDA0346-D299-11EA-151A-AB7619354C5B}"/>
          </ac:spMkLst>
        </pc:spChg>
        <pc:spChg chg="mod">
          <ac:chgData name="Sven Van de Velde" userId="00b08bc3e1e83696" providerId="LiveId" clId="{758DC8E9-8DBC-4AC2-B4C2-0B91AC9214ED}" dt="2022-10-30T09:34:53.404" v="2530"/>
          <ac:spMkLst>
            <pc:docMk/>
            <pc:sldMk cId="1223737043" sldId="286"/>
            <ac:spMk id="192" creationId="{6E5D0CCD-5A42-5D66-6B70-7D2D97B90B69}"/>
          </ac:spMkLst>
        </pc:spChg>
        <pc:grpChg chg="add mod">
          <ac:chgData name="Sven Van de Velde" userId="00b08bc3e1e83696" providerId="LiveId" clId="{758DC8E9-8DBC-4AC2-B4C2-0B91AC9214ED}" dt="2022-10-30T09:43:23.744" v="2574" actId="1076"/>
          <ac:grpSpMkLst>
            <pc:docMk/>
            <pc:sldMk cId="1223737043" sldId="286"/>
            <ac:grpSpMk id="189" creationId="{B9BDAC8C-F7B2-2168-4D85-730A1FD12E8C}"/>
          </ac:grpSpMkLst>
        </pc:grpChg>
        <pc:grpChg chg="add mod">
          <ac:chgData name="Sven Van de Velde" userId="00b08bc3e1e83696" providerId="LiveId" clId="{758DC8E9-8DBC-4AC2-B4C2-0B91AC9214ED}" dt="2022-10-30T09:42:52.057" v="2572" actId="1076"/>
          <ac:grpSpMkLst>
            <pc:docMk/>
            <pc:sldMk cId="1223737043" sldId="286"/>
            <ac:grpSpMk id="190" creationId="{A278B683-71A7-4F4E-49A0-1D3817B4603B}"/>
          </ac:grpSpMkLst>
        </pc:grpChg>
        <pc:graphicFrameChg chg="add mod modGraphic">
          <ac:chgData name="Sven Van de Velde" userId="00b08bc3e1e83696" providerId="LiveId" clId="{758DC8E9-8DBC-4AC2-B4C2-0B91AC9214ED}" dt="2022-10-30T09:34:06.273" v="2524"/>
          <ac:graphicFrameMkLst>
            <pc:docMk/>
            <pc:sldMk cId="1223737043" sldId="286"/>
            <ac:graphicFrameMk id="116" creationId="{48405840-2EF2-3126-9ADE-159E85B62E13}"/>
          </ac:graphicFrameMkLst>
        </pc:graphicFrameChg>
        <pc:graphicFrameChg chg="add del mod">
          <ac:chgData name="Sven Van de Velde" userId="00b08bc3e1e83696" providerId="LiveId" clId="{758DC8E9-8DBC-4AC2-B4C2-0B91AC9214ED}" dt="2022-10-30T07:36:47.083" v="1089" actId="478"/>
          <ac:graphicFrameMkLst>
            <pc:docMk/>
            <pc:sldMk cId="1223737043" sldId="286"/>
            <ac:graphicFrameMk id="117" creationId="{53CA7555-FA7C-2886-4E85-74DDAF87B158}"/>
          </ac:graphicFrameMkLst>
        </pc:graphicFrameChg>
        <pc:graphicFrameChg chg="add del mod">
          <ac:chgData name="Sven Van de Velde" userId="00b08bc3e1e83696" providerId="LiveId" clId="{758DC8E9-8DBC-4AC2-B4C2-0B91AC9214ED}" dt="2022-10-30T07:50:16.017" v="1359"/>
          <ac:graphicFrameMkLst>
            <pc:docMk/>
            <pc:sldMk cId="1223737043" sldId="286"/>
            <ac:graphicFrameMk id="129" creationId="{471E7795-81E9-2A8A-D650-7E3BED35790E}"/>
          </ac:graphicFrameMkLst>
        </pc:graphicFrameChg>
        <pc:cxnChg chg="add del mod">
          <ac:chgData name="Sven Van de Velde" userId="00b08bc3e1e83696" providerId="LiveId" clId="{758DC8E9-8DBC-4AC2-B4C2-0B91AC9214ED}" dt="2022-10-30T08:19:21.074" v="1643" actId="478"/>
          <ac:cxnSpMkLst>
            <pc:docMk/>
            <pc:sldMk cId="1223737043" sldId="286"/>
            <ac:cxnSpMk id="133" creationId="{5AF9BA44-296C-B66E-F517-1F2D93CBD4EE}"/>
          </ac:cxnSpMkLst>
        </pc:cxnChg>
        <pc:cxnChg chg="add del">
          <ac:chgData name="Sven Van de Velde" userId="00b08bc3e1e83696" providerId="LiveId" clId="{758DC8E9-8DBC-4AC2-B4C2-0B91AC9214ED}" dt="2022-10-30T08:18:21.588" v="1637" actId="478"/>
          <ac:cxnSpMkLst>
            <pc:docMk/>
            <pc:sldMk cId="1223737043" sldId="286"/>
            <ac:cxnSpMk id="136" creationId="{0892197D-4AD4-5495-F2E3-24C466FFF3A7}"/>
          </ac:cxnSpMkLst>
        </pc:cxnChg>
        <pc:cxnChg chg="add del mod">
          <ac:chgData name="Sven Van de Velde" userId="00b08bc3e1e83696" providerId="LiveId" clId="{758DC8E9-8DBC-4AC2-B4C2-0B91AC9214ED}" dt="2022-10-30T09:01:42.739" v="2252" actId="478"/>
          <ac:cxnSpMkLst>
            <pc:docMk/>
            <pc:sldMk cId="1223737043" sldId="286"/>
            <ac:cxnSpMk id="140" creationId="{9E659394-908F-FF2C-281C-F670A3609B7A}"/>
          </ac:cxnSpMkLst>
        </pc:cxnChg>
        <pc:cxnChg chg="add del mod">
          <ac:chgData name="Sven Van de Velde" userId="00b08bc3e1e83696" providerId="LiveId" clId="{758DC8E9-8DBC-4AC2-B4C2-0B91AC9214ED}" dt="2022-10-30T09:01:42.739" v="2252" actId="478"/>
          <ac:cxnSpMkLst>
            <pc:docMk/>
            <pc:sldMk cId="1223737043" sldId="286"/>
            <ac:cxnSpMk id="149" creationId="{8DACED89-831D-3C47-16AB-C188868C21E3}"/>
          </ac:cxnSpMkLst>
        </pc:cxnChg>
        <pc:cxnChg chg="add mod">
          <ac:chgData name="Sven Van de Velde" userId="00b08bc3e1e83696" providerId="LiveId" clId="{758DC8E9-8DBC-4AC2-B4C2-0B91AC9214ED}" dt="2022-10-30T09:30:45.450" v="2510" actId="1076"/>
          <ac:cxnSpMkLst>
            <pc:docMk/>
            <pc:sldMk cId="1223737043" sldId="286"/>
            <ac:cxnSpMk id="174" creationId="{D1F79743-5899-C6CA-1FB8-559411461FCB}"/>
          </ac:cxnSpMkLst>
        </pc:cxnChg>
        <pc:cxnChg chg="add mod ord">
          <ac:chgData name="Sven Van de Velde" userId="00b08bc3e1e83696" providerId="LiveId" clId="{758DC8E9-8DBC-4AC2-B4C2-0B91AC9214ED}" dt="2022-10-30T09:42:52.057" v="2572" actId="1076"/>
          <ac:cxnSpMkLst>
            <pc:docMk/>
            <pc:sldMk cId="1223737043" sldId="286"/>
            <ac:cxnSpMk id="177" creationId="{1DAF7664-EEEE-11B5-9D53-9A8EBA1319F2}"/>
          </ac:cxnSpMkLst>
        </pc:cxnChg>
      </pc:sldChg>
      <pc:sldChg chg="addSp modSp add mod">
        <pc:chgData name="Sven Van de Velde" userId="00b08bc3e1e83696" providerId="LiveId" clId="{758DC8E9-8DBC-4AC2-B4C2-0B91AC9214ED}" dt="2022-10-30T09:44:01.804" v="2577" actId="11529"/>
        <pc:sldMkLst>
          <pc:docMk/>
          <pc:sldMk cId="3633715182" sldId="287"/>
        </pc:sldMkLst>
        <pc:cxnChg chg="add">
          <ac:chgData name="Sven Van de Velde" userId="00b08bc3e1e83696" providerId="LiveId" clId="{758DC8E9-8DBC-4AC2-B4C2-0B91AC9214ED}" dt="2022-10-30T09:44:01.804" v="2577" actId="11529"/>
          <ac:cxnSpMkLst>
            <pc:docMk/>
            <pc:sldMk cId="3633715182" sldId="287"/>
            <ac:cxnSpMk id="3" creationId="{FCD516E2-18C6-8FFF-DA24-06BD7AECB686}"/>
          </ac:cxnSpMkLst>
        </pc:cxnChg>
        <pc:cxnChg chg="mod">
          <ac:chgData name="Sven Van de Velde" userId="00b08bc3e1e83696" providerId="LiveId" clId="{758DC8E9-8DBC-4AC2-B4C2-0B91AC9214ED}" dt="2022-10-30T09:43:49.748" v="2576"/>
          <ac:cxnSpMkLst>
            <pc:docMk/>
            <pc:sldMk cId="3633715182" sldId="287"/>
            <ac:cxnSpMk id="177" creationId="{1DAF7664-EEEE-11B5-9D53-9A8EBA1319F2}"/>
          </ac:cxnSpMkLst>
        </pc:cxnChg>
      </pc:sldChg>
      <pc:sldChg chg="addSp delSp modSp add mod">
        <pc:chgData name="Sven Van de Velde" userId="00b08bc3e1e83696" providerId="LiveId" clId="{758DC8E9-8DBC-4AC2-B4C2-0B91AC9214ED}" dt="2022-10-30T09:45:30.198" v="2587" actId="1076"/>
        <pc:sldMkLst>
          <pc:docMk/>
          <pc:sldMk cId="4110455623" sldId="288"/>
        </pc:sldMkLst>
        <pc:spChg chg="mod">
          <ac:chgData name="Sven Van de Velde" userId="00b08bc3e1e83696" providerId="LiveId" clId="{758DC8E9-8DBC-4AC2-B4C2-0B91AC9214ED}" dt="2022-10-30T09:45:29.582" v="2586" actId="207"/>
          <ac:spMkLst>
            <pc:docMk/>
            <pc:sldMk cId="4110455623" sldId="288"/>
            <ac:spMk id="167" creationId="{F3A4D2AD-F01E-9296-A21C-817F3F1D5A4B}"/>
          </ac:spMkLst>
        </pc:spChg>
        <pc:spChg chg="mod">
          <ac:chgData name="Sven Van de Velde" userId="00b08bc3e1e83696" providerId="LiveId" clId="{758DC8E9-8DBC-4AC2-B4C2-0B91AC9214ED}" dt="2022-10-30T09:44:33.948" v="2579" actId="1076"/>
          <ac:spMkLst>
            <pc:docMk/>
            <pc:sldMk cId="4110455623" sldId="288"/>
            <ac:spMk id="181" creationId="{35EB4FB5-8A22-0ADC-55F5-0CCC94BCB1EF}"/>
          </ac:spMkLst>
        </pc:spChg>
        <pc:grpChg chg="mod">
          <ac:chgData name="Sven Van de Velde" userId="00b08bc3e1e83696" providerId="LiveId" clId="{758DC8E9-8DBC-4AC2-B4C2-0B91AC9214ED}" dt="2022-10-30T09:45:26.875" v="2585" actId="1076"/>
          <ac:grpSpMkLst>
            <pc:docMk/>
            <pc:sldMk cId="4110455623" sldId="288"/>
            <ac:grpSpMk id="189" creationId="{B9BDAC8C-F7B2-2168-4D85-730A1FD12E8C}"/>
          </ac:grpSpMkLst>
        </pc:grpChg>
        <pc:grpChg chg="mod">
          <ac:chgData name="Sven Van de Velde" userId="00b08bc3e1e83696" providerId="LiveId" clId="{758DC8E9-8DBC-4AC2-B4C2-0B91AC9214ED}" dt="2022-10-30T09:45:30.198" v="2587" actId="1076"/>
          <ac:grpSpMkLst>
            <pc:docMk/>
            <pc:sldMk cId="4110455623" sldId="288"/>
            <ac:grpSpMk id="190" creationId="{A278B683-71A7-4F4E-49A0-1D3817B4603B}"/>
          </ac:grpSpMkLst>
        </pc:grpChg>
        <pc:cxnChg chg="add del mod">
          <ac:chgData name="Sven Van de Velde" userId="00b08bc3e1e83696" providerId="LiveId" clId="{758DC8E9-8DBC-4AC2-B4C2-0B91AC9214ED}" dt="2022-10-30T09:45:30.198" v="2587" actId="1076"/>
          <ac:cxnSpMkLst>
            <pc:docMk/>
            <pc:sldMk cId="4110455623" sldId="288"/>
            <ac:cxnSpMk id="3" creationId="{FCD516E2-18C6-8FFF-DA24-06BD7AECB686}"/>
          </ac:cxnSpMkLst>
        </pc:cxnChg>
        <pc:cxnChg chg="mod">
          <ac:chgData name="Sven Van de Velde" userId="00b08bc3e1e83696" providerId="LiveId" clId="{758DC8E9-8DBC-4AC2-B4C2-0B91AC9214ED}" dt="2022-10-30T09:45:30.198" v="2587" actId="1076"/>
          <ac:cxnSpMkLst>
            <pc:docMk/>
            <pc:sldMk cId="4110455623" sldId="288"/>
            <ac:cxnSpMk id="177" creationId="{1DAF7664-EEEE-11B5-9D53-9A8EBA1319F2}"/>
          </ac:cxnSpMkLst>
        </pc:cxnChg>
      </pc:sldChg>
      <pc:sldChg chg="addSp delSp modSp add mod">
        <pc:chgData name="Sven Van de Velde" userId="00b08bc3e1e83696" providerId="LiveId" clId="{758DC8E9-8DBC-4AC2-B4C2-0B91AC9214ED}" dt="2022-11-12T19:53:38.146" v="5357" actId="20577"/>
        <pc:sldMkLst>
          <pc:docMk/>
          <pc:sldMk cId="1421359919" sldId="292"/>
        </pc:sldMkLst>
        <pc:spChg chg="add mod">
          <ac:chgData name="Sven Van de Velde" userId="00b08bc3e1e83696" providerId="LiveId" clId="{758DC8E9-8DBC-4AC2-B4C2-0B91AC9214ED}" dt="2022-11-10T07:00:25.641" v="5134" actId="14100"/>
          <ac:spMkLst>
            <pc:docMk/>
            <pc:sldMk cId="1421359919" sldId="292"/>
            <ac:spMk id="2" creationId="{1CA34B1E-5731-90FA-DBFD-2FE9F065FE08}"/>
          </ac:spMkLst>
        </pc:spChg>
        <pc:spChg chg="add mod">
          <ac:chgData name="Sven Van de Velde" userId="00b08bc3e1e83696" providerId="LiveId" clId="{758DC8E9-8DBC-4AC2-B4C2-0B91AC9214ED}" dt="2022-11-10T07:00:25.641" v="5134" actId="14100"/>
          <ac:spMkLst>
            <pc:docMk/>
            <pc:sldMk cId="1421359919" sldId="292"/>
            <ac:spMk id="3" creationId="{F0CE85E7-CF01-CB73-D10F-9B87F526534F}"/>
          </ac:spMkLst>
        </pc:spChg>
        <pc:spChg chg="add del mod">
          <ac:chgData name="Sven Van de Velde" userId="00b08bc3e1e83696" providerId="LiveId" clId="{758DC8E9-8DBC-4AC2-B4C2-0B91AC9214ED}" dt="2022-11-10T06:13:28.677" v="3530" actId="478"/>
          <ac:spMkLst>
            <pc:docMk/>
            <pc:sldMk cId="1421359919" sldId="292"/>
            <ac:spMk id="5" creationId="{69034760-A423-E675-403E-5C18A3226824}"/>
          </ac:spMkLst>
        </pc:spChg>
        <pc:spChg chg="add del mod">
          <ac:chgData name="Sven Van de Velde" userId="00b08bc3e1e83696" providerId="LiveId" clId="{758DC8E9-8DBC-4AC2-B4C2-0B91AC9214ED}" dt="2022-11-10T06:13:28.677" v="3530" actId="478"/>
          <ac:spMkLst>
            <pc:docMk/>
            <pc:sldMk cId="1421359919" sldId="292"/>
            <ac:spMk id="7" creationId="{C4F5B316-1E49-9651-C3FD-0B11FAA571D8}"/>
          </ac:spMkLst>
        </pc:spChg>
        <pc:spChg chg="add del mod">
          <ac:chgData name="Sven Van de Velde" userId="00b08bc3e1e83696" providerId="LiveId" clId="{758DC8E9-8DBC-4AC2-B4C2-0B91AC9214ED}" dt="2022-11-10T06:46:16.941" v="4504" actId="478"/>
          <ac:spMkLst>
            <pc:docMk/>
            <pc:sldMk cId="1421359919" sldId="292"/>
            <ac:spMk id="8" creationId="{E651B825-DA31-63B3-F29A-C4BA4655B28C}"/>
          </ac:spMkLst>
        </pc:spChg>
        <pc:spChg chg="mod">
          <ac:chgData name="Sven Van de Velde" userId="00b08bc3e1e83696" providerId="LiveId" clId="{758DC8E9-8DBC-4AC2-B4C2-0B91AC9214ED}" dt="2022-11-12T19:53:38.146" v="5357" actId="20577"/>
          <ac:spMkLst>
            <pc:docMk/>
            <pc:sldMk cId="1421359919" sldId="292"/>
            <ac:spMk id="9" creationId="{316D9F65-8341-C588-CED1-E06B100BAF5E}"/>
          </ac:spMkLst>
        </pc:spChg>
        <pc:spChg chg="add del mod">
          <ac:chgData name="Sven Van de Velde" userId="00b08bc3e1e83696" providerId="LiveId" clId="{758DC8E9-8DBC-4AC2-B4C2-0B91AC9214ED}" dt="2022-11-10T06:46:16.941" v="4504" actId="478"/>
          <ac:spMkLst>
            <pc:docMk/>
            <pc:sldMk cId="1421359919" sldId="292"/>
            <ac:spMk id="10" creationId="{8783F638-3D7F-B4BB-52AD-FACC1F4C5969}"/>
          </ac:spMkLst>
        </pc:spChg>
        <pc:spChg chg="add mod">
          <ac:chgData name="Sven Van de Velde" userId="00b08bc3e1e83696" providerId="LiveId" clId="{758DC8E9-8DBC-4AC2-B4C2-0B91AC9214ED}" dt="2022-11-10T06:58:17.051" v="4997" actId="113"/>
          <ac:spMkLst>
            <pc:docMk/>
            <pc:sldMk cId="1421359919" sldId="292"/>
            <ac:spMk id="11" creationId="{0A033B63-2756-2A7E-BF25-82BB5C572B43}"/>
          </ac:spMkLst>
        </pc:spChg>
        <pc:spChg chg="add mod">
          <ac:chgData name="Sven Van de Velde" userId="00b08bc3e1e83696" providerId="LiveId" clId="{758DC8E9-8DBC-4AC2-B4C2-0B91AC9214ED}" dt="2022-11-10T06:58:21.925" v="4998" actId="113"/>
          <ac:spMkLst>
            <pc:docMk/>
            <pc:sldMk cId="1421359919" sldId="292"/>
            <ac:spMk id="12" creationId="{39BA5726-5646-5D2A-FC22-4264DC297D58}"/>
          </ac:spMkLst>
        </pc:spChg>
        <pc:spChg chg="add del mod">
          <ac:chgData name="Sven Van de Velde" userId="00b08bc3e1e83696" providerId="LiveId" clId="{758DC8E9-8DBC-4AC2-B4C2-0B91AC9214ED}" dt="2022-11-10T06:50:27.142" v="4560" actId="478"/>
          <ac:spMkLst>
            <pc:docMk/>
            <pc:sldMk cId="1421359919" sldId="292"/>
            <ac:spMk id="13" creationId="{9EB1C1D5-01B4-2212-E072-CB7EAD7EFE4E}"/>
          </ac:spMkLst>
        </pc:spChg>
        <pc:spChg chg="del mod">
          <ac:chgData name="Sven Van de Velde" userId="00b08bc3e1e83696" providerId="LiveId" clId="{758DC8E9-8DBC-4AC2-B4C2-0B91AC9214ED}" dt="2022-11-10T06:13:20.668" v="3529" actId="478"/>
          <ac:spMkLst>
            <pc:docMk/>
            <pc:sldMk cId="1421359919" sldId="292"/>
            <ac:spMk id="14" creationId="{4FB0A02C-7EBB-C558-DB7A-F66170D603B6}"/>
          </ac:spMkLst>
        </pc:spChg>
        <pc:spChg chg="del mod">
          <ac:chgData name="Sven Van de Velde" userId="00b08bc3e1e83696" providerId="LiveId" clId="{758DC8E9-8DBC-4AC2-B4C2-0B91AC9214ED}" dt="2022-11-10T06:13:20.668" v="3529" actId="478"/>
          <ac:spMkLst>
            <pc:docMk/>
            <pc:sldMk cId="1421359919" sldId="292"/>
            <ac:spMk id="15" creationId="{4430FEFB-DF8C-FF31-69D1-F9A689588D11}"/>
          </ac:spMkLst>
        </pc:spChg>
        <pc:spChg chg="add del mod">
          <ac:chgData name="Sven Van de Velde" userId="00b08bc3e1e83696" providerId="LiveId" clId="{758DC8E9-8DBC-4AC2-B4C2-0B91AC9214ED}" dt="2022-11-10T06:51:52.587" v="4663" actId="478"/>
          <ac:spMkLst>
            <pc:docMk/>
            <pc:sldMk cId="1421359919" sldId="292"/>
            <ac:spMk id="17" creationId="{EC5CA500-BDEB-CDA2-CFC8-D3367046E556}"/>
          </ac:spMkLst>
        </pc:spChg>
        <pc:spChg chg="add mod">
          <ac:chgData name="Sven Van de Velde" userId="00b08bc3e1e83696" providerId="LiveId" clId="{758DC8E9-8DBC-4AC2-B4C2-0B91AC9214ED}" dt="2022-11-10T06:58:02.561" v="4996" actId="1036"/>
          <ac:spMkLst>
            <pc:docMk/>
            <pc:sldMk cId="1421359919" sldId="292"/>
            <ac:spMk id="18" creationId="{93739B80-D7D5-E7BE-ADAF-511D13902AF1}"/>
          </ac:spMkLst>
        </pc:spChg>
        <pc:spChg chg="add mod">
          <ac:chgData name="Sven Van de Velde" userId="00b08bc3e1e83696" providerId="LiveId" clId="{758DC8E9-8DBC-4AC2-B4C2-0B91AC9214ED}" dt="2022-11-10T06:58:02.561" v="4996" actId="1036"/>
          <ac:spMkLst>
            <pc:docMk/>
            <pc:sldMk cId="1421359919" sldId="292"/>
            <ac:spMk id="19" creationId="{D784C0E8-B320-3769-6353-EF7916E6AC14}"/>
          </ac:spMkLst>
        </pc:spChg>
      </pc:sldChg>
      <pc:sldChg chg="add del">
        <pc:chgData name="Sven Van de Velde" userId="00b08bc3e1e83696" providerId="LiveId" clId="{758DC8E9-8DBC-4AC2-B4C2-0B91AC9214ED}" dt="2022-11-12T19:04:49.727" v="5355" actId="47"/>
        <pc:sldMkLst>
          <pc:docMk/>
          <pc:sldMk cId="2369931724" sldId="293"/>
        </pc:sldMkLst>
      </pc:sldChg>
      <pc:sldChg chg="addSp modSp add mod">
        <pc:chgData name="Sven Van de Velde" userId="00b08bc3e1e83696" providerId="LiveId" clId="{758DC8E9-8DBC-4AC2-B4C2-0B91AC9214ED}" dt="2022-11-12T19:53:33.635" v="5356" actId="20577"/>
        <pc:sldMkLst>
          <pc:docMk/>
          <pc:sldMk cId="747800792" sldId="294"/>
        </pc:sldMkLst>
        <pc:spChg chg="mod">
          <ac:chgData name="Sven Van de Velde" userId="00b08bc3e1e83696" providerId="LiveId" clId="{758DC8E9-8DBC-4AC2-B4C2-0B91AC9214ED}" dt="2022-11-12T18:56:47.373" v="5308" actId="1076"/>
          <ac:spMkLst>
            <pc:docMk/>
            <pc:sldMk cId="747800792" sldId="294"/>
            <ac:spMk id="2" creationId="{1CA34B1E-5731-90FA-DBFD-2FE9F065FE08}"/>
          </ac:spMkLst>
        </pc:spChg>
        <pc:spChg chg="mod">
          <ac:chgData name="Sven Van de Velde" userId="00b08bc3e1e83696" providerId="LiveId" clId="{758DC8E9-8DBC-4AC2-B4C2-0B91AC9214ED}" dt="2022-11-12T18:58:41.348" v="5326" actId="21"/>
          <ac:spMkLst>
            <pc:docMk/>
            <pc:sldMk cId="747800792" sldId="294"/>
            <ac:spMk id="3" creationId="{F0CE85E7-CF01-CB73-D10F-9B87F526534F}"/>
          </ac:spMkLst>
        </pc:spChg>
        <pc:spChg chg="add mod">
          <ac:chgData name="Sven Van de Velde" userId="00b08bc3e1e83696" providerId="LiveId" clId="{758DC8E9-8DBC-4AC2-B4C2-0B91AC9214ED}" dt="2022-11-12T18:58:15.833" v="5321" actId="2085"/>
          <ac:spMkLst>
            <pc:docMk/>
            <pc:sldMk cId="747800792" sldId="294"/>
            <ac:spMk id="4" creationId="{5121EC91-65CC-E0C1-4500-08426C4B8D9B}"/>
          </ac:spMkLst>
        </pc:spChg>
        <pc:spChg chg="add mod">
          <ac:chgData name="Sven Van de Velde" userId="00b08bc3e1e83696" providerId="LiveId" clId="{758DC8E9-8DBC-4AC2-B4C2-0B91AC9214ED}" dt="2022-11-12T18:58:15.833" v="5321" actId="2085"/>
          <ac:spMkLst>
            <pc:docMk/>
            <pc:sldMk cId="747800792" sldId="294"/>
            <ac:spMk id="5" creationId="{7F7AE1C9-4153-94F4-AF3E-57644F5409F1}"/>
          </ac:spMkLst>
        </pc:spChg>
        <pc:spChg chg="add mod">
          <ac:chgData name="Sven Van de Velde" userId="00b08bc3e1e83696" providerId="LiveId" clId="{758DC8E9-8DBC-4AC2-B4C2-0B91AC9214ED}" dt="2022-11-12T19:04:17.762" v="5354" actId="20577"/>
          <ac:spMkLst>
            <pc:docMk/>
            <pc:sldMk cId="747800792" sldId="294"/>
            <ac:spMk id="6" creationId="{0FAF3257-8188-17A8-0141-E0E0C7759B61}"/>
          </ac:spMkLst>
        </pc:spChg>
        <pc:spChg chg="add mod">
          <ac:chgData name="Sven Van de Velde" userId="00b08bc3e1e83696" providerId="LiveId" clId="{758DC8E9-8DBC-4AC2-B4C2-0B91AC9214ED}" dt="2022-11-12T18:58:49.148" v="5329" actId="20577"/>
          <ac:spMkLst>
            <pc:docMk/>
            <pc:sldMk cId="747800792" sldId="294"/>
            <ac:spMk id="7" creationId="{338EBBE2-6892-C08B-5184-03F620288278}"/>
          </ac:spMkLst>
        </pc:spChg>
        <pc:spChg chg="mod">
          <ac:chgData name="Sven Van de Velde" userId="00b08bc3e1e83696" providerId="LiveId" clId="{758DC8E9-8DBC-4AC2-B4C2-0B91AC9214ED}" dt="2022-11-12T19:53:33.635" v="5356" actId="20577"/>
          <ac:spMkLst>
            <pc:docMk/>
            <pc:sldMk cId="747800792" sldId="294"/>
            <ac:spMk id="9" creationId="{316D9F65-8341-C588-CED1-E06B100BAF5E}"/>
          </ac:spMkLst>
        </pc:spChg>
      </pc:sldChg>
      <pc:sldMasterChg chg="setBg modSldLayout">
        <pc:chgData name="Sven Van de Velde" userId="00b08bc3e1e83696" providerId="LiveId" clId="{758DC8E9-8DBC-4AC2-B4C2-0B91AC9214ED}" dt="2022-10-30T07:16:30.553" v="562"/>
        <pc:sldMasterMkLst>
          <pc:docMk/>
          <pc:sldMasterMk cId="2028034949" sldId="2147483862"/>
        </pc:sldMasterMkLst>
        <pc:sldLayoutChg chg="setBg">
          <pc:chgData name="Sven Van de Velde" userId="00b08bc3e1e83696" providerId="LiveId" clId="{758DC8E9-8DBC-4AC2-B4C2-0B91AC9214ED}" dt="2022-10-30T07:16:04.880" v="561"/>
          <pc:sldLayoutMkLst>
            <pc:docMk/>
            <pc:sldMasterMk cId="2028034949" sldId="2147483862"/>
            <pc:sldLayoutMk cId="371635106" sldId="214748386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0354D-E986-4858-BFB7-F0809F7354B1}" type="doc">
      <dgm:prSet loTypeId="urn:microsoft.com/office/officeart/2018/5/layout/IconCircleLabelList" loCatId="icon" qsTypeId="urn:microsoft.com/office/officeart/2005/8/quickstyle/simple3" qsCatId="simple" csTypeId="urn:microsoft.com/office/officeart/2005/8/colors/colorful1" csCatId="colorful" phldr="1"/>
      <dgm:spPr/>
    </dgm:pt>
    <dgm:pt modelId="{7B2EDEF2-5178-4ED1-B59C-10EF7123B32B}">
      <dgm:prSet phldrT="[Teks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BE" sz="1200" dirty="0">
              <a:latin typeface="Commodore PET" panose="02000000000000000000" pitchFamily="2" charset="0"/>
            </a:rPr>
            <a:t>Jaren 40/50</a:t>
          </a:r>
        </a:p>
        <a:p>
          <a:pPr>
            <a:lnSpc>
              <a:spcPct val="100000"/>
            </a:lnSpc>
            <a:defRPr cap="all"/>
          </a:pPr>
          <a:r>
            <a:rPr lang="nl-BE" sz="1000" dirty="0">
              <a:latin typeface="Commodore PET" panose="02000000000000000000" pitchFamily="2" charset="0"/>
            </a:rPr>
            <a:t> </a:t>
          </a:r>
          <a:br>
            <a:rPr lang="nl-BE" sz="1000" dirty="0">
              <a:latin typeface="Commodore PET" panose="02000000000000000000" pitchFamily="2" charset="0"/>
            </a:rPr>
          </a:br>
          <a:r>
            <a:rPr lang="nl-BE" sz="1000" dirty="0">
              <a:latin typeface="Commodore PET" panose="02000000000000000000" pitchFamily="2" charset="0"/>
            </a:rPr>
            <a:t>pioniers van de eerste Computers</a:t>
          </a:r>
        </a:p>
      </dgm:t>
    </dgm:pt>
    <dgm:pt modelId="{AF7A1E7E-9BEB-4A70-9F0A-9DA3F09299F9}" type="parTrans" cxnId="{8D952651-2647-4F95-80D8-B81D1DE1BE02}">
      <dgm:prSet/>
      <dgm:spPr/>
      <dgm:t>
        <a:bodyPr/>
        <a:lstStyle/>
        <a:p>
          <a:endParaRPr lang="nl-BE" sz="1400">
            <a:latin typeface="Commodore PET" panose="02000000000000000000" pitchFamily="2" charset="0"/>
          </a:endParaRPr>
        </a:p>
      </dgm:t>
    </dgm:pt>
    <dgm:pt modelId="{1D13D024-E3FD-4C36-96E5-C978839119A2}" type="sibTrans" cxnId="{8D952651-2647-4F95-80D8-B81D1DE1BE02}">
      <dgm:prSet/>
      <dgm:spPr/>
      <dgm:t>
        <a:bodyPr/>
        <a:lstStyle/>
        <a:p>
          <a:pPr>
            <a:lnSpc>
              <a:spcPct val="100000"/>
            </a:lnSpc>
          </a:pPr>
          <a:endParaRPr lang="nl-BE" sz="1400">
            <a:latin typeface="Commodore PET" panose="02000000000000000000" pitchFamily="2" charset="0"/>
          </a:endParaRPr>
        </a:p>
      </dgm:t>
    </dgm:pt>
    <dgm:pt modelId="{FD6A16BF-D9BD-4ED3-B642-0626306BA9A1}">
      <dgm:prSet phldrT="[Teks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BE" sz="1200" dirty="0">
              <a:latin typeface="Commodore PET" panose="02000000000000000000" pitchFamily="2" charset="0"/>
            </a:rPr>
            <a:t>Jaren 50/60/70</a:t>
          </a:r>
        </a:p>
        <a:p>
          <a:pPr>
            <a:lnSpc>
              <a:spcPct val="100000"/>
            </a:lnSpc>
            <a:defRPr cap="all"/>
          </a:pPr>
          <a:r>
            <a:rPr lang="nl-BE" sz="1000" dirty="0">
              <a:latin typeface="Commodore PET" panose="02000000000000000000" pitchFamily="2" charset="0"/>
            </a:rPr>
            <a:t> </a:t>
          </a:r>
          <a:br>
            <a:rPr lang="nl-BE" sz="1000" dirty="0">
              <a:latin typeface="Commodore PET" panose="02000000000000000000" pitchFamily="2" charset="0"/>
            </a:rPr>
          </a:br>
          <a:r>
            <a:rPr lang="nl-BE" sz="1000" dirty="0">
              <a:latin typeface="Commodore PET" panose="02000000000000000000" pitchFamily="2" charset="0"/>
            </a:rPr>
            <a:t>mainframes en bedrijven</a:t>
          </a:r>
        </a:p>
      </dgm:t>
    </dgm:pt>
    <dgm:pt modelId="{8E60B8E0-18D4-4FD2-968C-3D168B486485}" type="parTrans" cxnId="{208CF719-D631-4E35-9BC6-0C64DC791C2E}">
      <dgm:prSet/>
      <dgm:spPr/>
      <dgm:t>
        <a:bodyPr/>
        <a:lstStyle/>
        <a:p>
          <a:endParaRPr lang="nl-BE" sz="1400">
            <a:latin typeface="Commodore PET" panose="02000000000000000000" pitchFamily="2" charset="0"/>
          </a:endParaRPr>
        </a:p>
      </dgm:t>
    </dgm:pt>
    <dgm:pt modelId="{CE2C39EB-1161-4627-8C00-6F7493904494}" type="sibTrans" cxnId="{208CF719-D631-4E35-9BC6-0C64DC791C2E}">
      <dgm:prSet/>
      <dgm:spPr/>
      <dgm:t>
        <a:bodyPr/>
        <a:lstStyle/>
        <a:p>
          <a:pPr>
            <a:lnSpc>
              <a:spcPct val="100000"/>
            </a:lnSpc>
          </a:pPr>
          <a:endParaRPr lang="nl-BE" sz="1400">
            <a:latin typeface="Commodore PET" panose="02000000000000000000" pitchFamily="2" charset="0"/>
          </a:endParaRPr>
        </a:p>
      </dgm:t>
    </dgm:pt>
    <dgm:pt modelId="{9E2C33D9-D03A-4C29-85DE-23DD1C856579}">
      <dgm:prSet phldrT="[Teks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BE" sz="1200" dirty="0">
              <a:latin typeface="Commodore PET" panose="02000000000000000000" pitchFamily="2" charset="0"/>
            </a:rPr>
            <a:t>Jaren 70/80</a:t>
          </a:r>
        </a:p>
        <a:p>
          <a:pPr>
            <a:lnSpc>
              <a:spcPct val="100000"/>
            </a:lnSpc>
            <a:defRPr cap="all"/>
          </a:pPr>
          <a:br>
            <a:rPr lang="nl-BE" sz="1000" dirty="0">
              <a:latin typeface="Commodore PET" panose="02000000000000000000" pitchFamily="2" charset="0"/>
            </a:rPr>
          </a:br>
          <a:r>
            <a:rPr lang="nl-BE" sz="1000" dirty="0">
              <a:latin typeface="Commodore PET" panose="02000000000000000000" pitchFamily="2" charset="0"/>
            </a:rPr>
            <a:t>De verkleining en de 8-bit Home Computer</a:t>
          </a:r>
        </a:p>
      </dgm:t>
    </dgm:pt>
    <dgm:pt modelId="{2DD8BE5B-9512-4EAE-8BBF-369CB9770174}" type="parTrans" cxnId="{8D9462C1-FB9D-4D79-A039-5717F4BED995}">
      <dgm:prSet/>
      <dgm:spPr/>
      <dgm:t>
        <a:bodyPr/>
        <a:lstStyle/>
        <a:p>
          <a:endParaRPr lang="nl-BE" sz="1400">
            <a:latin typeface="Commodore PET" panose="02000000000000000000" pitchFamily="2" charset="0"/>
          </a:endParaRPr>
        </a:p>
      </dgm:t>
    </dgm:pt>
    <dgm:pt modelId="{DF3667C5-66CB-40F6-975C-4901D0A787B5}" type="sibTrans" cxnId="{8D9462C1-FB9D-4D79-A039-5717F4BED995}">
      <dgm:prSet/>
      <dgm:spPr/>
      <dgm:t>
        <a:bodyPr/>
        <a:lstStyle/>
        <a:p>
          <a:pPr>
            <a:lnSpc>
              <a:spcPct val="100000"/>
            </a:lnSpc>
          </a:pPr>
          <a:endParaRPr lang="nl-BE" sz="1400">
            <a:latin typeface="Commodore PET" panose="02000000000000000000" pitchFamily="2" charset="0"/>
          </a:endParaRPr>
        </a:p>
      </dgm:t>
    </dgm:pt>
    <dgm:pt modelId="{3E0079C1-18EF-4899-9647-F7B1053D4741}">
      <dgm:prSet phldrT="[Teks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BE" sz="1200" dirty="0">
              <a:latin typeface="Commodore PET" panose="02000000000000000000" pitchFamily="2" charset="0"/>
            </a:rPr>
            <a:t>Jaren 80/90</a:t>
          </a:r>
        </a:p>
        <a:p>
          <a:pPr>
            <a:lnSpc>
              <a:spcPct val="100000"/>
            </a:lnSpc>
            <a:defRPr cap="all"/>
          </a:pPr>
          <a:br>
            <a:rPr lang="nl-BE" sz="1000" dirty="0">
              <a:latin typeface="Commodore PET" panose="02000000000000000000" pitchFamily="2" charset="0"/>
            </a:rPr>
          </a:br>
          <a:r>
            <a:rPr lang="nl-BE" sz="1000" dirty="0">
              <a:latin typeface="Commodore PET" panose="02000000000000000000" pitchFamily="2" charset="0"/>
            </a:rPr>
            <a:t>de desktop pc en laptops</a:t>
          </a:r>
        </a:p>
      </dgm:t>
    </dgm:pt>
    <dgm:pt modelId="{7D0724CA-FD12-4555-9373-D362126836DA}" type="parTrans" cxnId="{FFD51579-528E-4D77-B560-8CA3AA8B3DD1}">
      <dgm:prSet/>
      <dgm:spPr/>
      <dgm:t>
        <a:bodyPr/>
        <a:lstStyle/>
        <a:p>
          <a:endParaRPr lang="nl-BE" sz="1400">
            <a:latin typeface="Commodore PET" panose="02000000000000000000" pitchFamily="2" charset="0"/>
          </a:endParaRPr>
        </a:p>
      </dgm:t>
    </dgm:pt>
    <dgm:pt modelId="{D654D540-B6CF-4B74-B8E8-AA0A997E8FB6}" type="sibTrans" cxnId="{FFD51579-528E-4D77-B560-8CA3AA8B3DD1}">
      <dgm:prSet/>
      <dgm:spPr/>
      <dgm:t>
        <a:bodyPr/>
        <a:lstStyle/>
        <a:p>
          <a:pPr>
            <a:lnSpc>
              <a:spcPct val="100000"/>
            </a:lnSpc>
          </a:pPr>
          <a:endParaRPr lang="nl-BE" sz="1400">
            <a:latin typeface="Commodore PET" panose="02000000000000000000" pitchFamily="2" charset="0"/>
          </a:endParaRPr>
        </a:p>
      </dgm:t>
    </dgm:pt>
    <dgm:pt modelId="{0AF008E6-FB96-4952-8B1A-20868B27A6BD}">
      <dgm:prSet phldrT="[Teks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BE" sz="1200" dirty="0">
              <a:latin typeface="Commodore PET" panose="02000000000000000000" pitchFamily="2" charset="0"/>
            </a:rPr>
            <a:t>Jaren 90/nu</a:t>
          </a:r>
        </a:p>
        <a:p>
          <a:pPr>
            <a:lnSpc>
              <a:spcPct val="100000"/>
            </a:lnSpc>
            <a:defRPr cap="all"/>
          </a:pPr>
          <a:br>
            <a:rPr lang="nl-BE" sz="1000" dirty="0">
              <a:latin typeface="Commodore PET" panose="02000000000000000000" pitchFamily="2" charset="0"/>
            </a:rPr>
          </a:br>
          <a:r>
            <a:rPr lang="nl-BE" sz="1000" dirty="0">
              <a:latin typeface="Commodore PET" panose="02000000000000000000" pitchFamily="2" charset="0"/>
            </a:rPr>
            <a:t>computers in ons dagelijks gebruik</a:t>
          </a:r>
        </a:p>
      </dgm:t>
    </dgm:pt>
    <dgm:pt modelId="{F98BB6CA-74DE-413F-A92E-7BEB99B1CD75}" type="parTrans" cxnId="{BF8EB42F-3941-4283-85FD-1787EB88B276}">
      <dgm:prSet/>
      <dgm:spPr/>
      <dgm:t>
        <a:bodyPr/>
        <a:lstStyle/>
        <a:p>
          <a:endParaRPr lang="nl-BE" sz="1400">
            <a:latin typeface="Commodore PET" panose="02000000000000000000" pitchFamily="2" charset="0"/>
          </a:endParaRPr>
        </a:p>
      </dgm:t>
    </dgm:pt>
    <dgm:pt modelId="{52124926-BAAD-461C-B924-E079FE286B66}" type="sibTrans" cxnId="{BF8EB42F-3941-4283-85FD-1787EB88B276}">
      <dgm:prSet/>
      <dgm:spPr/>
      <dgm:t>
        <a:bodyPr/>
        <a:lstStyle/>
        <a:p>
          <a:pPr>
            <a:lnSpc>
              <a:spcPct val="100000"/>
            </a:lnSpc>
          </a:pPr>
          <a:endParaRPr lang="nl-BE" sz="1400">
            <a:latin typeface="Commodore PET" panose="02000000000000000000" pitchFamily="2" charset="0"/>
          </a:endParaRPr>
        </a:p>
      </dgm:t>
    </dgm:pt>
    <dgm:pt modelId="{9C7B35B6-CEE8-4B92-B092-B2D11A437AAC}">
      <dgm:prSet phldrT="[Tekst]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BE" sz="1200" dirty="0">
              <a:latin typeface="Commodore PET" panose="02000000000000000000" pitchFamily="2" charset="0"/>
            </a:rPr>
            <a:t>De toekomst</a:t>
          </a:r>
          <a:endParaRPr lang="nl-BE" sz="1100" dirty="0">
            <a:latin typeface="Commodore PET" panose="02000000000000000000" pitchFamily="2" charset="0"/>
          </a:endParaRPr>
        </a:p>
        <a:p>
          <a:pPr>
            <a:lnSpc>
              <a:spcPct val="100000"/>
            </a:lnSpc>
            <a:defRPr cap="all"/>
          </a:pPr>
          <a:endParaRPr lang="nl-BE" sz="1000" dirty="0">
            <a:latin typeface="Commodore PET" panose="02000000000000000000" pitchFamily="2" charset="0"/>
          </a:endParaRPr>
        </a:p>
        <a:p>
          <a:pPr>
            <a:lnSpc>
              <a:spcPct val="100000"/>
            </a:lnSpc>
            <a:defRPr cap="all"/>
          </a:pPr>
          <a:r>
            <a:rPr lang="nl-BE" sz="1000" dirty="0">
              <a:latin typeface="Commodore PET" panose="02000000000000000000" pitchFamily="2" charset="0"/>
            </a:rPr>
            <a:t>Opportuniteit en </a:t>
          </a:r>
          <a:r>
            <a:rPr lang="nl-BE" sz="1000" dirty="0" err="1">
              <a:latin typeface="Commodore PET" panose="02000000000000000000" pitchFamily="2" charset="0"/>
            </a:rPr>
            <a:t>gevaAR</a:t>
          </a:r>
          <a:endParaRPr lang="nl-BE" sz="1000" dirty="0">
            <a:latin typeface="Commodore PET" panose="02000000000000000000" pitchFamily="2" charset="0"/>
          </a:endParaRPr>
        </a:p>
      </dgm:t>
    </dgm:pt>
    <dgm:pt modelId="{DEBB0C26-9984-43EA-AA19-72910A6E638F}" type="parTrans" cxnId="{6D33BCF8-E6DC-460F-B0DA-EA2BF5D71810}">
      <dgm:prSet/>
      <dgm:spPr/>
      <dgm:t>
        <a:bodyPr/>
        <a:lstStyle/>
        <a:p>
          <a:endParaRPr lang="nl-BE" sz="1400">
            <a:latin typeface="Commodore PET" panose="02000000000000000000" pitchFamily="2" charset="0"/>
          </a:endParaRPr>
        </a:p>
      </dgm:t>
    </dgm:pt>
    <dgm:pt modelId="{743A4566-9DFF-412F-B48C-5587E5EC7267}" type="sibTrans" cxnId="{6D33BCF8-E6DC-460F-B0DA-EA2BF5D71810}">
      <dgm:prSet/>
      <dgm:spPr/>
      <dgm:t>
        <a:bodyPr/>
        <a:lstStyle/>
        <a:p>
          <a:endParaRPr lang="nl-BE" sz="1400">
            <a:latin typeface="Commodore PET" panose="02000000000000000000" pitchFamily="2" charset="0"/>
          </a:endParaRPr>
        </a:p>
      </dgm:t>
    </dgm:pt>
    <dgm:pt modelId="{59A0801F-D93F-4751-AF8C-ECA5AC7551B2}" type="pres">
      <dgm:prSet presAssocID="{FDC0354D-E986-4858-BFB7-F0809F7354B1}" presName="root" presStyleCnt="0">
        <dgm:presLayoutVars>
          <dgm:dir/>
          <dgm:resizeHandles val="exact"/>
        </dgm:presLayoutVars>
      </dgm:prSet>
      <dgm:spPr/>
    </dgm:pt>
    <dgm:pt modelId="{E71777EE-4792-44C6-B6C0-0BDB18829655}" type="pres">
      <dgm:prSet presAssocID="{7B2EDEF2-5178-4ED1-B59C-10EF7123B32B}" presName="compNode" presStyleCnt="0"/>
      <dgm:spPr/>
    </dgm:pt>
    <dgm:pt modelId="{182FFFAF-A310-40D3-951B-30AB6CF1A378}" type="pres">
      <dgm:prSet presAssocID="{7B2EDEF2-5178-4ED1-B59C-10EF7123B32B}" presName="iconBgRect" presStyleLbl="bgShp" presStyleIdx="0" presStyleCnt="6" custScaleX="90910" custScaleY="90910"/>
      <dgm:spPr/>
    </dgm:pt>
    <dgm:pt modelId="{415D899F-E5C9-4A41-919F-036277A083C3}" type="pres">
      <dgm:prSet presAssocID="{7B2EDEF2-5178-4ED1-B59C-10EF7123B32B}" presName="iconRect" presStyleLbl="node1" presStyleIdx="0" presStyleCnt="6" custScaleX="125372" custScaleY="12645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175"/>
        <a:scene3d>
          <a:camera prst="orthographicFront"/>
          <a:lightRig rig="flat" dir="t"/>
        </a:scene3d>
      </dgm:spPr>
      <dgm:extLst>
        <a:ext uri="{E40237B7-FDA0-4F09-8148-C483321AD2D9}">
          <dgm14:cNvPr xmlns:dgm14="http://schemas.microsoft.com/office/drawing/2010/diagram" id="0" name="" descr="Telraam met effen opvulling"/>
        </a:ext>
      </dgm:extLst>
    </dgm:pt>
    <dgm:pt modelId="{273B5097-ED6D-41B4-BF45-17062C0D3F8E}" type="pres">
      <dgm:prSet presAssocID="{7B2EDEF2-5178-4ED1-B59C-10EF7123B32B}" presName="spaceRect" presStyleCnt="0"/>
      <dgm:spPr/>
    </dgm:pt>
    <dgm:pt modelId="{3B6F4D24-D49D-4B79-9FA1-A1CF1ABA489B}" type="pres">
      <dgm:prSet presAssocID="{7B2EDEF2-5178-4ED1-B59C-10EF7123B32B}" presName="textRect" presStyleLbl="revTx" presStyleIdx="0" presStyleCnt="6" custScaleX="100000" custScaleY="100000">
        <dgm:presLayoutVars>
          <dgm:chMax val="1"/>
          <dgm:chPref val="1"/>
        </dgm:presLayoutVars>
      </dgm:prSet>
      <dgm:spPr/>
    </dgm:pt>
    <dgm:pt modelId="{E1AC1B59-AA24-4058-887B-6F03C99E80CC}" type="pres">
      <dgm:prSet presAssocID="{1D13D024-E3FD-4C36-96E5-C978839119A2}" presName="sibTrans" presStyleCnt="0"/>
      <dgm:spPr/>
    </dgm:pt>
    <dgm:pt modelId="{8D02C4DA-186B-4645-B99D-166C1556A9ED}" type="pres">
      <dgm:prSet presAssocID="{FD6A16BF-D9BD-4ED3-B642-0626306BA9A1}" presName="compNode" presStyleCnt="0"/>
      <dgm:spPr/>
    </dgm:pt>
    <dgm:pt modelId="{0642B1E2-A059-4F5C-932D-D7DBB885DD8D}" type="pres">
      <dgm:prSet presAssocID="{FD6A16BF-D9BD-4ED3-B642-0626306BA9A1}" presName="iconBgRect" presStyleLbl="bgShp" presStyleIdx="1" presStyleCnt="6" custScaleX="90910" custScaleY="90910"/>
      <dgm:spPr/>
    </dgm:pt>
    <dgm:pt modelId="{412D63A6-D203-4FD0-A3E2-455D568E9A15}" type="pres">
      <dgm:prSet presAssocID="{FD6A16BF-D9BD-4ED3-B642-0626306BA9A1}" presName="iconRect" presStyleLbl="node1" presStyleIdx="1" presStyleCnt="6" custScaleX="114960" custScaleY="11208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175"/>
      </dgm:spPr>
      <dgm:extLst>
        <a:ext uri="{E40237B7-FDA0-4F09-8148-C483321AD2D9}">
          <dgm14:cNvPr xmlns:dgm14="http://schemas.microsoft.com/office/drawing/2010/diagram" id="0" name="" descr="Filmspoel met effen opvulling"/>
        </a:ext>
      </dgm:extLst>
    </dgm:pt>
    <dgm:pt modelId="{121EC784-3784-4243-87EE-879483F3E475}" type="pres">
      <dgm:prSet presAssocID="{FD6A16BF-D9BD-4ED3-B642-0626306BA9A1}" presName="spaceRect" presStyleCnt="0"/>
      <dgm:spPr/>
    </dgm:pt>
    <dgm:pt modelId="{5A8205BF-D528-45C7-AC4C-12FE09214CB4}" type="pres">
      <dgm:prSet presAssocID="{FD6A16BF-D9BD-4ED3-B642-0626306BA9A1}" presName="textRect" presStyleLbl="revTx" presStyleIdx="1" presStyleCnt="6" custScaleX="100000" custScaleY="100000">
        <dgm:presLayoutVars>
          <dgm:chMax val="1"/>
          <dgm:chPref val="1"/>
        </dgm:presLayoutVars>
      </dgm:prSet>
      <dgm:spPr/>
    </dgm:pt>
    <dgm:pt modelId="{82900BBF-92C5-4EBD-A619-AD723432C228}" type="pres">
      <dgm:prSet presAssocID="{CE2C39EB-1161-4627-8C00-6F7493904494}" presName="sibTrans" presStyleCnt="0"/>
      <dgm:spPr/>
    </dgm:pt>
    <dgm:pt modelId="{EDC4802F-E419-40EB-A34D-A0208B620E85}" type="pres">
      <dgm:prSet presAssocID="{9E2C33D9-D03A-4C29-85DE-23DD1C856579}" presName="compNode" presStyleCnt="0"/>
      <dgm:spPr/>
    </dgm:pt>
    <dgm:pt modelId="{B446D1A8-FED4-4141-9276-49B683C2E485}" type="pres">
      <dgm:prSet presAssocID="{9E2C33D9-D03A-4C29-85DE-23DD1C856579}" presName="iconBgRect" presStyleLbl="bgShp" presStyleIdx="2" presStyleCnt="6" custScaleX="90910" custScaleY="90910"/>
      <dgm:spPr/>
    </dgm:pt>
    <dgm:pt modelId="{E34F684F-5A1E-4617-8C88-A900B3B7B499}" type="pres">
      <dgm:prSet presAssocID="{9E2C33D9-D03A-4C29-85DE-23DD1C856579}" presName="iconRect" presStyleLbl="node1" presStyleIdx="2" presStyleCnt="6" custScaleX="147657" custScaleY="14154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175"/>
      </dgm:spPr>
      <dgm:extLst>
        <a:ext uri="{E40237B7-FDA0-4F09-8148-C483321AD2D9}">
          <dgm14:cNvPr xmlns:dgm14="http://schemas.microsoft.com/office/drawing/2010/diagram" id="0" name="" descr="Processor met effen opvulling"/>
        </a:ext>
      </dgm:extLst>
    </dgm:pt>
    <dgm:pt modelId="{404F14C1-5978-4DE6-A345-7EBFEE50DFEC}" type="pres">
      <dgm:prSet presAssocID="{9E2C33D9-D03A-4C29-85DE-23DD1C856579}" presName="spaceRect" presStyleCnt="0"/>
      <dgm:spPr/>
    </dgm:pt>
    <dgm:pt modelId="{76FAE216-B344-4F9C-A7C2-470B6DF43F25}" type="pres">
      <dgm:prSet presAssocID="{9E2C33D9-D03A-4C29-85DE-23DD1C856579}" presName="textRect" presStyleLbl="revTx" presStyleIdx="2" presStyleCnt="6" custScaleX="100000" custScaleY="100000">
        <dgm:presLayoutVars>
          <dgm:chMax val="1"/>
          <dgm:chPref val="1"/>
        </dgm:presLayoutVars>
      </dgm:prSet>
      <dgm:spPr/>
    </dgm:pt>
    <dgm:pt modelId="{E36CB9A8-6DA6-4790-AA82-0A23BCDAA829}" type="pres">
      <dgm:prSet presAssocID="{DF3667C5-66CB-40F6-975C-4901D0A787B5}" presName="sibTrans" presStyleCnt="0"/>
      <dgm:spPr/>
    </dgm:pt>
    <dgm:pt modelId="{3D083119-F3CC-42D6-9F2E-F4A394BC3E20}" type="pres">
      <dgm:prSet presAssocID="{3E0079C1-18EF-4899-9647-F7B1053D4741}" presName="compNode" presStyleCnt="0"/>
      <dgm:spPr/>
    </dgm:pt>
    <dgm:pt modelId="{B87DA72B-BA7E-43EE-A1DB-3F595DB86344}" type="pres">
      <dgm:prSet presAssocID="{3E0079C1-18EF-4899-9647-F7B1053D4741}" presName="iconBgRect" presStyleLbl="bgShp" presStyleIdx="3" presStyleCnt="6" custScaleX="90910" custScaleY="90910"/>
      <dgm:spPr/>
    </dgm:pt>
    <dgm:pt modelId="{6EDAEDE8-AE3B-46ED-B6B0-94609AE9E44D}" type="pres">
      <dgm:prSet presAssocID="{3E0079C1-18EF-4899-9647-F7B1053D4741}" presName="iconRect" presStyleLbl="node1" presStyleIdx="3" presStyleCnt="6" custScaleX="125372" custScaleY="12798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3175"/>
      </dgm:spPr>
      <dgm:extLst>
        <a:ext uri="{E40237B7-FDA0-4F09-8148-C483321AD2D9}">
          <dgm14:cNvPr xmlns:dgm14="http://schemas.microsoft.com/office/drawing/2010/diagram" id="0" name="" descr="Computer met effen opvulling"/>
        </a:ext>
      </dgm:extLst>
    </dgm:pt>
    <dgm:pt modelId="{BD35300A-9566-4CD2-B2BA-543ABFA20FED}" type="pres">
      <dgm:prSet presAssocID="{3E0079C1-18EF-4899-9647-F7B1053D4741}" presName="spaceRect" presStyleCnt="0"/>
      <dgm:spPr/>
    </dgm:pt>
    <dgm:pt modelId="{85E1946F-52D5-4867-B994-9E20F5CD4B33}" type="pres">
      <dgm:prSet presAssocID="{3E0079C1-18EF-4899-9647-F7B1053D4741}" presName="textRect" presStyleLbl="revTx" presStyleIdx="3" presStyleCnt="6" custScaleX="100000" custScaleY="100000">
        <dgm:presLayoutVars>
          <dgm:chMax val="1"/>
          <dgm:chPref val="1"/>
        </dgm:presLayoutVars>
      </dgm:prSet>
      <dgm:spPr/>
    </dgm:pt>
    <dgm:pt modelId="{F25910E7-04DB-4B5A-840D-DD2F683C93B0}" type="pres">
      <dgm:prSet presAssocID="{D654D540-B6CF-4B74-B8E8-AA0A997E8FB6}" presName="sibTrans" presStyleCnt="0"/>
      <dgm:spPr/>
    </dgm:pt>
    <dgm:pt modelId="{471CA3ED-C96F-46EF-8060-34FF22F17788}" type="pres">
      <dgm:prSet presAssocID="{0AF008E6-FB96-4952-8B1A-20868B27A6BD}" presName="compNode" presStyleCnt="0"/>
      <dgm:spPr/>
    </dgm:pt>
    <dgm:pt modelId="{0C9D757F-6C53-4D35-BA7D-532673B9B7B5}" type="pres">
      <dgm:prSet presAssocID="{0AF008E6-FB96-4952-8B1A-20868B27A6BD}" presName="iconBgRect" presStyleLbl="bgShp" presStyleIdx="4" presStyleCnt="6" custScaleX="90910" custScaleY="90910"/>
      <dgm:spPr/>
    </dgm:pt>
    <dgm:pt modelId="{407C7B0D-6A02-432D-9179-FA8B258DA54B}" type="pres">
      <dgm:prSet presAssocID="{0AF008E6-FB96-4952-8B1A-20868B27A6BD}" presName="iconRect" presStyleLbl="node1" presStyleIdx="4" presStyleCnt="6" custScaleX="129330" custScaleY="127984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3175"/>
      </dgm:spPr>
      <dgm:extLst>
        <a:ext uri="{E40237B7-FDA0-4F09-8148-C483321AD2D9}">
          <dgm14:cNvPr xmlns:dgm14="http://schemas.microsoft.com/office/drawing/2010/diagram" id="0" name="" descr="Smartphone met effen opvulling"/>
        </a:ext>
      </dgm:extLst>
    </dgm:pt>
    <dgm:pt modelId="{977F4AA8-36CC-4337-86A9-B262956DFD79}" type="pres">
      <dgm:prSet presAssocID="{0AF008E6-FB96-4952-8B1A-20868B27A6BD}" presName="spaceRect" presStyleCnt="0"/>
      <dgm:spPr/>
    </dgm:pt>
    <dgm:pt modelId="{BB28BD45-5164-4E51-B174-0D48E8457CCE}" type="pres">
      <dgm:prSet presAssocID="{0AF008E6-FB96-4952-8B1A-20868B27A6BD}" presName="textRect" presStyleLbl="revTx" presStyleIdx="4" presStyleCnt="6" custScaleX="100000" custScaleY="100000">
        <dgm:presLayoutVars>
          <dgm:chMax val="1"/>
          <dgm:chPref val="1"/>
        </dgm:presLayoutVars>
      </dgm:prSet>
      <dgm:spPr/>
    </dgm:pt>
    <dgm:pt modelId="{7AFF5D38-97B1-47A5-A034-9BE23BC2D0D4}" type="pres">
      <dgm:prSet presAssocID="{52124926-BAAD-461C-B924-E079FE286B66}" presName="sibTrans" presStyleCnt="0"/>
      <dgm:spPr/>
    </dgm:pt>
    <dgm:pt modelId="{38F4B596-FECA-45AD-AB7B-7AD5E205B7D0}" type="pres">
      <dgm:prSet presAssocID="{9C7B35B6-CEE8-4B92-B092-B2D11A437AAC}" presName="compNode" presStyleCnt="0"/>
      <dgm:spPr/>
    </dgm:pt>
    <dgm:pt modelId="{5D237E38-F946-43AB-8943-1FFADCAC208D}" type="pres">
      <dgm:prSet presAssocID="{9C7B35B6-CEE8-4B92-B092-B2D11A437AAC}" presName="iconBgRect" presStyleLbl="bgShp" presStyleIdx="5" presStyleCnt="6" custScaleX="90910" custScaleY="90910"/>
      <dgm:spPr/>
    </dgm:pt>
    <dgm:pt modelId="{A850BD7F-FF08-4A0F-A6FA-B27858659662}" type="pres">
      <dgm:prSet presAssocID="{9C7B35B6-CEE8-4B92-B092-B2D11A437AAC}" presName="iconRect" presStyleLbl="node1" presStyleIdx="5" presStyleCnt="6" custScaleX="147657" custScaleY="142353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3175"/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909199B-990F-4FC8-AD24-816DABD123BB}" type="pres">
      <dgm:prSet presAssocID="{9C7B35B6-CEE8-4B92-B092-B2D11A437AAC}" presName="spaceRect" presStyleCnt="0"/>
      <dgm:spPr/>
    </dgm:pt>
    <dgm:pt modelId="{19111AD4-F601-40A9-9760-18E2BD050355}" type="pres">
      <dgm:prSet presAssocID="{9C7B35B6-CEE8-4B92-B092-B2D11A437AAC}" presName="textRect" presStyleLbl="revTx" presStyleIdx="5" presStyleCnt="6" custScaleX="100000" custScaleY="100000">
        <dgm:presLayoutVars>
          <dgm:chMax val="1"/>
          <dgm:chPref val="1"/>
        </dgm:presLayoutVars>
      </dgm:prSet>
      <dgm:spPr/>
    </dgm:pt>
  </dgm:ptLst>
  <dgm:cxnLst>
    <dgm:cxn modelId="{208CF719-D631-4E35-9BC6-0C64DC791C2E}" srcId="{FDC0354D-E986-4858-BFB7-F0809F7354B1}" destId="{FD6A16BF-D9BD-4ED3-B642-0626306BA9A1}" srcOrd="1" destOrd="0" parTransId="{8E60B8E0-18D4-4FD2-968C-3D168B486485}" sibTransId="{CE2C39EB-1161-4627-8C00-6F7493904494}"/>
    <dgm:cxn modelId="{34E77B22-9D51-41CC-A2BB-C8E94EC6A53A}" type="presOf" srcId="{3E0079C1-18EF-4899-9647-F7B1053D4741}" destId="{85E1946F-52D5-4867-B994-9E20F5CD4B33}" srcOrd="0" destOrd="0" presId="urn:microsoft.com/office/officeart/2018/5/layout/IconCircleLabelList"/>
    <dgm:cxn modelId="{BF8EB42F-3941-4283-85FD-1787EB88B276}" srcId="{FDC0354D-E986-4858-BFB7-F0809F7354B1}" destId="{0AF008E6-FB96-4952-8B1A-20868B27A6BD}" srcOrd="4" destOrd="0" parTransId="{F98BB6CA-74DE-413F-A92E-7BEB99B1CD75}" sibTransId="{52124926-BAAD-461C-B924-E079FE286B66}"/>
    <dgm:cxn modelId="{1D41C843-9150-4C19-953D-814A92C42249}" type="presOf" srcId="{FDC0354D-E986-4858-BFB7-F0809F7354B1}" destId="{59A0801F-D93F-4751-AF8C-ECA5AC7551B2}" srcOrd="0" destOrd="0" presId="urn:microsoft.com/office/officeart/2018/5/layout/IconCircleLabelList"/>
    <dgm:cxn modelId="{5DCC8B46-BFDC-42FF-95CC-2EAC0636556F}" type="presOf" srcId="{0AF008E6-FB96-4952-8B1A-20868B27A6BD}" destId="{BB28BD45-5164-4E51-B174-0D48E8457CCE}" srcOrd="0" destOrd="0" presId="urn:microsoft.com/office/officeart/2018/5/layout/IconCircleLabelList"/>
    <dgm:cxn modelId="{23D9714C-32BC-44E1-B6AC-4074068F8EE6}" type="presOf" srcId="{7B2EDEF2-5178-4ED1-B59C-10EF7123B32B}" destId="{3B6F4D24-D49D-4B79-9FA1-A1CF1ABA489B}" srcOrd="0" destOrd="0" presId="urn:microsoft.com/office/officeart/2018/5/layout/IconCircleLabelList"/>
    <dgm:cxn modelId="{8D952651-2647-4F95-80D8-B81D1DE1BE02}" srcId="{FDC0354D-E986-4858-BFB7-F0809F7354B1}" destId="{7B2EDEF2-5178-4ED1-B59C-10EF7123B32B}" srcOrd="0" destOrd="0" parTransId="{AF7A1E7E-9BEB-4A70-9F0A-9DA3F09299F9}" sibTransId="{1D13D024-E3FD-4C36-96E5-C978839119A2}"/>
    <dgm:cxn modelId="{FFD51579-528E-4D77-B560-8CA3AA8B3DD1}" srcId="{FDC0354D-E986-4858-BFB7-F0809F7354B1}" destId="{3E0079C1-18EF-4899-9647-F7B1053D4741}" srcOrd="3" destOrd="0" parTransId="{7D0724CA-FD12-4555-9373-D362126836DA}" sibTransId="{D654D540-B6CF-4B74-B8E8-AA0A997E8FB6}"/>
    <dgm:cxn modelId="{39DF16A8-CC34-4BA4-953C-59D02BF77D2D}" type="presOf" srcId="{FD6A16BF-D9BD-4ED3-B642-0626306BA9A1}" destId="{5A8205BF-D528-45C7-AC4C-12FE09214CB4}" srcOrd="0" destOrd="0" presId="urn:microsoft.com/office/officeart/2018/5/layout/IconCircleLabelList"/>
    <dgm:cxn modelId="{05054AAD-7A86-4C8B-929D-62C31199166D}" type="presOf" srcId="{9C7B35B6-CEE8-4B92-B092-B2D11A437AAC}" destId="{19111AD4-F601-40A9-9760-18E2BD050355}" srcOrd="0" destOrd="0" presId="urn:microsoft.com/office/officeart/2018/5/layout/IconCircleLabelList"/>
    <dgm:cxn modelId="{8D9462C1-FB9D-4D79-A039-5717F4BED995}" srcId="{FDC0354D-E986-4858-BFB7-F0809F7354B1}" destId="{9E2C33D9-D03A-4C29-85DE-23DD1C856579}" srcOrd="2" destOrd="0" parTransId="{2DD8BE5B-9512-4EAE-8BBF-369CB9770174}" sibTransId="{DF3667C5-66CB-40F6-975C-4901D0A787B5}"/>
    <dgm:cxn modelId="{EF52CECC-0258-4BA5-97CC-CC52A45BBAD1}" type="presOf" srcId="{9E2C33D9-D03A-4C29-85DE-23DD1C856579}" destId="{76FAE216-B344-4F9C-A7C2-470B6DF43F25}" srcOrd="0" destOrd="0" presId="urn:microsoft.com/office/officeart/2018/5/layout/IconCircleLabelList"/>
    <dgm:cxn modelId="{6D33BCF8-E6DC-460F-B0DA-EA2BF5D71810}" srcId="{FDC0354D-E986-4858-BFB7-F0809F7354B1}" destId="{9C7B35B6-CEE8-4B92-B092-B2D11A437AAC}" srcOrd="5" destOrd="0" parTransId="{DEBB0C26-9984-43EA-AA19-72910A6E638F}" sibTransId="{743A4566-9DFF-412F-B48C-5587E5EC7267}"/>
    <dgm:cxn modelId="{83CC3ED0-5B74-410A-A313-07AD1BCE789D}" type="presParOf" srcId="{59A0801F-D93F-4751-AF8C-ECA5AC7551B2}" destId="{E71777EE-4792-44C6-B6C0-0BDB18829655}" srcOrd="0" destOrd="0" presId="urn:microsoft.com/office/officeart/2018/5/layout/IconCircleLabelList"/>
    <dgm:cxn modelId="{CAA416F6-49E6-4465-AE98-B363C39F59EB}" type="presParOf" srcId="{E71777EE-4792-44C6-B6C0-0BDB18829655}" destId="{182FFFAF-A310-40D3-951B-30AB6CF1A378}" srcOrd="0" destOrd="0" presId="urn:microsoft.com/office/officeart/2018/5/layout/IconCircleLabelList"/>
    <dgm:cxn modelId="{420968E7-A792-474F-88DC-01458CD8D2BE}" type="presParOf" srcId="{E71777EE-4792-44C6-B6C0-0BDB18829655}" destId="{415D899F-E5C9-4A41-919F-036277A083C3}" srcOrd="1" destOrd="0" presId="urn:microsoft.com/office/officeart/2018/5/layout/IconCircleLabelList"/>
    <dgm:cxn modelId="{93766BAA-2033-4984-82DE-BA9C0AB8549D}" type="presParOf" srcId="{E71777EE-4792-44C6-B6C0-0BDB18829655}" destId="{273B5097-ED6D-41B4-BF45-17062C0D3F8E}" srcOrd="2" destOrd="0" presId="urn:microsoft.com/office/officeart/2018/5/layout/IconCircleLabelList"/>
    <dgm:cxn modelId="{DCC61584-3EBB-4304-BEBC-F7E6C78F3A0C}" type="presParOf" srcId="{E71777EE-4792-44C6-B6C0-0BDB18829655}" destId="{3B6F4D24-D49D-4B79-9FA1-A1CF1ABA489B}" srcOrd="3" destOrd="0" presId="urn:microsoft.com/office/officeart/2018/5/layout/IconCircleLabelList"/>
    <dgm:cxn modelId="{349F8B93-E47F-4942-8A99-C4FDE27F243B}" type="presParOf" srcId="{59A0801F-D93F-4751-AF8C-ECA5AC7551B2}" destId="{E1AC1B59-AA24-4058-887B-6F03C99E80CC}" srcOrd="1" destOrd="0" presId="urn:microsoft.com/office/officeart/2018/5/layout/IconCircleLabelList"/>
    <dgm:cxn modelId="{C08AB0DA-379E-4E8A-98F8-D769029B31E4}" type="presParOf" srcId="{59A0801F-D93F-4751-AF8C-ECA5AC7551B2}" destId="{8D02C4DA-186B-4645-B99D-166C1556A9ED}" srcOrd="2" destOrd="0" presId="urn:microsoft.com/office/officeart/2018/5/layout/IconCircleLabelList"/>
    <dgm:cxn modelId="{B56CD8E6-8C70-4329-A423-E824FA45395E}" type="presParOf" srcId="{8D02C4DA-186B-4645-B99D-166C1556A9ED}" destId="{0642B1E2-A059-4F5C-932D-D7DBB885DD8D}" srcOrd="0" destOrd="0" presId="urn:microsoft.com/office/officeart/2018/5/layout/IconCircleLabelList"/>
    <dgm:cxn modelId="{61CD0AB7-8631-4D36-8ED0-71F80EAA6AE6}" type="presParOf" srcId="{8D02C4DA-186B-4645-B99D-166C1556A9ED}" destId="{412D63A6-D203-4FD0-A3E2-455D568E9A15}" srcOrd="1" destOrd="0" presId="urn:microsoft.com/office/officeart/2018/5/layout/IconCircleLabelList"/>
    <dgm:cxn modelId="{DA0C7700-394C-4431-996E-97C00E1AA139}" type="presParOf" srcId="{8D02C4DA-186B-4645-B99D-166C1556A9ED}" destId="{121EC784-3784-4243-87EE-879483F3E475}" srcOrd="2" destOrd="0" presId="urn:microsoft.com/office/officeart/2018/5/layout/IconCircleLabelList"/>
    <dgm:cxn modelId="{12E893D6-7DBE-46C4-9B00-63E8A774DED2}" type="presParOf" srcId="{8D02C4DA-186B-4645-B99D-166C1556A9ED}" destId="{5A8205BF-D528-45C7-AC4C-12FE09214CB4}" srcOrd="3" destOrd="0" presId="urn:microsoft.com/office/officeart/2018/5/layout/IconCircleLabelList"/>
    <dgm:cxn modelId="{F8BBC5E3-5BCC-4232-806B-10BFFB66BA52}" type="presParOf" srcId="{59A0801F-D93F-4751-AF8C-ECA5AC7551B2}" destId="{82900BBF-92C5-4EBD-A619-AD723432C228}" srcOrd="3" destOrd="0" presId="urn:microsoft.com/office/officeart/2018/5/layout/IconCircleLabelList"/>
    <dgm:cxn modelId="{8FFCBA29-35DB-4F30-B512-A31984839905}" type="presParOf" srcId="{59A0801F-D93F-4751-AF8C-ECA5AC7551B2}" destId="{EDC4802F-E419-40EB-A34D-A0208B620E85}" srcOrd="4" destOrd="0" presId="urn:microsoft.com/office/officeart/2018/5/layout/IconCircleLabelList"/>
    <dgm:cxn modelId="{74C8AEC6-A168-41F1-9125-B80A5A341FC9}" type="presParOf" srcId="{EDC4802F-E419-40EB-A34D-A0208B620E85}" destId="{B446D1A8-FED4-4141-9276-49B683C2E485}" srcOrd="0" destOrd="0" presId="urn:microsoft.com/office/officeart/2018/5/layout/IconCircleLabelList"/>
    <dgm:cxn modelId="{F347720A-27D6-4FCE-872B-CE15274E9CC1}" type="presParOf" srcId="{EDC4802F-E419-40EB-A34D-A0208B620E85}" destId="{E34F684F-5A1E-4617-8C88-A900B3B7B499}" srcOrd="1" destOrd="0" presId="urn:microsoft.com/office/officeart/2018/5/layout/IconCircleLabelList"/>
    <dgm:cxn modelId="{90E882E4-1444-4A82-9FFA-1989D71CC54C}" type="presParOf" srcId="{EDC4802F-E419-40EB-A34D-A0208B620E85}" destId="{404F14C1-5978-4DE6-A345-7EBFEE50DFEC}" srcOrd="2" destOrd="0" presId="urn:microsoft.com/office/officeart/2018/5/layout/IconCircleLabelList"/>
    <dgm:cxn modelId="{FF4D9A00-9E24-43DF-AE56-71660E067966}" type="presParOf" srcId="{EDC4802F-E419-40EB-A34D-A0208B620E85}" destId="{76FAE216-B344-4F9C-A7C2-470B6DF43F25}" srcOrd="3" destOrd="0" presId="urn:microsoft.com/office/officeart/2018/5/layout/IconCircleLabelList"/>
    <dgm:cxn modelId="{7033032C-026B-4681-84C5-2B6F944BACDF}" type="presParOf" srcId="{59A0801F-D93F-4751-AF8C-ECA5AC7551B2}" destId="{E36CB9A8-6DA6-4790-AA82-0A23BCDAA829}" srcOrd="5" destOrd="0" presId="urn:microsoft.com/office/officeart/2018/5/layout/IconCircleLabelList"/>
    <dgm:cxn modelId="{8FFA7297-DDC6-4CF4-B220-3355B5F9F188}" type="presParOf" srcId="{59A0801F-D93F-4751-AF8C-ECA5AC7551B2}" destId="{3D083119-F3CC-42D6-9F2E-F4A394BC3E20}" srcOrd="6" destOrd="0" presId="urn:microsoft.com/office/officeart/2018/5/layout/IconCircleLabelList"/>
    <dgm:cxn modelId="{2D727AB5-AF8A-42E0-94DC-8FF26A0CC8C3}" type="presParOf" srcId="{3D083119-F3CC-42D6-9F2E-F4A394BC3E20}" destId="{B87DA72B-BA7E-43EE-A1DB-3F595DB86344}" srcOrd="0" destOrd="0" presId="urn:microsoft.com/office/officeart/2018/5/layout/IconCircleLabelList"/>
    <dgm:cxn modelId="{84F0DCB7-43B7-4CAB-8275-62313F2BB5D4}" type="presParOf" srcId="{3D083119-F3CC-42D6-9F2E-F4A394BC3E20}" destId="{6EDAEDE8-AE3B-46ED-B6B0-94609AE9E44D}" srcOrd="1" destOrd="0" presId="urn:microsoft.com/office/officeart/2018/5/layout/IconCircleLabelList"/>
    <dgm:cxn modelId="{196294EF-0D03-4427-B344-04EA6B249E2B}" type="presParOf" srcId="{3D083119-F3CC-42D6-9F2E-F4A394BC3E20}" destId="{BD35300A-9566-4CD2-B2BA-543ABFA20FED}" srcOrd="2" destOrd="0" presId="urn:microsoft.com/office/officeart/2018/5/layout/IconCircleLabelList"/>
    <dgm:cxn modelId="{FC9D7EAA-0942-46F3-914B-4F5013E31349}" type="presParOf" srcId="{3D083119-F3CC-42D6-9F2E-F4A394BC3E20}" destId="{85E1946F-52D5-4867-B994-9E20F5CD4B33}" srcOrd="3" destOrd="0" presId="urn:microsoft.com/office/officeart/2018/5/layout/IconCircleLabelList"/>
    <dgm:cxn modelId="{A7CDDECF-1BEB-4674-A49B-89B50033CE0B}" type="presParOf" srcId="{59A0801F-D93F-4751-AF8C-ECA5AC7551B2}" destId="{F25910E7-04DB-4B5A-840D-DD2F683C93B0}" srcOrd="7" destOrd="0" presId="urn:microsoft.com/office/officeart/2018/5/layout/IconCircleLabelList"/>
    <dgm:cxn modelId="{D6139589-91DE-4A28-998A-59B3229C7580}" type="presParOf" srcId="{59A0801F-D93F-4751-AF8C-ECA5AC7551B2}" destId="{471CA3ED-C96F-46EF-8060-34FF22F17788}" srcOrd="8" destOrd="0" presId="urn:microsoft.com/office/officeart/2018/5/layout/IconCircleLabelList"/>
    <dgm:cxn modelId="{9753B829-52A5-45A2-8BD9-78590E47195A}" type="presParOf" srcId="{471CA3ED-C96F-46EF-8060-34FF22F17788}" destId="{0C9D757F-6C53-4D35-BA7D-532673B9B7B5}" srcOrd="0" destOrd="0" presId="urn:microsoft.com/office/officeart/2018/5/layout/IconCircleLabelList"/>
    <dgm:cxn modelId="{D8BC2AFC-F3F3-4370-8B31-270C6BB9E52A}" type="presParOf" srcId="{471CA3ED-C96F-46EF-8060-34FF22F17788}" destId="{407C7B0D-6A02-432D-9179-FA8B258DA54B}" srcOrd="1" destOrd="0" presId="urn:microsoft.com/office/officeart/2018/5/layout/IconCircleLabelList"/>
    <dgm:cxn modelId="{B39707E7-935F-4A6C-B25A-78C9761D4020}" type="presParOf" srcId="{471CA3ED-C96F-46EF-8060-34FF22F17788}" destId="{977F4AA8-36CC-4337-86A9-B262956DFD79}" srcOrd="2" destOrd="0" presId="urn:microsoft.com/office/officeart/2018/5/layout/IconCircleLabelList"/>
    <dgm:cxn modelId="{0FC8D209-E464-4BAC-82F2-BE35CE40AB55}" type="presParOf" srcId="{471CA3ED-C96F-46EF-8060-34FF22F17788}" destId="{BB28BD45-5164-4E51-B174-0D48E8457CCE}" srcOrd="3" destOrd="0" presId="urn:microsoft.com/office/officeart/2018/5/layout/IconCircleLabelList"/>
    <dgm:cxn modelId="{58725C94-C153-490C-9315-8511B0C634A3}" type="presParOf" srcId="{59A0801F-D93F-4751-AF8C-ECA5AC7551B2}" destId="{7AFF5D38-97B1-47A5-A034-9BE23BC2D0D4}" srcOrd="9" destOrd="0" presId="urn:microsoft.com/office/officeart/2018/5/layout/IconCircleLabelList"/>
    <dgm:cxn modelId="{837E92FC-409C-4077-839A-74EC58EB505B}" type="presParOf" srcId="{59A0801F-D93F-4751-AF8C-ECA5AC7551B2}" destId="{38F4B596-FECA-45AD-AB7B-7AD5E205B7D0}" srcOrd="10" destOrd="0" presId="urn:microsoft.com/office/officeart/2018/5/layout/IconCircleLabelList"/>
    <dgm:cxn modelId="{E63C5EB3-4856-448E-B755-D13E8DF8C3E5}" type="presParOf" srcId="{38F4B596-FECA-45AD-AB7B-7AD5E205B7D0}" destId="{5D237E38-F946-43AB-8943-1FFADCAC208D}" srcOrd="0" destOrd="0" presId="urn:microsoft.com/office/officeart/2018/5/layout/IconCircleLabelList"/>
    <dgm:cxn modelId="{7799FB91-1ED8-4C3A-A50D-EB40D0EFC9FA}" type="presParOf" srcId="{38F4B596-FECA-45AD-AB7B-7AD5E205B7D0}" destId="{A850BD7F-FF08-4A0F-A6FA-B27858659662}" srcOrd="1" destOrd="0" presId="urn:microsoft.com/office/officeart/2018/5/layout/IconCircleLabelList"/>
    <dgm:cxn modelId="{179326C0-38E6-464A-BD27-36166BE06DEC}" type="presParOf" srcId="{38F4B596-FECA-45AD-AB7B-7AD5E205B7D0}" destId="{1909199B-990F-4FC8-AD24-816DABD123BB}" srcOrd="2" destOrd="0" presId="urn:microsoft.com/office/officeart/2018/5/layout/IconCircleLabelList"/>
    <dgm:cxn modelId="{6CF0995B-A061-42DB-AD9B-FABDE4969567}" type="presParOf" srcId="{38F4B596-FECA-45AD-AB7B-7AD5E205B7D0}" destId="{19111AD4-F601-40A9-9760-18E2BD0503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FFFAF-A310-40D3-951B-30AB6CF1A378}">
      <dsp:nvSpPr>
        <dsp:cNvPr id="0" name=""/>
        <dsp:cNvSpPr/>
      </dsp:nvSpPr>
      <dsp:spPr>
        <a:xfrm>
          <a:off x="1323621" y="75358"/>
          <a:ext cx="907456" cy="90745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15D899F-E5C9-4A41-919F-036277A083C3}">
      <dsp:nvSpPr>
        <dsp:cNvPr id="0" name=""/>
        <dsp:cNvSpPr/>
      </dsp:nvSpPr>
      <dsp:spPr>
        <a:xfrm>
          <a:off x="1382428" y="130746"/>
          <a:ext cx="789843" cy="7966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175"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6F4D24-D49D-4B79-9FA1-A1CF1ABA489B}">
      <dsp:nvSpPr>
        <dsp:cNvPr id="0" name=""/>
        <dsp:cNvSpPr/>
      </dsp:nvSpPr>
      <dsp:spPr>
        <a:xfrm>
          <a:off x="877350" y="1370182"/>
          <a:ext cx="1800000" cy="971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1200" kern="1200" dirty="0">
              <a:latin typeface="Commodore PET" panose="02000000000000000000" pitchFamily="2" charset="0"/>
            </a:rPr>
            <a:t>Jaren 40/50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1000" kern="1200" dirty="0">
              <a:latin typeface="Commodore PET" panose="02000000000000000000" pitchFamily="2" charset="0"/>
            </a:rPr>
            <a:t> </a:t>
          </a:r>
          <a:br>
            <a:rPr lang="nl-BE" sz="1000" kern="1200" dirty="0">
              <a:latin typeface="Commodore PET" panose="02000000000000000000" pitchFamily="2" charset="0"/>
            </a:rPr>
          </a:br>
          <a:r>
            <a:rPr lang="nl-BE" sz="1000" kern="1200" dirty="0">
              <a:latin typeface="Commodore PET" panose="02000000000000000000" pitchFamily="2" charset="0"/>
            </a:rPr>
            <a:t>pioniers van de eerste Computers</a:t>
          </a:r>
        </a:p>
      </dsp:txBody>
      <dsp:txXfrm>
        <a:off x="877350" y="1370182"/>
        <a:ext cx="1800000" cy="971544"/>
      </dsp:txXfrm>
    </dsp:sp>
    <dsp:sp modelId="{0642B1E2-A059-4F5C-932D-D7DBB885DD8D}">
      <dsp:nvSpPr>
        <dsp:cNvPr id="0" name=""/>
        <dsp:cNvSpPr/>
      </dsp:nvSpPr>
      <dsp:spPr>
        <a:xfrm>
          <a:off x="3438621" y="75358"/>
          <a:ext cx="907456" cy="90745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12D63A6-D203-4FD0-A3E2-455D568E9A15}">
      <dsp:nvSpPr>
        <dsp:cNvPr id="0" name=""/>
        <dsp:cNvSpPr/>
      </dsp:nvSpPr>
      <dsp:spPr>
        <a:xfrm>
          <a:off x="3530226" y="176012"/>
          <a:ext cx="724247" cy="706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175"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8205BF-D528-45C7-AC4C-12FE09214CB4}">
      <dsp:nvSpPr>
        <dsp:cNvPr id="0" name=""/>
        <dsp:cNvSpPr/>
      </dsp:nvSpPr>
      <dsp:spPr>
        <a:xfrm>
          <a:off x="2992350" y="1370182"/>
          <a:ext cx="1800000" cy="971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1200" kern="1200" dirty="0">
              <a:latin typeface="Commodore PET" panose="02000000000000000000" pitchFamily="2" charset="0"/>
            </a:rPr>
            <a:t>Jaren 50/60/70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1000" kern="1200" dirty="0">
              <a:latin typeface="Commodore PET" panose="02000000000000000000" pitchFamily="2" charset="0"/>
            </a:rPr>
            <a:t> </a:t>
          </a:r>
          <a:br>
            <a:rPr lang="nl-BE" sz="1000" kern="1200" dirty="0">
              <a:latin typeface="Commodore PET" panose="02000000000000000000" pitchFamily="2" charset="0"/>
            </a:rPr>
          </a:br>
          <a:r>
            <a:rPr lang="nl-BE" sz="1000" kern="1200" dirty="0">
              <a:latin typeface="Commodore PET" panose="02000000000000000000" pitchFamily="2" charset="0"/>
            </a:rPr>
            <a:t>mainframes en bedrijven</a:t>
          </a:r>
        </a:p>
      </dsp:txBody>
      <dsp:txXfrm>
        <a:off x="2992350" y="1370182"/>
        <a:ext cx="1800000" cy="971544"/>
      </dsp:txXfrm>
    </dsp:sp>
    <dsp:sp modelId="{B446D1A8-FED4-4141-9276-49B683C2E485}">
      <dsp:nvSpPr>
        <dsp:cNvPr id="0" name=""/>
        <dsp:cNvSpPr/>
      </dsp:nvSpPr>
      <dsp:spPr>
        <a:xfrm>
          <a:off x="5553621" y="75358"/>
          <a:ext cx="907456" cy="90745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34F684F-5A1E-4617-8C88-A900B3B7B499}">
      <dsp:nvSpPr>
        <dsp:cNvPr id="0" name=""/>
        <dsp:cNvSpPr/>
      </dsp:nvSpPr>
      <dsp:spPr>
        <a:xfrm>
          <a:off x="5542230" y="83213"/>
          <a:ext cx="930239" cy="8917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175"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FAE216-B344-4F9C-A7C2-470B6DF43F25}">
      <dsp:nvSpPr>
        <dsp:cNvPr id="0" name=""/>
        <dsp:cNvSpPr/>
      </dsp:nvSpPr>
      <dsp:spPr>
        <a:xfrm>
          <a:off x="5107350" y="1370182"/>
          <a:ext cx="1800000" cy="971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1200" kern="1200" dirty="0">
              <a:latin typeface="Commodore PET" panose="02000000000000000000" pitchFamily="2" charset="0"/>
            </a:rPr>
            <a:t>Jaren 70/80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nl-BE" sz="1000" kern="1200" dirty="0">
              <a:latin typeface="Commodore PET" panose="02000000000000000000" pitchFamily="2" charset="0"/>
            </a:rPr>
          </a:br>
          <a:r>
            <a:rPr lang="nl-BE" sz="1000" kern="1200" dirty="0">
              <a:latin typeface="Commodore PET" panose="02000000000000000000" pitchFamily="2" charset="0"/>
            </a:rPr>
            <a:t>De verkleining en de 8-bit Home Computer</a:t>
          </a:r>
        </a:p>
      </dsp:txBody>
      <dsp:txXfrm>
        <a:off x="5107350" y="1370182"/>
        <a:ext cx="1800000" cy="971544"/>
      </dsp:txXfrm>
    </dsp:sp>
    <dsp:sp modelId="{B87DA72B-BA7E-43EE-A1DB-3F595DB86344}">
      <dsp:nvSpPr>
        <dsp:cNvPr id="0" name=""/>
        <dsp:cNvSpPr/>
      </dsp:nvSpPr>
      <dsp:spPr>
        <a:xfrm>
          <a:off x="1278254" y="2791726"/>
          <a:ext cx="998191" cy="99819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DAEDE8-AE3B-46ED-B6B0-94609AE9E44D}">
      <dsp:nvSpPr>
        <dsp:cNvPr id="0" name=""/>
        <dsp:cNvSpPr/>
      </dsp:nvSpPr>
      <dsp:spPr>
        <a:xfrm>
          <a:off x="1382428" y="2887672"/>
          <a:ext cx="789843" cy="806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3175"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E1946F-52D5-4867-B994-9E20F5CD4B33}">
      <dsp:nvSpPr>
        <dsp:cNvPr id="0" name=""/>
        <dsp:cNvSpPr/>
      </dsp:nvSpPr>
      <dsp:spPr>
        <a:xfrm>
          <a:off x="877350" y="4181821"/>
          <a:ext cx="1800000" cy="971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1200" kern="1200" dirty="0">
              <a:latin typeface="Commodore PET" panose="02000000000000000000" pitchFamily="2" charset="0"/>
            </a:rPr>
            <a:t>Jaren 80/90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nl-BE" sz="1000" kern="1200" dirty="0">
              <a:latin typeface="Commodore PET" panose="02000000000000000000" pitchFamily="2" charset="0"/>
            </a:rPr>
          </a:br>
          <a:r>
            <a:rPr lang="nl-BE" sz="1000" kern="1200" dirty="0">
              <a:latin typeface="Commodore PET" panose="02000000000000000000" pitchFamily="2" charset="0"/>
            </a:rPr>
            <a:t>de desktop pc en laptops</a:t>
          </a:r>
        </a:p>
      </dsp:txBody>
      <dsp:txXfrm>
        <a:off x="877350" y="4181821"/>
        <a:ext cx="1800000" cy="971544"/>
      </dsp:txXfrm>
    </dsp:sp>
    <dsp:sp modelId="{0C9D757F-6C53-4D35-BA7D-532673B9B7B5}">
      <dsp:nvSpPr>
        <dsp:cNvPr id="0" name=""/>
        <dsp:cNvSpPr/>
      </dsp:nvSpPr>
      <dsp:spPr>
        <a:xfrm>
          <a:off x="3393254" y="2791726"/>
          <a:ext cx="998191" cy="99819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07C7B0D-6A02-432D-9179-FA8B258DA54B}">
      <dsp:nvSpPr>
        <dsp:cNvPr id="0" name=""/>
        <dsp:cNvSpPr/>
      </dsp:nvSpPr>
      <dsp:spPr>
        <a:xfrm>
          <a:off x="3484960" y="2887672"/>
          <a:ext cx="814779" cy="8062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3175"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B28BD45-5164-4E51-B174-0D48E8457CCE}">
      <dsp:nvSpPr>
        <dsp:cNvPr id="0" name=""/>
        <dsp:cNvSpPr/>
      </dsp:nvSpPr>
      <dsp:spPr>
        <a:xfrm>
          <a:off x="2992350" y="4181821"/>
          <a:ext cx="1800000" cy="971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1200" kern="1200" dirty="0">
              <a:latin typeface="Commodore PET" panose="02000000000000000000" pitchFamily="2" charset="0"/>
            </a:rPr>
            <a:t>Jaren 90/nu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br>
            <a:rPr lang="nl-BE" sz="1000" kern="1200" dirty="0">
              <a:latin typeface="Commodore PET" panose="02000000000000000000" pitchFamily="2" charset="0"/>
            </a:rPr>
          </a:br>
          <a:r>
            <a:rPr lang="nl-BE" sz="1000" kern="1200" dirty="0">
              <a:latin typeface="Commodore PET" panose="02000000000000000000" pitchFamily="2" charset="0"/>
            </a:rPr>
            <a:t>computers in ons dagelijks gebruik</a:t>
          </a:r>
        </a:p>
      </dsp:txBody>
      <dsp:txXfrm>
        <a:off x="2992350" y="4181821"/>
        <a:ext cx="1800000" cy="971544"/>
      </dsp:txXfrm>
    </dsp:sp>
    <dsp:sp modelId="{5D237E38-F946-43AB-8943-1FFADCAC208D}">
      <dsp:nvSpPr>
        <dsp:cNvPr id="0" name=""/>
        <dsp:cNvSpPr/>
      </dsp:nvSpPr>
      <dsp:spPr>
        <a:xfrm>
          <a:off x="5508254" y="2791726"/>
          <a:ext cx="998191" cy="99819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850BD7F-FF08-4A0F-A6FA-B27858659662}">
      <dsp:nvSpPr>
        <dsp:cNvPr id="0" name=""/>
        <dsp:cNvSpPr/>
      </dsp:nvSpPr>
      <dsp:spPr>
        <a:xfrm>
          <a:off x="5542230" y="2842409"/>
          <a:ext cx="930239" cy="8968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3175"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111AD4-F601-40A9-9760-18E2BD050355}">
      <dsp:nvSpPr>
        <dsp:cNvPr id="0" name=""/>
        <dsp:cNvSpPr/>
      </dsp:nvSpPr>
      <dsp:spPr>
        <a:xfrm>
          <a:off x="5107350" y="4181821"/>
          <a:ext cx="1800000" cy="971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1200" kern="1200" dirty="0">
              <a:latin typeface="Commodore PET" panose="02000000000000000000" pitchFamily="2" charset="0"/>
            </a:rPr>
            <a:t>De toekomst</a:t>
          </a:r>
          <a:endParaRPr lang="nl-BE" sz="1100" kern="1200" dirty="0">
            <a:latin typeface="Commodore PET" panose="02000000000000000000" pitchFamily="2" charset="0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nl-BE" sz="1000" kern="1200" dirty="0">
            <a:latin typeface="Commodore PET" panose="02000000000000000000" pitchFamily="2" charset="0"/>
          </a:endParaRP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1000" kern="1200" dirty="0">
              <a:latin typeface="Commodore PET" panose="02000000000000000000" pitchFamily="2" charset="0"/>
            </a:rPr>
            <a:t>Opportuniteit en </a:t>
          </a:r>
          <a:r>
            <a:rPr lang="nl-BE" sz="1000" kern="1200" dirty="0" err="1">
              <a:latin typeface="Commodore PET" panose="02000000000000000000" pitchFamily="2" charset="0"/>
            </a:rPr>
            <a:t>gevaAR</a:t>
          </a:r>
          <a:endParaRPr lang="nl-BE" sz="1000" kern="1200" dirty="0">
            <a:latin typeface="Commodore PET" panose="02000000000000000000" pitchFamily="2" charset="0"/>
          </a:endParaRPr>
        </a:p>
      </dsp:txBody>
      <dsp:txXfrm>
        <a:off x="5107350" y="4181821"/>
        <a:ext cx="1800000" cy="971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52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52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014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20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5790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2/01/2023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5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2/01/2023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0942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68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681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592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686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000" y="324000"/>
            <a:ext cx="9450000" cy="45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000" y="1269000"/>
            <a:ext cx="4648799" cy="5040000"/>
          </a:xfrm>
        </p:spPr>
        <p:txBody>
          <a:bodyPr lIns="180000" tIns="180000" rIns="180000" bIns="18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269000"/>
            <a:ext cx="4603800" cy="5040000"/>
          </a:xfrm>
        </p:spPr>
        <p:txBody>
          <a:bodyPr lIns="180000" tIns="180000" rIns="180000" bIns="18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75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2/01/2023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21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2/01/2023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016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22000">
              <a:schemeClr val="bg2">
                <a:lumMod val="50000"/>
              </a:schemeClr>
            </a:gs>
            <a:gs pos="81000">
              <a:schemeClr val="bg2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2/01/2023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6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643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2/01/2023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95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bg2">
                <a:lumMod val="50000"/>
              </a:schemeClr>
            </a:gs>
            <a:gs pos="81000">
              <a:schemeClr val="bg2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000" y="9000"/>
            <a:ext cx="9450000" cy="45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000" y="549000"/>
            <a:ext cx="9495000" cy="57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1000" y="0"/>
            <a:ext cx="771089" cy="27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PETSCII Commodore" panose="00000400000000000000" pitchFamily="2" charset="0"/>
                <a:cs typeface="PETSCII Commodore" panose="00000400000000000000" pitchFamily="2" charset="0"/>
              </a:defRPr>
            </a:lvl1pPr>
          </a:lstStyle>
          <a:p>
            <a:fld id="{FB50B83A-E9C8-42A8-8946-3BB34B82C77A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034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 cap="all" baseline="0">
          <a:solidFill>
            <a:schemeClr val="tx1"/>
          </a:solidFill>
          <a:latin typeface="PETSCII Commodore" panose="00000400000000000000" pitchFamily="2" charset="0"/>
          <a:ea typeface="+mj-ea"/>
          <a:cs typeface="PETSCII Commodore" panose="000004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12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1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5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youtu.be/iF8CnG7ee-A" TargetMode="External"/><Relationship Id="rId4" Type="http://schemas.openxmlformats.org/officeDocument/2006/relationships/hyperlink" Target="https://youtu.be/AvDUDGiL9E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bg2">
                <a:lumMod val="24000"/>
              </a:schemeClr>
            </a:gs>
            <a:gs pos="81000">
              <a:schemeClr val="bg2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Afbeelding 40" descr="Afbeelding met tekst, persoon, wit&#10;&#10;Automatisch gegenereerde beschrijving">
            <a:extLst>
              <a:ext uri="{FF2B5EF4-FFF2-40B4-BE49-F238E27FC236}">
                <a16:creationId xmlns:a16="http://schemas.microsoft.com/office/drawing/2014/main" id="{D687FF3A-00BC-CAA2-8D3D-7CF9F7604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5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sp>
        <p:nvSpPr>
          <p:cNvPr id="74" name="Rechthoek: afgeronde bovenhoeken 73">
            <a:extLst>
              <a:ext uri="{FF2B5EF4-FFF2-40B4-BE49-F238E27FC236}">
                <a16:creationId xmlns:a16="http://schemas.microsoft.com/office/drawing/2014/main" id="{04E6E6B4-6D84-A281-35EA-16C92244E80F}"/>
              </a:ext>
            </a:extLst>
          </p:cNvPr>
          <p:cNvSpPr/>
          <p:nvPr/>
        </p:nvSpPr>
        <p:spPr>
          <a:xfrm>
            <a:off x="1326000" y="5531181"/>
            <a:ext cx="9765000" cy="1131123"/>
          </a:xfrm>
          <a:prstGeom prst="round2Same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b">
            <a:spAutoFit/>
          </a:bodyPr>
          <a:lstStyle/>
          <a:p>
            <a:pPr algn="ctr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nl-BE" sz="2800" dirty="0">
                <a:ln>
                  <a:solidFill>
                    <a:schemeClr val="bg1"/>
                  </a:solidFill>
                </a:ln>
                <a:latin typeface="Commodore PET" panose="02000000000000000000" pitchFamily="2" charset="0"/>
              </a:rPr>
              <a:t>Geschiedenis en evolutie </a:t>
            </a:r>
            <a:br>
              <a:rPr lang="nl-BE" sz="2800" dirty="0">
                <a:ln>
                  <a:solidFill>
                    <a:schemeClr val="bg1"/>
                  </a:solidFill>
                </a:ln>
                <a:latin typeface="Commodore PET" panose="02000000000000000000" pitchFamily="2" charset="0"/>
              </a:rPr>
            </a:br>
            <a:r>
              <a:rPr lang="nl-BE" sz="2800" dirty="0">
                <a:ln>
                  <a:solidFill>
                    <a:schemeClr val="bg1"/>
                  </a:solidFill>
                </a:ln>
                <a:latin typeface="Commodore PET" panose="02000000000000000000" pitchFamily="2" charset="0"/>
              </a:rPr>
              <a:t>van de computer</a:t>
            </a:r>
            <a:endParaRPr lang="nl-BE" sz="2800" cap="all" dirty="0">
              <a:ln w="9525">
                <a:solidFill>
                  <a:schemeClr val="bg1"/>
                </a:solidFill>
                <a:prstDash val="solid"/>
              </a:ln>
              <a:latin typeface="Commodore PET" panose="02000000000000000000" pitchFamily="2" charset="0"/>
              <a:ea typeface="+mj-ea"/>
              <a:cs typeface="+mj-cs"/>
            </a:endParaRP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6FE16F9-2E81-59CA-FD8B-6E6C773A4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357639"/>
              </p:ext>
            </p:extLst>
          </p:nvPr>
        </p:nvGraphicFramePr>
        <p:xfrm>
          <a:off x="2158650" y="144000"/>
          <a:ext cx="7784700" cy="5228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45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e bronafbeelding bekijken">
            <a:extLst>
              <a:ext uri="{FF2B5EF4-FFF2-40B4-BE49-F238E27FC236}">
                <a16:creationId xmlns:a16="http://schemas.microsoft.com/office/drawing/2014/main" id="{31989D4C-08E9-754C-F137-26D7F097F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6" r="16808"/>
          <a:stretch/>
        </p:blipFill>
        <p:spPr bwMode="auto">
          <a:xfrm>
            <a:off x="-3704" y="9000"/>
            <a:ext cx="46355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F4AF85A7-9754-9462-FBDC-CD410C0420C2}"/>
              </a:ext>
            </a:extLst>
          </p:cNvPr>
          <p:cNvSpPr txBox="1"/>
          <p:nvPr/>
        </p:nvSpPr>
        <p:spPr>
          <a:xfrm>
            <a:off x="4976897" y="1137349"/>
            <a:ext cx="7038890" cy="5261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29750" indent="-285750" defTabSz="914400">
              <a:lnSpc>
                <a:spcPct val="13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mmodore PET" panose="02000000000000000000" pitchFamily="2" charset="0"/>
              </a:rPr>
              <a:t>Ontdek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een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boeiende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geschiedenis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en</a:t>
            </a:r>
            <a:r>
              <a:rPr lang="en-US" sz="1200" dirty="0">
                <a:latin typeface="Commodore PET" panose="02000000000000000000" pitchFamily="2" charset="0"/>
              </a:rPr>
              <a:t> ga </a:t>
            </a:r>
            <a:r>
              <a:rPr lang="en-US" sz="1200" dirty="0" err="1">
                <a:latin typeface="Commodore PET" panose="02000000000000000000" pitchFamily="2" charset="0"/>
              </a:rPr>
              <a:t>zelf</a:t>
            </a:r>
            <a:r>
              <a:rPr lang="en-US" sz="1200" dirty="0">
                <a:latin typeface="Commodore PET" panose="02000000000000000000" pitchFamily="2" charset="0"/>
              </a:rPr>
              <a:t> op </a:t>
            </a:r>
            <a:r>
              <a:rPr lang="en-US" sz="1200" dirty="0" err="1">
                <a:latin typeface="Commodore PET" panose="02000000000000000000" pitchFamily="2" charset="0"/>
              </a:rPr>
              <a:t>zoek</a:t>
            </a:r>
            <a:r>
              <a:rPr lang="en-US" sz="1200" dirty="0">
                <a:latin typeface="Commodore PET" panose="02000000000000000000" pitchFamily="2" charset="0"/>
              </a:rPr>
              <a:t>.</a:t>
            </a:r>
          </a:p>
          <a:p>
            <a:pPr marL="429750" indent="-285750" defTabSz="914400">
              <a:lnSpc>
                <a:spcPct val="13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§"/>
            </a:pPr>
            <a:r>
              <a:rPr lang="en-US" sz="1200" dirty="0">
                <a:latin typeface="Commodore PET" panose="02000000000000000000" pitchFamily="2" charset="0"/>
              </a:rPr>
              <a:t>De </a:t>
            </a:r>
            <a:r>
              <a:rPr lang="en-US" sz="1200" dirty="0" err="1">
                <a:latin typeface="Commodore PET" panose="02000000000000000000" pitchFamily="2" charset="0"/>
              </a:rPr>
              <a:t>oorsprong</a:t>
            </a:r>
            <a:r>
              <a:rPr lang="en-US" sz="1200" dirty="0">
                <a:latin typeface="Commodore PET" panose="02000000000000000000" pitchFamily="2" charset="0"/>
              </a:rPr>
              <a:t> van de </a:t>
            </a:r>
            <a:r>
              <a:rPr lang="en-US" sz="1200" dirty="0" err="1">
                <a:latin typeface="Commodore PET" panose="02000000000000000000" pitchFamily="2" charset="0"/>
              </a:rPr>
              <a:t>huidige</a:t>
            </a:r>
            <a:r>
              <a:rPr lang="en-US" sz="1200" dirty="0">
                <a:latin typeface="Commodore PET" panose="02000000000000000000" pitchFamily="2" charset="0"/>
              </a:rPr>
              <a:t> computer </a:t>
            </a:r>
            <a:r>
              <a:rPr lang="en-US" sz="1200" dirty="0" err="1">
                <a:latin typeface="Commodore PET" panose="02000000000000000000" pitchFamily="2" charset="0"/>
              </a:rPr>
              <a:t>architectuur</a:t>
            </a:r>
            <a:r>
              <a:rPr lang="en-US" sz="1200" dirty="0">
                <a:latin typeface="Commodore PET" panose="02000000000000000000" pitchFamily="2" charset="0"/>
              </a:rPr>
              <a:t>: CPU, ALU, RAM, ROM, </a:t>
            </a:r>
            <a:r>
              <a:rPr lang="en-US" sz="1200" dirty="0" err="1">
                <a:latin typeface="Commodore PET" panose="02000000000000000000" pitchFamily="2" charset="0"/>
              </a:rPr>
              <a:t>getal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omzetting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tussen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binair</a:t>
            </a:r>
            <a:r>
              <a:rPr lang="en-US" sz="1200" dirty="0">
                <a:latin typeface="Commodore PET" panose="02000000000000000000" pitchFamily="2" charset="0"/>
              </a:rPr>
              <a:t>, </a:t>
            </a:r>
            <a:r>
              <a:rPr lang="en-US" sz="1200" dirty="0" err="1">
                <a:latin typeface="Commodore PET" panose="02000000000000000000" pitchFamily="2" charset="0"/>
              </a:rPr>
              <a:t>hexadecimaal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en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logische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operaties</a:t>
            </a:r>
            <a:r>
              <a:rPr lang="en-US" sz="1200" dirty="0">
                <a:latin typeface="Commodore PET" panose="02000000000000000000" pitchFamily="2" charset="0"/>
              </a:rPr>
              <a:t>.</a:t>
            </a:r>
          </a:p>
          <a:p>
            <a:pPr marL="429750" indent="-285750" defTabSz="914400">
              <a:lnSpc>
                <a:spcPct val="13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§"/>
            </a:pPr>
            <a:r>
              <a:rPr lang="en-US" sz="1200" dirty="0">
                <a:latin typeface="Commodore PET" panose="02000000000000000000" pitchFamily="2" charset="0"/>
              </a:rPr>
              <a:t>Leer </a:t>
            </a:r>
            <a:r>
              <a:rPr lang="en-US" sz="1200" dirty="0" err="1">
                <a:latin typeface="Commodore PET" panose="02000000000000000000" pitchFamily="2" charset="0"/>
              </a:rPr>
              <a:t>welke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soorten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programmeertalen</a:t>
            </a:r>
            <a:r>
              <a:rPr lang="en-US" sz="1200" dirty="0">
                <a:latin typeface="Commodore PET" panose="02000000000000000000" pitchFamily="2" charset="0"/>
              </a:rPr>
              <a:t> er </a:t>
            </a:r>
            <a:r>
              <a:rPr lang="en-US" sz="1200" dirty="0" err="1">
                <a:latin typeface="Commodore PET" panose="02000000000000000000" pitchFamily="2" charset="0"/>
              </a:rPr>
              <a:t>zijn</a:t>
            </a:r>
            <a:r>
              <a:rPr lang="en-US" sz="1200" dirty="0">
                <a:latin typeface="Commodore PET" panose="02000000000000000000" pitchFamily="2" charset="0"/>
              </a:rPr>
              <a:t>, </a:t>
            </a:r>
            <a:r>
              <a:rPr lang="en-US" sz="1200" dirty="0" err="1">
                <a:latin typeface="Commodore PET" panose="02000000000000000000" pitchFamily="2" charset="0"/>
              </a:rPr>
              <a:t>en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dat</a:t>
            </a:r>
            <a:r>
              <a:rPr lang="en-US" sz="1200" dirty="0">
                <a:latin typeface="Commodore PET" panose="02000000000000000000" pitchFamily="2" charset="0"/>
              </a:rPr>
              <a:t> het </a:t>
            </a:r>
            <a:r>
              <a:rPr lang="en-US" sz="1200" dirty="0" err="1">
                <a:latin typeface="Commodore PET" panose="02000000000000000000" pitchFamily="2" charset="0"/>
              </a:rPr>
              <a:t>maken</a:t>
            </a:r>
            <a:r>
              <a:rPr lang="en-US" sz="1200" dirty="0">
                <a:latin typeface="Commodore PET" panose="02000000000000000000" pitchFamily="2" charset="0"/>
              </a:rPr>
              <a:t> van </a:t>
            </a:r>
            <a:r>
              <a:rPr lang="en-US" sz="1200" dirty="0" err="1">
                <a:latin typeface="Commodore PET" panose="02000000000000000000" pitchFamily="2" charset="0"/>
              </a:rPr>
              <a:t>programmas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niet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moeilijk</a:t>
            </a:r>
            <a:r>
              <a:rPr lang="en-US" sz="1200" dirty="0">
                <a:latin typeface="Commodore PET" panose="02000000000000000000" pitchFamily="2" charset="0"/>
              </a:rPr>
              <a:t> is.</a:t>
            </a:r>
          </a:p>
          <a:p>
            <a:pPr marL="429750" indent="-285750" defTabSz="914400">
              <a:lnSpc>
                <a:spcPct val="13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mmodore PET" panose="02000000000000000000" pitchFamily="2" charset="0"/>
              </a:rPr>
              <a:t>Ontdek</a:t>
            </a:r>
            <a:r>
              <a:rPr lang="en-US" sz="1200" dirty="0">
                <a:latin typeface="Commodore PET" panose="02000000000000000000" pitchFamily="2" charset="0"/>
              </a:rPr>
              <a:t> de </a:t>
            </a:r>
            <a:r>
              <a:rPr lang="en-US" sz="1200" dirty="0" err="1">
                <a:latin typeface="Commodore PET" panose="02000000000000000000" pitchFamily="2" charset="0"/>
              </a:rPr>
              <a:t>machinetaal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a.d.h.v</a:t>
            </a:r>
            <a:r>
              <a:rPr lang="en-US" sz="1200" dirty="0">
                <a:latin typeface="Commodore PET" panose="02000000000000000000" pitchFamily="2" charset="0"/>
              </a:rPr>
              <a:t>. de MOS6502 microprocessor.</a:t>
            </a:r>
          </a:p>
          <a:p>
            <a:pPr marL="429750" indent="-285750" defTabSz="914400">
              <a:lnSpc>
                <a:spcPct val="13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mmodore PET" panose="02000000000000000000" pitchFamily="2" charset="0"/>
              </a:rPr>
              <a:t>Probeer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en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ervaar</a:t>
            </a:r>
            <a:r>
              <a:rPr lang="en-US" sz="1200" dirty="0">
                <a:latin typeface="Commodore PET" panose="02000000000000000000" pitchFamily="2" charset="0"/>
              </a:rPr>
              <a:t> de </a:t>
            </a:r>
            <a:r>
              <a:rPr lang="en-US" sz="1200" dirty="0" err="1">
                <a:latin typeface="Commodore PET" panose="02000000000000000000" pitchFamily="2" charset="0"/>
              </a:rPr>
              <a:t>oude</a:t>
            </a:r>
            <a:r>
              <a:rPr lang="en-US" sz="1200" dirty="0">
                <a:latin typeface="Commodore PET" panose="02000000000000000000" pitchFamily="2" charset="0"/>
              </a:rPr>
              <a:t> home computers in de </a:t>
            </a:r>
            <a:r>
              <a:rPr lang="en-US" sz="1200" dirty="0" err="1">
                <a:latin typeface="Commodore PET" panose="02000000000000000000" pitchFamily="2" charset="0"/>
              </a:rPr>
              <a:t>klas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en</a:t>
            </a:r>
            <a:r>
              <a:rPr lang="en-US" sz="1200" dirty="0">
                <a:latin typeface="Commodore PET" panose="02000000000000000000" pitchFamily="2" charset="0"/>
              </a:rPr>
              <a:t> via emulators. Leer de machine </a:t>
            </a:r>
            <a:r>
              <a:rPr lang="en-US" sz="1200" dirty="0" err="1">
                <a:latin typeface="Commodore PET" panose="02000000000000000000" pitchFamily="2" charset="0"/>
              </a:rPr>
              <a:t>addresseren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en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besturen</a:t>
            </a:r>
            <a:r>
              <a:rPr lang="en-US" sz="1200" dirty="0">
                <a:latin typeface="Commodore PET" panose="02000000000000000000" pitchFamily="2" charset="0"/>
              </a:rPr>
              <a:t>.</a:t>
            </a:r>
          </a:p>
          <a:p>
            <a:pPr marL="429750" indent="-285750" defTabSz="914400">
              <a:lnSpc>
                <a:spcPct val="13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mmodore PET" panose="02000000000000000000" pitchFamily="2" charset="0"/>
              </a:rPr>
              <a:t>Waar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liggen</a:t>
            </a:r>
            <a:r>
              <a:rPr lang="en-US" sz="1200" dirty="0">
                <a:latin typeface="Commodore PET" panose="02000000000000000000" pitchFamily="2" charset="0"/>
              </a:rPr>
              <a:t> de </a:t>
            </a:r>
            <a:r>
              <a:rPr lang="en-US" sz="1200" dirty="0" err="1">
                <a:latin typeface="Commodore PET" panose="02000000000000000000" pitchFamily="2" charset="0"/>
              </a:rPr>
              <a:t>uitdagingen</a:t>
            </a:r>
            <a:r>
              <a:rPr lang="en-US" sz="1200" dirty="0">
                <a:latin typeface="Commodore PET" panose="02000000000000000000" pitchFamily="2" charset="0"/>
              </a:rPr>
              <a:t> in de </a:t>
            </a:r>
            <a:r>
              <a:rPr lang="en-US" sz="1200" dirty="0" err="1">
                <a:latin typeface="Commodore PET" panose="02000000000000000000" pitchFamily="2" charset="0"/>
              </a:rPr>
              <a:t>toekomst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voor</a:t>
            </a:r>
            <a:r>
              <a:rPr lang="en-US" sz="1200" dirty="0">
                <a:latin typeface="Commodore PET" panose="02000000000000000000" pitchFamily="2" charset="0"/>
              </a:rPr>
              <a:t> de computer </a:t>
            </a:r>
            <a:r>
              <a:rPr lang="en-US" sz="1200" dirty="0" err="1">
                <a:latin typeface="Commodore PET" panose="02000000000000000000" pitchFamily="2" charset="0"/>
              </a:rPr>
              <a:t>industrie</a:t>
            </a:r>
            <a:r>
              <a:rPr lang="en-US" sz="1200" dirty="0">
                <a:latin typeface="Commodore PET" panose="02000000000000000000" pitchFamily="2" charset="0"/>
              </a:rPr>
              <a:t>. Wat </a:t>
            </a:r>
            <a:r>
              <a:rPr lang="en-US" sz="1200" dirty="0" err="1">
                <a:latin typeface="Commodore PET" panose="02000000000000000000" pitchFamily="2" charset="0"/>
              </a:rPr>
              <a:t>zijn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opportuniteiten</a:t>
            </a:r>
            <a:r>
              <a:rPr lang="en-US" sz="1200" dirty="0">
                <a:latin typeface="Commodore PET" panose="02000000000000000000" pitchFamily="2" charset="0"/>
              </a:rPr>
              <a:t>, wat </a:t>
            </a:r>
            <a:r>
              <a:rPr lang="en-US" sz="1200" dirty="0" err="1">
                <a:latin typeface="Commodore PET" panose="02000000000000000000" pitchFamily="2" charset="0"/>
              </a:rPr>
              <a:t>zijn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gevaren</a:t>
            </a:r>
            <a:r>
              <a:rPr lang="en-US" sz="1200" dirty="0">
                <a:latin typeface="Commodore PET" panose="02000000000000000000" pitchFamily="2" charset="0"/>
              </a:rPr>
              <a:t>.</a:t>
            </a:r>
          </a:p>
          <a:p>
            <a:pPr marL="429750" indent="-285750" defTabSz="914400">
              <a:lnSpc>
                <a:spcPct val="13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Commodore PET" panose="02000000000000000000" pitchFamily="2" charset="0"/>
              </a:rPr>
              <a:t>Een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wegwijzer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en</a:t>
            </a:r>
            <a:r>
              <a:rPr lang="en-US" sz="1200" dirty="0">
                <a:latin typeface="Commodore PET" panose="02000000000000000000" pitchFamily="2" charset="0"/>
              </a:rPr>
              <a:t> basis </a:t>
            </a:r>
            <a:r>
              <a:rPr lang="en-US" sz="1200" dirty="0" err="1">
                <a:latin typeface="Commodore PET" panose="02000000000000000000" pitchFamily="2" charset="0"/>
              </a:rPr>
              <a:t>voor</a:t>
            </a:r>
            <a:r>
              <a:rPr lang="en-US" sz="1200" dirty="0">
                <a:latin typeface="Commodore PET" panose="02000000000000000000" pitchFamily="2" charset="0"/>
              </a:rPr>
              <a:t> je </a:t>
            </a:r>
            <a:r>
              <a:rPr lang="en-US" sz="1200" dirty="0" err="1">
                <a:latin typeface="Commodore PET" panose="02000000000000000000" pitchFamily="2" charset="0"/>
              </a:rPr>
              <a:t>verdere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leven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en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studie</a:t>
            </a:r>
            <a:r>
              <a:rPr lang="en-US" sz="1200" dirty="0">
                <a:latin typeface="Commodore PET" panose="02000000000000000000" pitchFamily="2" charset="0"/>
              </a:rPr>
              <a:t>. Je </a:t>
            </a:r>
            <a:r>
              <a:rPr lang="en-US" sz="1200" dirty="0" err="1">
                <a:latin typeface="Commodore PET" panose="02000000000000000000" pitchFamily="2" charset="0"/>
              </a:rPr>
              <a:t>zal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ongetwijfeld</a:t>
            </a:r>
            <a:r>
              <a:rPr lang="en-US" sz="1200" dirty="0">
                <a:latin typeface="Commodore PET" panose="02000000000000000000" pitchFamily="2" charset="0"/>
              </a:rPr>
              <a:t> in </a:t>
            </a:r>
            <a:r>
              <a:rPr lang="en-US" sz="1200" dirty="0" err="1">
                <a:latin typeface="Commodore PET" panose="02000000000000000000" pitchFamily="2" charset="0"/>
              </a:rPr>
              <a:t>aanraking</a:t>
            </a:r>
            <a:r>
              <a:rPr lang="en-US" sz="1200" dirty="0">
                <a:latin typeface="Commodore PET" panose="02000000000000000000" pitchFamily="2" charset="0"/>
              </a:rPr>
              <a:t> </a:t>
            </a:r>
            <a:r>
              <a:rPr lang="en-US" sz="1200" dirty="0" err="1">
                <a:latin typeface="Commodore PET" panose="02000000000000000000" pitchFamily="2" charset="0"/>
              </a:rPr>
              <a:t>komen</a:t>
            </a:r>
            <a:r>
              <a:rPr lang="en-US" sz="1200" dirty="0">
                <a:latin typeface="Commodore PET" panose="02000000000000000000" pitchFamily="2" charset="0"/>
              </a:rPr>
              <a:t> met computers, </a:t>
            </a:r>
            <a:r>
              <a:rPr lang="en-US" sz="1200" dirty="0" err="1">
                <a:latin typeface="Commodore PET" panose="02000000000000000000" pitchFamily="2" charset="0"/>
              </a:rPr>
              <a:t>ongeacht</a:t>
            </a:r>
            <a:r>
              <a:rPr lang="en-US" sz="1200" dirty="0">
                <a:latin typeface="Commodore PET" panose="02000000000000000000" pitchFamily="2" charset="0"/>
              </a:rPr>
              <a:t> je </a:t>
            </a:r>
            <a:r>
              <a:rPr lang="en-US" sz="1200" dirty="0" err="1">
                <a:latin typeface="Commodore PET" panose="02000000000000000000" pitchFamily="2" charset="0"/>
              </a:rPr>
              <a:t>studiekeuze</a:t>
            </a:r>
            <a:r>
              <a:rPr lang="en-US" sz="1200" dirty="0">
                <a:latin typeface="Commodore PET" panose="02000000000000000000" pitchFamily="2" charset="0"/>
              </a:rPr>
              <a:t>.</a:t>
            </a:r>
          </a:p>
        </p:txBody>
      </p:sp>
      <p:sp>
        <p:nvSpPr>
          <p:cNvPr id="11" name="Rechthoek: afgeronde bovenhoeken 10">
            <a:extLst>
              <a:ext uri="{FF2B5EF4-FFF2-40B4-BE49-F238E27FC236}">
                <a16:creationId xmlns:a16="http://schemas.microsoft.com/office/drawing/2014/main" id="{644653C3-A962-237C-C83B-C620C04DEEB1}"/>
              </a:ext>
            </a:extLst>
          </p:cNvPr>
          <p:cNvSpPr/>
          <p:nvPr/>
        </p:nvSpPr>
        <p:spPr>
          <a:xfrm>
            <a:off x="5041201" y="144001"/>
            <a:ext cx="6974586" cy="702558"/>
          </a:xfrm>
          <a:prstGeom prst="round2Same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nl-BE" sz="2800" dirty="0">
                <a:ln w="3175">
                  <a:solidFill>
                    <a:schemeClr val="bg1"/>
                  </a:solidFill>
                </a:ln>
                <a:latin typeface="Commodore PET" panose="02000000000000000000" pitchFamily="2" charset="0"/>
              </a:rPr>
              <a:t>DOELSTELLINGEN</a:t>
            </a:r>
            <a:endParaRPr lang="nl-BE" sz="2800" cap="all" dirty="0">
              <a:ln w="3175">
                <a:solidFill>
                  <a:schemeClr val="bg1"/>
                </a:solidFill>
                <a:prstDash val="solid"/>
              </a:ln>
              <a:latin typeface="Commodore PET" panose="02000000000000000000" pitchFamily="2" charset="0"/>
              <a:ea typeface="+mj-ea"/>
              <a:cs typeface="+mj-cs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E03F651-77B0-2712-4C23-85373E91AEEC}"/>
              </a:ext>
            </a:extLst>
          </p:cNvPr>
          <p:cNvSpPr txBox="1"/>
          <p:nvPr/>
        </p:nvSpPr>
        <p:spPr>
          <a:xfrm>
            <a:off x="21000" y="6455834"/>
            <a:ext cx="3549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https://youtu.be/AvDUDGiL9EQ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18F8A48-EF23-D241-9CDC-6E61412B5BDE}"/>
              </a:ext>
            </a:extLst>
          </p:cNvPr>
          <p:cNvSpPr txBox="1"/>
          <p:nvPr/>
        </p:nvSpPr>
        <p:spPr>
          <a:xfrm>
            <a:off x="21000" y="6070059"/>
            <a:ext cx="3468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https://youtu.be/iF8CnG7ee-A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2093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tekst, binnen, magnetron, computer&#10;&#10;Automatisch gegenereerde beschrijving">
            <a:extLst>
              <a:ext uri="{FF2B5EF4-FFF2-40B4-BE49-F238E27FC236}">
                <a16:creationId xmlns:a16="http://schemas.microsoft.com/office/drawing/2014/main" id="{4E139E19-CE39-279E-800A-220F8896FC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010"/>
          <a:stretch/>
        </p:blipFill>
        <p:spPr>
          <a:xfrm>
            <a:off x="7532062" y="3421608"/>
            <a:ext cx="4664059" cy="3427868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8" name="Afbeelding 7" descr="Afbeelding met tekst, computer&#10;&#10;Automatisch gegenereerde beschrijving">
            <a:extLst>
              <a:ext uri="{FF2B5EF4-FFF2-40B4-BE49-F238E27FC236}">
                <a16:creationId xmlns:a16="http://schemas.microsoft.com/office/drawing/2014/main" id="{2D5F0DEB-7D91-B334-06A9-6CAC3013E3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622"/>
          <a:stretch/>
        </p:blipFill>
        <p:spPr>
          <a:xfrm>
            <a:off x="1686000" y="0"/>
            <a:ext cx="2883435" cy="3427868"/>
          </a:xfrm>
          <a:prstGeom prst="rect">
            <a:avLst/>
          </a:prstGeom>
        </p:spPr>
      </p:pic>
      <p:pic>
        <p:nvPicPr>
          <p:cNvPr id="4" name="Afbeelding 3" descr="Afbeelding met tekst, elektronica, toetsenbord, schrijfmachine&#10;&#10;Automatisch gegenereerde beschrijving">
            <a:extLst>
              <a:ext uri="{FF2B5EF4-FFF2-40B4-BE49-F238E27FC236}">
                <a16:creationId xmlns:a16="http://schemas.microsoft.com/office/drawing/2014/main" id="{281E75C6-ED8A-6426-2A27-C985D7415B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9" r="-2" b="14231"/>
          <a:stretch/>
        </p:blipFill>
        <p:spPr>
          <a:xfrm>
            <a:off x="-5596" y="3427414"/>
            <a:ext cx="7539756" cy="3422061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9" name="Rechthoek: afgeronde bovenhoeken 8">
            <a:extLst>
              <a:ext uri="{FF2B5EF4-FFF2-40B4-BE49-F238E27FC236}">
                <a16:creationId xmlns:a16="http://schemas.microsoft.com/office/drawing/2014/main" id="{8992E982-D388-CF9C-49F5-71BE1F66E49D}"/>
              </a:ext>
            </a:extLst>
          </p:cNvPr>
          <p:cNvSpPr/>
          <p:nvPr/>
        </p:nvSpPr>
        <p:spPr>
          <a:xfrm>
            <a:off x="5241000" y="234000"/>
            <a:ext cx="5715000" cy="2757327"/>
          </a:xfrm>
          <a:prstGeom prst="round2Same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b">
            <a:spAutoFit/>
          </a:bodyPr>
          <a:lstStyle/>
          <a:p>
            <a:pPr algn="ctr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nl-BE" sz="2800" dirty="0">
                <a:ln>
                  <a:solidFill>
                    <a:schemeClr val="bg1"/>
                  </a:solidFill>
                </a:ln>
                <a:latin typeface="Commodore PET" panose="02000000000000000000" pitchFamily="2" charset="0"/>
                <a:ea typeface="+mj-ea"/>
                <a:cs typeface="+mj-cs"/>
              </a:rPr>
              <a:t>Probeer home computers van de 70/80-er jaren en leer met emulators!</a:t>
            </a:r>
            <a:endParaRPr lang="nl-BE" sz="2800" dirty="0">
              <a:ln w="9525">
                <a:solidFill>
                  <a:schemeClr val="bg1"/>
                </a:solidFill>
                <a:prstDash val="solid"/>
              </a:ln>
              <a:latin typeface="Commodore PET" panose="02000000000000000000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29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78B43116-36CF-96F8-4D7C-807466B3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524" y="270878"/>
            <a:ext cx="6648563" cy="4051467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5AC560A1-434D-F39B-BD2F-66C5C67C2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60" y="3164361"/>
            <a:ext cx="2855527" cy="2157747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D6ECCD48-2E9A-B655-A4EC-7A1E3EB0E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403" y="3110586"/>
            <a:ext cx="2920878" cy="2211522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ADFECCD-ACC3-85C4-8E30-F62657D09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87" y="270878"/>
            <a:ext cx="2906159" cy="2154638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EAAD96E7-ABF9-B341-BCA5-80CB26714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7131" y="3148978"/>
            <a:ext cx="3259695" cy="2173130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hthoek: afgeronde bovenhoeken 3">
            <a:extLst>
              <a:ext uri="{FF2B5EF4-FFF2-40B4-BE49-F238E27FC236}">
                <a16:creationId xmlns:a16="http://schemas.microsoft.com/office/drawing/2014/main" id="{34E1A437-B8B4-CD65-C3FE-EEDACB8569D6}"/>
              </a:ext>
            </a:extLst>
          </p:cNvPr>
          <p:cNvSpPr/>
          <p:nvPr/>
        </p:nvSpPr>
        <p:spPr>
          <a:xfrm>
            <a:off x="1326000" y="5531181"/>
            <a:ext cx="9765000" cy="1131123"/>
          </a:xfrm>
          <a:prstGeom prst="round2Same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b">
            <a:spAutoFit/>
          </a:bodyPr>
          <a:lstStyle/>
          <a:p>
            <a:pPr algn="ctr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nl-BE" sz="2800" dirty="0">
                <a:ln>
                  <a:solidFill>
                    <a:schemeClr val="bg1"/>
                  </a:solidFill>
                </a:ln>
                <a:latin typeface="Commodore PET" panose="02000000000000000000" pitchFamily="2" charset="0"/>
                <a:ea typeface="+mj-ea"/>
                <a:cs typeface="+mj-cs"/>
              </a:rPr>
              <a:t>Praktijk via de C-taal en leer wat machinetaal is</a:t>
            </a:r>
            <a:endParaRPr lang="nl-BE" sz="2800" dirty="0">
              <a:ln w="9525">
                <a:solidFill>
                  <a:schemeClr val="bg1"/>
                </a:solidFill>
                <a:prstDash val="solid"/>
              </a:ln>
              <a:latin typeface="Commodore PET" panose="02000000000000000000" pitchFamily="2" charset="0"/>
              <a:ea typeface="+mj-ea"/>
              <a:cs typeface="+mj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D062A95-7042-40F8-8B43-4E685D8AF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422" y="1149236"/>
            <a:ext cx="2133710" cy="1505027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67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8" name="Group 265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7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6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8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59" name="Group 321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23" name="Rectangle 322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4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Afbeelding 3" descr="Afbeelding met tekst, persoon, wit&#10;&#10;Automatisch gegenereerde beschrijving">
            <a:extLst>
              <a:ext uri="{FF2B5EF4-FFF2-40B4-BE49-F238E27FC236}">
                <a16:creationId xmlns:a16="http://schemas.microsoft.com/office/drawing/2014/main" id="{3E84D25D-F0F6-979D-EEE7-4B90251F61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5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360" name="Group 325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327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329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0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1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2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3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4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5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6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7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8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9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0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1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2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3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4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5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6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7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8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96EC802-92BA-30A9-6235-7D71816CF6C8}"/>
              </a:ext>
            </a:extLst>
          </p:cNvPr>
          <p:cNvSpPr/>
          <p:nvPr/>
        </p:nvSpPr>
        <p:spPr>
          <a:xfrm>
            <a:off x="2667000" y="2474759"/>
            <a:ext cx="6858000" cy="167424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pPr algn="ctr" defTabSz="91440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n w="9525">
                  <a:solidFill>
                    <a:schemeClr val="bg1"/>
                  </a:solidFill>
                  <a:prstDash val="solid"/>
                </a:ln>
                <a:latin typeface="Commodore PET" panose="02000000000000000000" pitchFamily="2" charset="0"/>
                <a:ea typeface="+mj-ea"/>
                <a:cs typeface="+mj-cs"/>
              </a:rPr>
              <a:t>De </a:t>
            </a:r>
            <a:r>
              <a:rPr lang="en-US" sz="3200" cap="all" dirty="0" err="1">
                <a:ln w="9525">
                  <a:solidFill>
                    <a:schemeClr val="bg1"/>
                  </a:solidFill>
                  <a:prstDash val="solid"/>
                </a:ln>
                <a:latin typeface="Commodore PET" panose="02000000000000000000" pitchFamily="2" charset="0"/>
                <a:ea typeface="+mj-ea"/>
                <a:cs typeface="+mj-cs"/>
              </a:rPr>
              <a:t>Pioniers</a:t>
            </a:r>
            <a:endParaRPr lang="en-US" sz="3200" cap="all" dirty="0">
              <a:ln w="9525">
                <a:solidFill>
                  <a:schemeClr val="bg1"/>
                </a:solidFill>
                <a:prstDash val="solid"/>
              </a:ln>
              <a:latin typeface="Commodore PET" panose="02000000000000000000" pitchFamily="2" charset="0"/>
              <a:ea typeface="+mj-ea"/>
              <a:cs typeface="+mj-cs"/>
            </a:endParaRPr>
          </a:p>
          <a:p>
            <a:pPr algn="ctr" defTabSz="91440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cap="all" dirty="0">
                <a:ln w="9525">
                  <a:solidFill>
                    <a:schemeClr val="bg1"/>
                  </a:solidFill>
                  <a:prstDash val="solid"/>
                </a:ln>
                <a:latin typeface="Commodore PET" panose="02000000000000000000" pitchFamily="2" charset="0"/>
                <a:ea typeface="+mj-ea"/>
                <a:cs typeface="+mj-cs"/>
              </a:rPr>
              <a:t>de Jaren 40/50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28CD35FD-DFE5-0DD1-BBEC-0CB3D4F8603F}"/>
              </a:ext>
            </a:extLst>
          </p:cNvPr>
          <p:cNvGrpSpPr/>
          <p:nvPr/>
        </p:nvGrpSpPr>
        <p:grpSpPr>
          <a:xfrm>
            <a:off x="2297907" y="1922015"/>
            <a:ext cx="902139" cy="902139"/>
            <a:chOff x="2164185" y="1755645"/>
            <a:chExt cx="902139" cy="902139"/>
          </a:xfrm>
        </p:grpSpPr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7046BE5F-7B4F-2CB3-E752-2DC2AD8101D6}"/>
                </a:ext>
              </a:extLst>
            </p:cNvPr>
            <p:cNvSpPr/>
            <p:nvPr/>
          </p:nvSpPr>
          <p:spPr>
            <a:xfrm>
              <a:off x="2164185" y="1755645"/>
              <a:ext cx="902139" cy="902139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hthoek 7" descr="Telraam met effen opvulling">
              <a:extLst>
                <a:ext uri="{FF2B5EF4-FFF2-40B4-BE49-F238E27FC236}">
                  <a16:creationId xmlns:a16="http://schemas.microsoft.com/office/drawing/2014/main" id="{A85753E6-0809-76BD-3337-868A5655B22A}"/>
                </a:ext>
              </a:extLst>
            </p:cNvPr>
            <p:cNvSpPr/>
            <p:nvPr/>
          </p:nvSpPr>
          <p:spPr>
            <a:xfrm>
              <a:off x="2222646" y="1810709"/>
              <a:ext cx="785215" cy="792011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 w="3175"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</p:grpSp>
    </p:spTree>
    <p:extLst>
      <p:ext uri="{BB962C8B-B14F-4D97-AF65-F5344CB8AC3E}">
        <p14:creationId xmlns:p14="http://schemas.microsoft.com/office/powerpoint/2010/main" val="225671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8" name="Group 265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7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6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8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59" name="Group 321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23" name="Rectangle 322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pic>
          <p:nvPicPr>
            <p:cNvPr id="324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Afbeelding 3" descr="Afbeelding met tekst, persoon, wit&#10;&#10;Automatisch gegenereerde beschrijving">
            <a:extLst>
              <a:ext uri="{FF2B5EF4-FFF2-40B4-BE49-F238E27FC236}">
                <a16:creationId xmlns:a16="http://schemas.microsoft.com/office/drawing/2014/main" id="{3E84D25D-F0F6-979D-EEE7-4B90251F61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5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360" name="Group 325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327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329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0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1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2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3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4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5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6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7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8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9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0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1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2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3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4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5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6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7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8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96EC802-92BA-30A9-6235-7D71816CF6C8}"/>
              </a:ext>
            </a:extLst>
          </p:cNvPr>
          <p:cNvSpPr/>
          <p:nvPr/>
        </p:nvSpPr>
        <p:spPr>
          <a:xfrm>
            <a:off x="2667000" y="2474759"/>
            <a:ext cx="6858000" cy="167424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 w="9525">
                  <a:solidFill>
                    <a:prstClr val="black"/>
                  </a:solidFill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ommodore PET" panose="02000000000000000000" pitchFamily="2" charset="0"/>
                <a:ea typeface="+mn-ea"/>
                <a:cs typeface="+mn-cs"/>
              </a:rPr>
              <a:t>EMULATOR</a:t>
            </a: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 w="9525">
                  <a:solidFill>
                    <a:prstClr val="black"/>
                  </a:solidFill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ommodore PET" panose="02000000000000000000" pitchFamily="2" charset="0"/>
                <a:ea typeface="+mn-ea"/>
                <a:cs typeface="+mn-cs"/>
              </a:rPr>
              <a:t>INSTALLATIE EN PROBEREN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28CD35FD-DFE5-0DD1-BBEC-0CB3D4F8603F}"/>
              </a:ext>
            </a:extLst>
          </p:cNvPr>
          <p:cNvGrpSpPr/>
          <p:nvPr/>
        </p:nvGrpSpPr>
        <p:grpSpPr>
          <a:xfrm>
            <a:off x="2297907" y="1922015"/>
            <a:ext cx="902139" cy="902139"/>
            <a:chOff x="2164185" y="1755645"/>
            <a:chExt cx="902139" cy="902139"/>
          </a:xfrm>
        </p:grpSpPr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7046BE5F-7B4F-2CB3-E752-2DC2AD8101D6}"/>
                </a:ext>
              </a:extLst>
            </p:cNvPr>
            <p:cNvSpPr/>
            <p:nvPr/>
          </p:nvSpPr>
          <p:spPr>
            <a:xfrm>
              <a:off x="2164185" y="1755645"/>
              <a:ext cx="902139" cy="902139"/>
            </a:xfrm>
            <a:prstGeom prst="ellipse">
              <a:avLst/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hthoek 7" descr="Telraam met effen opvulling">
              <a:extLst>
                <a:ext uri="{FF2B5EF4-FFF2-40B4-BE49-F238E27FC236}">
                  <a16:creationId xmlns:a16="http://schemas.microsoft.com/office/drawing/2014/main" id="{A85753E6-0809-76BD-3337-868A5655B22A}"/>
                </a:ext>
              </a:extLst>
            </p:cNvPr>
            <p:cNvSpPr/>
            <p:nvPr/>
          </p:nvSpPr>
          <p:spPr>
            <a:xfrm>
              <a:off x="2222646" y="1810709"/>
              <a:ext cx="785215" cy="792011"/>
            </a:xfrm>
            <a:prstGeom prst="rect">
              <a:avLst/>
            </a:pr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 w="3175"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</p:grpSp>
    </p:spTree>
    <p:extLst>
      <p:ext uri="{BB962C8B-B14F-4D97-AF65-F5344CB8AC3E}">
        <p14:creationId xmlns:p14="http://schemas.microsoft.com/office/powerpoint/2010/main" val="370945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Equinox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338F13"/>
      </a:accent1>
      <a:accent2>
        <a:srgbClr val="A5644E"/>
      </a:accent2>
      <a:accent3>
        <a:srgbClr val="DBAC29"/>
      </a:accent3>
      <a:accent4>
        <a:srgbClr val="C3986D"/>
      </a:accent4>
      <a:accent5>
        <a:srgbClr val="A19574"/>
      </a:accent5>
      <a:accent6>
        <a:srgbClr val="9A0000"/>
      </a:accent6>
      <a:hlink>
        <a:srgbClr val="AD1F1F"/>
      </a:hlink>
      <a:folHlink>
        <a:srgbClr val="FFC42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vert="horz" lIns="91440" tIns="45720" rIns="91440" bIns="45720" rtlCol="0" anchor="b">
        <a:spAutoFit/>
      </a:bodyPr>
      <a:lstStyle>
        <a:defPPr algn="ctr" defTabSz="914400">
          <a:lnSpc>
            <a:spcPct val="120000"/>
          </a:lnSpc>
          <a:spcBef>
            <a:spcPct val="0"/>
          </a:spcBef>
          <a:spcAft>
            <a:spcPts val="600"/>
          </a:spcAft>
          <a:defRPr sz="4100" cap="all" dirty="0" smtClean="0">
            <a:ln w="9525">
              <a:solidFill>
                <a:schemeClr val="bg1"/>
              </a:solidFill>
              <a:prstDash val="solid"/>
            </a:ln>
            <a:latin typeface="Commodore PET" panose="02000000000000000000" pitchFamily="2" charset="0"/>
            <a:ea typeface="+mj-ea"/>
            <a:cs typeface="+mj-cs"/>
          </a:defRPr>
        </a:defPPr>
      </a:lstStyle>
    </a:spDef>
    <a:lnDef>
      <a:spPr>
        <a:ln w="6350">
          <a:solidFill>
            <a:schemeClr val="bg2"/>
          </a:solidFill>
          <a:prstDash val="sysDot"/>
          <a:headEnd type="oval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234</Words>
  <Application>Microsoft Office PowerPoint</Application>
  <PresentationFormat>Breedbeeld</PresentationFormat>
  <Paragraphs>30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Commodore PET</vt:lpstr>
      <vt:lpstr>PETSCII Commodore</vt:lpstr>
      <vt:lpstr>Tw Cen MT</vt:lpstr>
      <vt:lpstr>Wingdings</vt:lpstr>
      <vt:lpstr>Circuit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Sven Van de Velde</dc:creator>
  <cp:lastModifiedBy>Sven Van de Velde</cp:lastModifiedBy>
  <cp:revision>8</cp:revision>
  <dcterms:created xsi:type="dcterms:W3CDTF">2021-02-21T16:24:44Z</dcterms:created>
  <dcterms:modified xsi:type="dcterms:W3CDTF">2023-01-02T11:46:08Z</dcterms:modified>
</cp:coreProperties>
</file>