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C832-B953-4004-8DFD-2BEEB8FEC6A5}" type="datetimeFigureOut">
              <a:rPr lang="en-US" smtClean="0"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FF5-2624-4666-8E08-4B49E38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8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C832-B953-4004-8DFD-2BEEB8FEC6A5}" type="datetimeFigureOut">
              <a:rPr lang="en-US" smtClean="0"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FF5-2624-4666-8E08-4B49E38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5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C832-B953-4004-8DFD-2BEEB8FEC6A5}" type="datetimeFigureOut">
              <a:rPr lang="en-US" smtClean="0"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FF5-2624-4666-8E08-4B49E38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6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C832-B953-4004-8DFD-2BEEB8FEC6A5}" type="datetimeFigureOut">
              <a:rPr lang="en-US" smtClean="0"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FF5-2624-4666-8E08-4B49E38232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1295400"/>
            <a:ext cx="8686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02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C832-B953-4004-8DFD-2BEEB8FEC6A5}" type="datetimeFigureOut">
              <a:rPr lang="en-US" smtClean="0"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FF5-2624-4666-8E08-4B49E38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C832-B953-4004-8DFD-2BEEB8FEC6A5}" type="datetimeFigureOut">
              <a:rPr lang="en-US" smtClean="0"/>
              <a:t>11/11/2010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FF5-2624-4666-8E08-4B49E38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C832-B953-4004-8DFD-2BEEB8FEC6A5}" type="datetimeFigureOut">
              <a:rPr lang="en-US" smtClean="0"/>
              <a:t>11/11/2010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FF5-2624-4666-8E08-4B49E38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9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C832-B953-4004-8DFD-2BEEB8FEC6A5}" type="datetimeFigureOut">
              <a:rPr lang="en-US" smtClean="0"/>
              <a:t>11/11/2010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FF5-2624-4666-8E08-4B49E38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1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C832-B953-4004-8DFD-2BEEB8FEC6A5}" type="datetimeFigureOut">
              <a:rPr lang="en-US" smtClean="0"/>
              <a:t>11/11/2010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FF5-2624-4666-8E08-4B49E38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3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C832-B953-4004-8DFD-2BEEB8FEC6A5}" type="datetimeFigureOut">
              <a:rPr lang="en-US" smtClean="0"/>
              <a:t>11/11/2010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FF5-2624-4666-8E08-4B49E38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7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C832-B953-4004-8DFD-2BEEB8FEC6A5}" type="datetimeFigureOut">
              <a:rPr lang="en-US" smtClean="0"/>
              <a:t>11/11/2010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FF5-2624-4666-8E08-4B49E38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9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3C832-B953-4004-8DFD-2BEEB8FEC6A5}" type="datetimeFigureOut">
              <a:rPr lang="en-US" smtClean="0"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88FF5-2624-4666-8E08-4B49E382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9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adblog.com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oad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://lifenexus.com/" TargetMode="External"/><Relationship Id="rId4" Type="http://schemas.openxmlformats.org/officeDocument/2006/relationships/hyperlink" Target="http://twitter.com/noahcoa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com/b/visualstudio/archive/2010/07/29/walkthrough-creating-a-custom-start-page-part-1.aspx" TargetMode="External"/><Relationship Id="rId3" Type="http://schemas.openxmlformats.org/officeDocument/2006/relationships/hyperlink" Target="http://visualstudiogallery.msdn.microsoft.com/en-us/f655a5dc-1a2d-4eca-b774-76c352c03b87" TargetMode="External"/><Relationship Id="rId7" Type="http://schemas.openxmlformats.org/officeDocument/2006/relationships/hyperlink" Target="http://blogs.msdn.com/b/visualstudio/" TargetMode="External"/><Relationship Id="rId2" Type="http://schemas.openxmlformats.org/officeDocument/2006/relationships/hyperlink" Target="%25UserProfile%25/AppData/Local/Microsoft/VisualStud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isualstudiogallery.msdn.microsoft.com/en-us/site/search?f%5b0%5d.Type=RootCategory&amp;f%5b0%5d.Value=tools&amp;f%5b0%5d.Text=Tools&amp;f%5b1%5d.Type=SubCategory&amp;f%5b1%5d.Value=startpages&amp;f%5b1%5d.Text=Start%20Pages" TargetMode="External"/><Relationship Id="rId5" Type="http://schemas.openxmlformats.org/officeDocument/2006/relationships/hyperlink" Target="http://msdn.microsoft.com/en-us/library/envdte.dte.aspx" TargetMode="External"/><Relationship Id="rId4" Type="http://schemas.openxmlformats.org/officeDocument/2006/relationships/hyperlink" Target="http://msdn.microsoft.com/en-us/library/ee663382(v=VS.100).aspx" TargetMode="External"/><Relationship Id="rId9" Type="http://schemas.openxmlformats.org/officeDocument/2006/relationships/hyperlink" Target="http://blogs.msdn.com/b/visualstudio/archive/2010/07/29/walkthrough-creating-a-custom-start-page-part-2.asp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en-us/f655a5dc-1a2d-4eca-b774-76c352c03b87" TargetMode="External"/><Relationship Id="rId2" Type="http://schemas.openxmlformats.org/officeDocument/2006/relationships/hyperlink" Target="http://coad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Customizing the </a:t>
            </a:r>
            <a:br>
              <a:rPr lang="en-US" dirty="0" smtClean="0"/>
            </a:br>
            <a:r>
              <a:rPr lang="en-US" dirty="0" smtClean="0"/>
              <a:t>Visual Studio Start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Dallas .NET User Group 11/11/2010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6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Noah Coad, </a:t>
            </a:r>
            <a:r>
              <a:rPr lang="en-US" sz="2800" dirty="0" smtClean="0">
                <a:hlinkClick r:id="rId2"/>
              </a:rPr>
              <a:t>coad.net</a:t>
            </a:r>
            <a:r>
              <a:rPr lang="en-US" sz="2800" dirty="0" smtClean="0"/>
              <a:t>, </a:t>
            </a:r>
            <a:r>
              <a:rPr lang="en-US" sz="2800" dirty="0" smtClean="0">
                <a:hlinkClick r:id="rId3"/>
              </a:rPr>
              <a:t>coadblog.com</a:t>
            </a:r>
            <a:r>
              <a:rPr lang="en-US" sz="2800" dirty="0" smtClean="0"/>
              <a:t>, </a:t>
            </a:r>
            <a:r>
              <a:rPr lang="en-US" sz="2800" dirty="0" smtClean="0">
                <a:hlinkClick r:id="rId4"/>
              </a:rPr>
              <a:t>@</a:t>
            </a:r>
            <a:r>
              <a:rPr lang="en-US" sz="2800" dirty="0" err="1" smtClean="0">
                <a:hlinkClick r:id="rId4"/>
              </a:rPr>
              <a:t>noahcoad</a:t>
            </a:r>
            <a:endParaRPr lang="en-US" sz="2800" dirty="0" smtClean="0"/>
          </a:p>
          <a:p>
            <a:r>
              <a:rPr lang="en-US" dirty="0" smtClean="0"/>
              <a:t>LifeNexus Chief Technology Officer, </a:t>
            </a:r>
            <a:r>
              <a:rPr lang="en-US" dirty="0" smtClean="0">
                <a:hlinkClick r:id="rId5"/>
              </a:rPr>
              <a:t>http://lifenexus.com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Microsoft Visual Studio Program Manager (2004-2010), shipping VSTS 2005, VSTS 2008, VS Pro 2010</a:t>
            </a:r>
          </a:p>
          <a:p>
            <a:r>
              <a:rPr lang="en-US" dirty="0" smtClean="0"/>
              <a:t>An author of Professional Visual Studio Team System by </a:t>
            </a:r>
            <a:r>
              <a:rPr lang="en-US" dirty="0" err="1" smtClean="0"/>
              <a:t>Wrox</a:t>
            </a:r>
            <a:r>
              <a:rPr lang="en-US" dirty="0" smtClean="0"/>
              <a:t> Press</a:t>
            </a:r>
          </a:p>
          <a:p>
            <a:r>
              <a:rPr lang="en-US" dirty="0" smtClean="0"/>
              <a:t>Awarded Microsoft C# MVP in 2003</a:t>
            </a:r>
          </a:p>
          <a:p>
            <a:r>
              <a:rPr lang="en-US" dirty="0" smtClean="0"/>
              <a:t>Just moved back to Dallas from Seattle in June</a:t>
            </a:r>
          </a:p>
          <a:p>
            <a:r>
              <a:rPr lang="en-US" dirty="0" smtClean="0"/>
              <a:t>Hobbies: electronic microcontrollers, </a:t>
            </a:r>
            <a:br>
              <a:rPr lang="en-US" dirty="0" smtClean="0"/>
            </a:br>
            <a:r>
              <a:rPr lang="en-US" dirty="0" smtClean="0"/>
              <a:t>ice hockey, banjo playing</a:t>
            </a:r>
          </a:p>
        </p:txBody>
      </p:sp>
      <p:pic>
        <p:nvPicPr>
          <p:cNvPr id="1026" name="Picture 2" descr="C:\Noah\Media\Images\Avatars\Noah 001 - squar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486400"/>
            <a:ext cx="974724" cy="974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7" name="Picture 3" descr="C:\Noah\Media\Images\random\whatever\Wrox Pro VSTS Cov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780749"/>
            <a:ext cx="1319666" cy="1680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4334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Start Page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VS.NET Legacy</a:t>
            </a:r>
          </a:p>
          <a:p>
            <a:r>
              <a:rPr lang="en-US" dirty="0" smtClean="0"/>
              <a:t>Rewritten in VS2010 in WPF</a:t>
            </a:r>
          </a:p>
          <a:p>
            <a:r>
              <a:rPr lang="en-US" dirty="0" smtClean="0"/>
              <a:t>Direct WPF Hooks into VS</a:t>
            </a:r>
          </a:p>
        </p:txBody>
      </p:sp>
    </p:spTree>
    <p:extLst>
      <p:ext uri="{BB962C8B-B14F-4D97-AF65-F5344CB8AC3E}">
        <p14:creationId xmlns:p14="http://schemas.microsoft.com/office/powerpoint/2010/main" val="10739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to the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Your VS2010 </a:t>
            </a:r>
            <a:r>
              <a:rPr lang="en-US" dirty="0"/>
              <a:t>Extensions </a:t>
            </a:r>
            <a:r>
              <a:rPr lang="en-US" dirty="0">
                <a:hlinkClick r:id="rId2" action="ppaction://hlinkfile"/>
              </a:rPr>
              <a:t>Installed </a:t>
            </a:r>
            <a:r>
              <a:rPr lang="en-US" dirty="0" smtClean="0">
                <a:hlinkClick r:id="rId2" action="ppaction://hlinkfile"/>
              </a:rPr>
              <a:t>Here</a:t>
            </a:r>
            <a:endParaRPr lang="en-US" dirty="0"/>
          </a:p>
          <a:p>
            <a:r>
              <a:rPr lang="en-US" dirty="0">
                <a:hlinkClick r:id="rId3"/>
              </a:rPr>
              <a:t>Custom Start Page Template</a:t>
            </a:r>
            <a:r>
              <a:rPr lang="en-US" dirty="0"/>
              <a:t>, Visual Studio </a:t>
            </a:r>
            <a:r>
              <a:rPr lang="en-US" dirty="0" smtClean="0"/>
              <a:t>Gallery</a:t>
            </a:r>
            <a:endParaRPr lang="en-US" dirty="0"/>
          </a:p>
          <a:p>
            <a:r>
              <a:rPr lang="en-US" dirty="0"/>
              <a:t>MSDN on </a:t>
            </a:r>
            <a:r>
              <a:rPr lang="en-US" dirty="0">
                <a:hlinkClick r:id="rId4"/>
              </a:rPr>
              <a:t>Custom Start </a:t>
            </a:r>
            <a:r>
              <a:rPr lang="en-US" dirty="0" smtClean="0">
                <a:hlinkClick r:id="rId4"/>
              </a:rPr>
              <a:t>Pages</a:t>
            </a:r>
            <a:endParaRPr lang="en-US" dirty="0"/>
          </a:p>
          <a:p>
            <a:r>
              <a:rPr lang="en-US" dirty="0" smtClean="0"/>
              <a:t>MSDN </a:t>
            </a:r>
            <a:r>
              <a:rPr lang="en-US" dirty="0" smtClean="0">
                <a:hlinkClick r:id="rId5"/>
              </a:rPr>
              <a:t>DTE </a:t>
            </a:r>
            <a:r>
              <a:rPr lang="en-US" dirty="0">
                <a:hlinkClick r:id="rId5"/>
              </a:rPr>
              <a:t>Reference</a:t>
            </a:r>
            <a:endParaRPr lang="en-US" dirty="0"/>
          </a:p>
          <a:p>
            <a:r>
              <a:rPr lang="en-US" dirty="0" smtClean="0">
                <a:hlinkClick r:id="rId6"/>
              </a:rPr>
              <a:t>Start </a:t>
            </a:r>
            <a:r>
              <a:rPr lang="en-US" dirty="0">
                <a:hlinkClick r:id="rId6"/>
              </a:rPr>
              <a:t>Pages</a:t>
            </a:r>
            <a:r>
              <a:rPr lang="en-US" dirty="0"/>
              <a:t> on VS </a:t>
            </a:r>
            <a:r>
              <a:rPr lang="en-US" dirty="0" smtClean="0"/>
              <a:t>Gallery</a:t>
            </a:r>
            <a:endParaRPr lang="en-US" dirty="0"/>
          </a:p>
          <a:p>
            <a:r>
              <a:rPr lang="en-US" dirty="0">
                <a:hlinkClick r:id="rId7"/>
              </a:rPr>
              <a:t>VS Platform </a:t>
            </a:r>
            <a:r>
              <a:rPr lang="en-US" dirty="0" smtClean="0">
                <a:hlinkClick r:id="rId7"/>
              </a:rPr>
              <a:t>Blog</a:t>
            </a:r>
            <a:endParaRPr lang="en-US" dirty="0"/>
          </a:p>
          <a:p>
            <a:r>
              <a:rPr lang="en-US" dirty="0" smtClean="0"/>
              <a:t>Adrian </a:t>
            </a:r>
            <a:r>
              <a:rPr lang="en-US" dirty="0"/>
              <a:t>Collier's Start Page </a:t>
            </a:r>
            <a:r>
              <a:rPr lang="en-US" dirty="0" smtClean="0"/>
              <a:t>Walkthrough (</a:t>
            </a:r>
            <a:r>
              <a:rPr lang="en-US" dirty="0" smtClean="0">
                <a:hlinkClick r:id="rId8"/>
              </a:rPr>
              <a:t>#1</a:t>
            </a:r>
            <a:r>
              <a:rPr lang="en-US" dirty="0" smtClean="0"/>
              <a:t>  </a:t>
            </a:r>
            <a:r>
              <a:rPr lang="en-US" dirty="0" smtClean="0">
                <a:hlinkClick r:id="rId9"/>
              </a:rPr>
              <a:t>#2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2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code and my info at </a:t>
            </a:r>
            <a:r>
              <a:rPr lang="en-US" b="1" dirty="0" smtClean="0">
                <a:hlinkClick r:id="rId2"/>
              </a:rPr>
              <a:t>coad.net</a:t>
            </a:r>
            <a:endParaRPr lang="en-US" b="1" dirty="0" smtClean="0"/>
          </a:p>
          <a:p>
            <a:r>
              <a:rPr lang="en-US" dirty="0" smtClean="0"/>
              <a:t>WPF </a:t>
            </a:r>
            <a:r>
              <a:rPr lang="en-US" dirty="0" smtClean="0"/>
              <a:t>page with hooks into VS </a:t>
            </a:r>
          </a:p>
          <a:p>
            <a:pPr lvl="1"/>
            <a:r>
              <a:rPr lang="en-US" dirty="0" smtClean="0"/>
              <a:t>VS Commands</a:t>
            </a:r>
          </a:p>
          <a:p>
            <a:pPr lvl="1"/>
            <a:r>
              <a:rPr lang="en-US" dirty="0" smtClean="0"/>
              <a:t>DTE</a:t>
            </a:r>
          </a:p>
          <a:p>
            <a:pPr lvl="1"/>
            <a:r>
              <a:rPr lang="en-US" dirty="0" smtClean="0"/>
              <a:t>String Settings Store</a:t>
            </a:r>
          </a:p>
          <a:p>
            <a:r>
              <a:rPr lang="en-US" dirty="0" smtClean="0"/>
              <a:t>Project Template from Online Gallery (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Make VS your own!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06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174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Customizing the  Visual Studio Start Page</vt:lpstr>
      <vt:lpstr>Who is this guy?</vt:lpstr>
      <vt:lpstr>VS Start Page Overview</vt:lpstr>
      <vt:lpstr>Get to the code</vt:lpstr>
      <vt:lpstr>Resources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Customizing the Visual Studio Start Page</dc:title>
  <dc:creator>Noah Coad</dc:creator>
  <cp:lastModifiedBy>Noah Coad</cp:lastModifiedBy>
  <cp:revision>6</cp:revision>
  <dcterms:created xsi:type="dcterms:W3CDTF">2010-11-11T18:56:17Z</dcterms:created>
  <dcterms:modified xsi:type="dcterms:W3CDTF">2010-11-12T00:35:55Z</dcterms:modified>
</cp:coreProperties>
</file>