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adblog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oa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lifenexus.com/" TargetMode="External"/><Relationship Id="rId4" Type="http://schemas.openxmlformats.org/officeDocument/2006/relationships/hyperlink" Target="http://twitter.com/noahc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655a5dc-1a2d-4eca-b774-76c352c03b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the </a:t>
            </a:r>
            <a:br>
              <a:rPr lang="en-US" dirty="0" smtClean="0"/>
            </a:br>
            <a:r>
              <a:rPr lang="en-US" dirty="0" smtClean="0"/>
              <a:t>Visual Studio Start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Noah Coad, </a:t>
            </a:r>
            <a:r>
              <a:rPr lang="en-US" sz="2800" dirty="0" smtClean="0">
                <a:hlinkClick r:id="rId2"/>
              </a:rPr>
              <a:t>coad.net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3"/>
              </a:rPr>
              <a:t>coadblog.com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/>
              </a:rPr>
              <a:t>@</a:t>
            </a:r>
            <a:r>
              <a:rPr lang="en-US" sz="2800" dirty="0" err="1" smtClean="0">
                <a:hlinkClick r:id="rId4"/>
              </a:rPr>
              <a:t>noahcoad</a:t>
            </a:r>
            <a:endParaRPr lang="en-US" sz="2800" dirty="0" smtClean="0"/>
          </a:p>
          <a:p>
            <a:r>
              <a:rPr lang="en-US" dirty="0" smtClean="0"/>
              <a:t>LifeNexus Chief Technology Officer, </a:t>
            </a:r>
            <a:r>
              <a:rPr lang="en-US" dirty="0" smtClean="0">
                <a:hlinkClick r:id="rId5"/>
              </a:rPr>
              <a:t>http://lifenexus.com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Visual Studio </a:t>
            </a:r>
            <a:r>
              <a:rPr lang="en-US" dirty="0" smtClean="0"/>
              <a:t>Program Manager (2004-2010), shipping VSTS 2005, VSTS 2008, VS Pro 2010</a:t>
            </a:r>
          </a:p>
          <a:p>
            <a:r>
              <a:rPr lang="en-US" dirty="0" smtClean="0"/>
              <a:t>An author of Professional Visual Studio Team System by </a:t>
            </a:r>
            <a:r>
              <a:rPr lang="en-US" dirty="0" err="1" smtClean="0"/>
              <a:t>Wrox</a:t>
            </a:r>
            <a:r>
              <a:rPr lang="en-US" dirty="0" smtClean="0"/>
              <a:t> Press</a:t>
            </a:r>
          </a:p>
          <a:p>
            <a:r>
              <a:rPr lang="en-US" dirty="0" smtClean="0"/>
              <a:t>Awarded Microsoft C# MVP in 2003</a:t>
            </a:r>
          </a:p>
          <a:p>
            <a:r>
              <a:rPr lang="en-US" dirty="0" smtClean="0"/>
              <a:t>Just moved back to Dallas from Seattle in June</a:t>
            </a:r>
          </a:p>
          <a:p>
            <a:r>
              <a:rPr lang="en-US" dirty="0" smtClean="0"/>
              <a:t>Hobbies: electronic microcontrollers, </a:t>
            </a:r>
            <a:br>
              <a:rPr lang="en-US" dirty="0" smtClean="0"/>
            </a:br>
            <a:r>
              <a:rPr lang="en-US" dirty="0" smtClean="0"/>
              <a:t>ice hockey, banjo playing</a:t>
            </a:r>
          </a:p>
        </p:txBody>
      </p:sp>
      <p:pic>
        <p:nvPicPr>
          <p:cNvPr id="1026" name="Picture 2" descr="C:\Noah\Media\Images\Avatars\Noah 001 - squ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86400"/>
            <a:ext cx="974724" cy="974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Noah\Media\Images\random\whatever\Wrox Pro VSTS Co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80749"/>
            <a:ext cx="1319666" cy="168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the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page with hooks into VS through commands and DTE</a:t>
            </a:r>
          </a:p>
          <a:p>
            <a:r>
              <a:rPr lang="en-US" dirty="0" smtClean="0"/>
              <a:t>Project Template from Online Gallery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 to the VS object modal through DTE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Customizing the  Visual Studio Start Page</vt:lpstr>
      <vt:lpstr>Who is this guy?</vt:lpstr>
      <vt:lpstr>Get to the code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the Visual Studio Start Page</dc:title>
  <dc:creator>Noah Coad</dc:creator>
  <cp:lastModifiedBy>Noah Coad</cp:lastModifiedBy>
  <cp:revision>2</cp:revision>
  <dcterms:created xsi:type="dcterms:W3CDTF">2010-11-11T18:56:17Z</dcterms:created>
  <dcterms:modified xsi:type="dcterms:W3CDTF">2010-11-11T19:11:16Z</dcterms:modified>
</cp:coreProperties>
</file>