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803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(Client)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Client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hub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hub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listen for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Proxy.On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call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Proxy.Invoke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SignalR?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for RPC (Server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Client)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Long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Polling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Events,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Forever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 etc.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Connection Management (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Broadcasts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Messages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specific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Clients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persistent Connections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$.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connection.hub.logging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de-DE" sz="2400" dirty="0" err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de-DE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3" y="261257"/>
            <a:ext cx="6868659" cy="6430724"/>
          </a:xfrm>
        </p:spPr>
      </p:pic>
    </p:spTree>
    <p:extLst>
      <p:ext uri="{BB962C8B-B14F-4D97-AF65-F5344CB8AC3E}">
        <p14:creationId xmlns:p14="http://schemas.microsoft.com/office/powerpoint/2010/main" val="3582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2" y="428458"/>
            <a:ext cx="8921289" cy="5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Server OS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2008 r2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8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7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6016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IIS Versions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8 or IIS 8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7 and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7.5 with support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 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extensionless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URLs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 is required.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must be running in integrated mode; classic mode is not supported. Message delays of up to 30 seconds may be experienced if IIS is run in classic mode using the Server-Sent Events transport.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hosting application must be running in full trust mode.</a:t>
            </a:r>
          </a:p>
        </p:txBody>
      </p:sp>
    </p:spTree>
    <p:extLst>
      <p:ext uri="{BB962C8B-B14F-4D97-AF65-F5344CB8AC3E}">
        <p14:creationId xmlns:p14="http://schemas.microsoft.com/office/powerpoint/2010/main" val="42576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Browsers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8119"/>
              </p:ext>
            </p:extLst>
          </p:nvPr>
        </p:nvGraphicFramePr>
        <p:xfrm>
          <a:off x="926967" y="2382307"/>
          <a:ext cx="9278052" cy="3527486"/>
        </p:xfrm>
        <a:graphic>
          <a:graphicData uri="http://schemas.openxmlformats.org/drawingml/2006/table">
            <a:tbl>
              <a:tblPr/>
              <a:tblGrid>
                <a:gridCol w="1546342"/>
                <a:gridCol w="1546342"/>
                <a:gridCol w="1546342"/>
                <a:gridCol w="1546342"/>
                <a:gridCol w="1546342"/>
                <a:gridCol w="1546342"/>
              </a:tblGrid>
              <a:tr h="94177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Transport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Internet </a:t>
                      </a:r>
                      <a:b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Explorer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Chrome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(Windows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Safari 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(OSX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WebSockets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10+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88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Server-Sent Events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ForeverFrame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Long Polling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443623"/>
            <a:ext cx="7322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Attention: jQuery version 1.6.4 or major later versions (such as 1.7.2, 1.8.2, or 1.9.1) required!</a:t>
            </a:r>
            <a:endParaRPr lang="de-DE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(Server)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Startup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</a:t>
            </a: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hub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SignalR</vt:lpstr>
      <vt:lpstr>What is SignalR?</vt:lpstr>
      <vt:lpstr>PowerPoint Presentation</vt:lpstr>
      <vt:lpstr>PowerPoint Presentation</vt:lpstr>
      <vt:lpstr>Supported Server OS</vt:lpstr>
      <vt:lpstr>Supported IIS Versions</vt:lpstr>
      <vt:lpstr>Supported Browsers</vt:lpstr>
      <vt:lpstr>Demo</vt:lpstr>
      <vt:lpstr>Using SignalR (Server)</vt:lpstr>
      <vt:lpstr>Using SignalR (Client)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Robin Sedlaczek</dc:creator>
  <cp:lastModifiedBy>Robin Sedlaczek</cp:lastModifiedBy>
  <cp:revision>18</cp:revision>
  <dcterms:created xsi:type="dcterms:W3CDTF">2014-07-24T22:02:23Z</dcterms:created>
  <dcterms:modified xsi:type="dcterms:W3CDTF">2014-07-25T12:23:48Z</dcterms:modified>
</cp:coreProperties>
</file>