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>
        <p:scale>
          <a:sx n="70" d="100"/>
          <a:sy n="70" d="100"/>
        </p:scale>
        <p:origin x="30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1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84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52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57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27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9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8D21-379E-44E8-85E8-906F8F26242E}" type="datetimeFigureOut">
              <a:rPr lang="de-DE" smtClean="0"/>
              <a:t>25.07.2014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B82E-A948-4485-9FBC-40D4C15CF1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7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upport.microsoft.com/kb/9803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8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SignalR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(Client)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Client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SignalR?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API for RPC (Server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Client)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uses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WebSockets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Long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Polling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Server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Events,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Forever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 etc.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automatic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Connection Management (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disconnect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Broadcasts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Messages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specific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Clients</a:t>
            </a:r>
          </a:p>
          <a:p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persistent Connections</a:t>
            </a:r>
          </a:p>
          <a:p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$.</a:t>
            </a:r>
            <a:r>
              <a:rPr lang="de-DE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connection.hub.logging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 = </a:t>
            </a:r>
            <a:r>
              <a:rPr lang="de-DE" sz="2400" dirty="0" err="1" smtClean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de-DE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endParaRPr lang="de-DE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DE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13" y="261257"/>
            <a:ext cx="6868659" cy="6430724"/>
          </a:xfrm>
        </p:spPr>
      </p:pic>
    </p:spTree>
    <p:extLst>
      <p:ext uri="{BB962C8B-B14F-4D97-AF65-F5344CB8AC3E}">
        <p14:creationId xmlns:p14="http://schemas.microsoft.com/office/powerpoint/2010/main" val="35823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2" y="428458"/>
            <a:ext cx="8921289" cy="599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Server OS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2012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Server 2008 r2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8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7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Windows Azure</a:t>
            </a:r>
          </a:p>
        </p:txBody>
      </p:sp>
    </p:spTree>
    <p:extLst>
      <p:ext uri="{BB962C8B-B14F-4D97-AF65-F5344CB8AC3E}">
        <p14:creationId xmlns:p14="http://schemas.microsoft.com/office/powerpoint/2010/main" val="16016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IIS Versions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8 or IIS 8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7 and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7.5 with support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 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extensionless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URLs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 is required.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IIS must be running in integrated mode; classic mode is not supported. Message delays of up to 30 seconds may be experienced if IIS is run in classic mode using the Server-Sent Events transport.</a:t>
            </a:r>
          </a:p>
          <a:p>
            <a:pPr fontAlgn="base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hosting application must be running in full trust mode.</a:t>
            </a:r>
          </a:p>
        </p:txBody>
      </p:sp>
    </p:spTree>
    <p:extLst>
      <p:ext uri="{BB962C8B-B14F-4D97-AF65-F5344CB8AC3E}">
        <p14:creationId xmlns:p14="http://schemas.microsoft.com/office/powerpoint/2010/main" val="425765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Supported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Browsers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68119"/>
              </p:ext>
            </p:extLst>
          </p:nvPr>
        </p:nvGraphicFramePr>
        <p:xfrm>
          <a:off x="926967" y="2382307"/>
          <a:ext cx="9278052" cy="3527486"/>
        </p:xfrm>
        <a:graphic>
          <a:graphicData uri="http://schemas.openxmlformats.org/drawingml/2006/table">
            <a:tbl>
              <a:tblPr/>
              <a:tblGrid>
                <a:gridCol w="1546342"/>
                <a:gridCol w="1546342"/>
                <a:gridCol w="1546342"/>
                <a:gridCol w="1546342"/>
                <a:gridCol w="1546342"/>
                <a:gridCol w="1546342"/>
              </a:tblGrid>
              <a:tr h="941778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Transport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Internet </a:t>
                      </a:r>
                      <a:b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 dirty="0">
                          <a:solidFill>
                            <a:srgbClr val="242525"/>
                          </a:solidFill>
                          <a:effectLst/>
                        </a:rPr>
                        <a:t>Explorer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Chrome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(Windows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Firefox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Safari </a:t>
                      </a:r>
                      <a:b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</a:br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(OSX or iOS)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b="0">
                          <a:solidFill>
                            <a:srgbClr val="242525"/>
                          </a:solidFill>
                          <a:effectLst/>
                        </a:rPr>
                        <a:t>Android</a:t>
                      </a:r>
                    </a:p>
                  </a:txBody>
                  <a:tcPr marL="146076" marR="146076" marT="85927" marB="85927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WebSockets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10+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6889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Server-Sent Events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ForeverFrame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N/A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273"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Long Polling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8+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>
                          <a:effectLst/>
                        </a:rPr>
                        <a:t>current - 1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de-DE" sz="1600" dirty="0">
                          <a:effectLst/>
                        </a:rPr>
                        <a:t>4.1</a:t>
                      </a:r>
                    </a:p>
                  </a:txBody>
                  <a:tcPr marL="146076" marR="146076" marT="120298" marB="120298" anchor="ctr">
                    <a:lnL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200" y="1443623"/>
            <a:ext cx="5859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0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Attention: jQuery version 1.6.4 or major later versions (such as 1.7.2, 1.8.2, or 1.9.1) required!</a:t>
            </a:r>
            <a:endParaRPr lang="de-DE" sz="2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45140"/>
          </a:xfrm>
        </p:spPr>
        <p:txBody>
          <a:bodyPr>
            <a:normAutofit/>
          </a:bodyPr>
          <a:lstStyle/>
          <a:p>
            <a:r>
              <a:rPr lang="de-DE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lang="de-DE" sz="8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(Server)</a:t>
            </a:r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Startup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configure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</a:t>
            </a: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hub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SignalR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self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host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package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host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de-DE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WebApp</a:t>
            </a:r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base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SignalR</vt:lpstr>
      <vt:lpstr>What is SignalR?</vt:lpstr>
      <vt:lpstr>PowerPoint Presentation</vt:lpstr>
      <vt:lpstr>PowerPoint Presentation</vt:lpstr>
      <vt:lpstr>Supported Server OS</vt:lpstr>
      <vt:lpstr>Supported IIS Versions</vt:lpstr>
      <vt:lpstr>Supported Browsers</vt:lpstr>
      <vt:lpstr>Demo</vt:lpstr>
      <vt:lpstr>Using SignalR (Server)</vt:lpstr>
      <vt:lpstr>Using SignalR (Client)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SignalR</dc:title>
  <dc:creator>Robin Sedlaczek</dc:creator>
  <cp:lastModifiedBy>Robin Sedlaczek</cp:lastModifiedBy>
  <cp:revision>13</cp:revision>
  <dcterms:created xsi:type="dcterms:W3CDTF">2014-07-24T22:02:23Z</dcterms:created>
  <dcterms:modified xsi:type="dcterms:W3CDTF">2014-07-25T02:15:57Z</dcterms:modified>
</cp:coreProperties>
</file>