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93" r:id="rId3"/>
    <p:sldId id="292" r:id="rId4"/>
    <p:sldId id="274" r:id="rId5"/>
    <p:sldId id="289" r:id="rId6"/>
    <p:sldId id="262" r:id="rId7"/>
    <p:sldId id="261" r:id="rId8"/>
    <p:sldId id="290" r:id="rId9"/>
    <p:sldId id="271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1C2"/>
    <a:srgbClr val="D9BC65"/>
    <a:srgbClr val="FFF2CC"/>
    <a:srgbClr val="F8CECC"/>
    <a:srgbClr val="DAE8FC"/>
    <a:srgbClr val="FA1900"/>
    <a:srgbClr val="FF7363"/>
    <a:srgbClr val="BB1300"/>
    <a:srgbClr val="FA6455"/>
    <a:srgbClr val="FAB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Stijl, donker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24" autoAdjust="0"/>
    <p:restoredTop sz="97327" autoAdjust="0"/>
  </p:normalViewPr>
  <p:slideViewPr>
    <p:cSldViewPr snapToGrid="0" showGuides="1">
      <p:cViewPr varScale="1">
        <p:scale>
          <a:sx n="160" d="100"/>
          <a:sy n="160" d="100"/>
        </p:scale>
        <p:origin x="28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D1E6C45-8636-4788-9B47-BE63BA5B665D}" type="datetimeFigureOut">
              <a:rPr lang="nl-NL" smtClean="0"/>
              <a:pPr/>
              <a:t>12-12-2024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92644B2-AC75-4AE0-B1F7-FA27B0C2E82D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820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F503BD9B-13B4-4B68-8933-2E6CDEA273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4413" y="0"/>
            <a:ext cx="6097587" cy="6858000"/>
          </a:xfrm>
          <a:solidFill>
            <a:schemeClr val="bg1">
              <a:lumMod val="85000"/>
            </a:schemeClr>
          </a:solidFill>
        </p:spPr>
        <p:txBody>
          <a:bodyPr lIns="414000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nl-NL" dirty="0"/>
              <a:t>Klik hier en klik dan op </a:t>
            </a:r>
            <a:br>
              <a:rPr lang="nl-NL" dirty="0"/>
            </a:br>
            <a:r>
              <a:rPr lang="nl-NL" dirty="0"/>
              <a:t>tab Invoegen op Afbeeldingen</a:t>
            </a:r>
          </a:p>
        </p:txBody>
      </p:sp>
      <p:sp>
        <p:nvSpPr>
          <p:cNvPr id="20" name="Tijdelijke aanduiding voor tekst 8">
            <a:extLst>
              <a:ext uri="{FF2B5EF4-FFF2-40B4-BE49-F238E27FC236}">
                <a16:creationId xmlns:a16="http://schemas.microsoft.com/office/drawing/2014/main" id="{1D0164F2-0042-4E38-AC3E-B5D2DAA77D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85600" y="0"/>
            <a:ext cx="1706400" cy="7668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oelichting 2">
            <a:extLst>
              <a:ext uri="{FF2B5EF4-FFF2-40B4-BE49-F238E27FC236}">
                <a16:creationId xmlns:a16="http://schemas.microsoft.com/office/drawing/2014/main" id="{32A4DD1D-5CAA-43DA-8295-1AAD6900926A}"/>
              </a:ext>
            </a:extLst>
          </p:cNvPr>
          <p:cNvSpPr txBox="1"/>
          <p:nvPr userDrawn="1"/>
        </p:nvSpPr>
        <p:spPr>
          <a:xfrm>
            <a:off x="12318050" y="0"/>
            <a:ext cx="2078102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de foto op de dia.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15" name="Toelichting 2">
            <a:extLst>
              <a:ext uri="{FF2B5EF4-FFF2-40B4-BE49-F238E27FC236}">
                <a16:creationId xmlns:a16="http://schemas.microsoft.com/office/drawing/2014/main" id="{97BE05A9-1F25-4955-95B9-68CA592AC2E8}"/>
              </a:ext>
            </a:extLst>
          </p:cNvPr>
          <p:cNvSpPr txBox="1"/>
          <p:nvPr userDrawn="1"/>
        </p:nvSpPr>
        <p:spPr>
          <a:xfrm>
            <a:off x="12318050" y="3557021"/>
            <a:ext cx="2078102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de foto.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270DB551-0C6D-40AE-95AF-ADB598594D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36000" y="0"/>
            <a:ext cx="2041200" cy="6858000"/>
          </a:xfrm>
          <a:solidFill>
            <a:srgbClr val="FA1900">
              <a:alpha val="20000"/>
            </a:srgbClr>
          </a:soli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CC260CB0-8A4A-4D20-BD05-D9B5BF2202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4413" y="0"/>
            <a:ext cx="2041200" cy="6858000"/>
          </a:xfrm>
          <a:solidFill>
            <a:srgbClr val="FA1900">
              <a:alpha val="50196"/>
            </a:srgbClr>
          </a:soli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43EAED85-980D-438E-9D03-BC9B005F6B1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28BDF74-4553-4CEF-9BC5-F9F3277EB2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29239" y="6593423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26D7E73-EA13-4B9E-850D-CB474F5D67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29239" y="6593423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D5720EB9-DE48-4FFC-B3DD-CC69D1634BEC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A8604FAC-695A-456F-BA66-1C1F0A0287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8063" y="5168900"/>
            <a:ext cx="5087937" cy="3175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[naam]</a:t>
            </a:r>
          </a:p>
        </p:txBody>
      </p:sp>
      <p:sp>
        <p:nvSpPr>
          <p:cNvPr id="13" name="Tijdelijke aanduiding voor tekst 11">
            <a:extLst>
              <a:ext uri="{FF2B5EF4-FFF2-40B4-BE49-F238E27FC236}">
                <a16:creationId xmlns:a16="http://schemas.microsoft.com/office/drawing/2014/main" id="{F83E5D57-3FB8-4360-88E8-1327A92E65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5486400"/>
            <a:ext cx="5087937" cy="3175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[datum]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08000" y="2602800"/>
            <a:ext cx="9026337" cy="1403716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[ondertitel]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08000" y="825500"/>
            <a:ext cx="9026337" cy="17773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625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[titel]</a:t>
            </a:r>
          </a:p>
        </p:txBody>
      </p:sp>
    </p:spTree>
    <p:extLst>
      <p:ext uri="{BB962C8B-B14F-4D97-AF65-F5344CB8AC3E}">
        <p14:creationId xmlns:p14="http://schemas.microsoft.com/office/powerpoint/2010/main" val="235080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vierkant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5C0713-137C-4FD0-8F20-9CC9A50E7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31F9682-ABF3-4C3A-BB51-ED549D7862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8063" y="1397000"/>
            <a:ext cx="10175937" cy="48457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nl-NL" dirty="0"/>
              <a:t>Klik om een ondertitel in te voegen</a:t>
            </a:r>
          </a:p>
        </p:txBody>
      </p:sp>
      <p:sp>
        <p:nvSpPr>
          <p:cNvPr id="15" name="Tijdelijke aanduiding voor dianummer 14">
            <a:extLst>
              <a:ext uri="{FF2B5EF4-FFF2-40B4-BE49-F238E27FC236}">
                <a16:creationId xmlns:a16="http://schemas.microsoft.com/office/drawing/2014/main" id="{6CD349A3-9B02-482D-802B-B1B35911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0EB9-DE48-4FFC-B3DD-CC69D1634BEC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926D2618-117C-4F8F-86F4-22D4CEA2D7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77199" y="2005200"/>
            <a:ext cx="4114801" cy="4078100"/>
          </a:xfrm>
          <a:solidFill>
            <a:schemeClr val="bg1">
              <a:lumMod val="85000"/>
            </a:schemeClr>
          </a:solidFill>
        </p:spPr>
        <p:txBody>
          <a:bodyPr lIns="360000" tIns="1080000" rIns="36000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/>
            </a:lvl1pPr>
          </a:lstStyle>
          <a:p>
            <a:r>
              <a:rPr lang="nl-NL" dirty="0"/>
              <a:t>Klik op het pictogram om een afbeelding in te voegen</a:t>
            </a:r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E3AA7C82-654F-4FA2-A303-FE4FAAF410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8063" y="2005200"/>
            <a:ext cx="6669088" cy="4075200"/>
          </a:xfrm>
        </p:spPr>
        <p:txBody>
          <a:bodyPr/>
          <a:lstStyle>
            <a:lvl1pPr marL="0" indent="0">
              <a:lnSpc>
                <a:spcPts val="2500"/>
              </a:lnSpc>
              <a:buClr>
                <a:schemeClr val="bg1"/>
              </a:buClr>
              <a:buSzPct val="25000"/>
              <a:buFont typeface="Verdana" panose="020B0604030504040204" pitchFamily="34" charset="0"/>
              <a:buChar char="'"/>
              <a:defRPr sz="2000" b="1"/>
            </a:lvl1pPr>
            <a:lvl2pPr marL="180000" indent="-180000"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5pPr>
              <a:defRPr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5C61E36-1B6A-46E7-A81E-88743A32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0" name="Toelichting 2">
            <a:extLst>
              <a:ext uri="{FF2B5EF4-FFF2-40B4-BE49-F238E27FC236}">
                <a16:creationId xmlns:a16="http://schemas.microsoft.com/office/drawing/2014/main" id="{CE13CD00-ACE0-420F-B5C5-C57F8781F016}"/>
              </a:ext>
            </a:extLst>
          </p:cNvPr>
          <p:cNvSpPr txBox="1"/>
          <p:nvPr userDrawn="1"/>
        </p:nvSpPr>
        <p:spPr>
          <a:xfrm>
            <a:off x="12318050" y="0"/>
            <a:ext cx="2078102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de foto op de dia.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11" name="Toelichting 2">
            <a:extLst>
              <a:ext uri="{FF2B5EF4-FFF2-40B4-BE49-F238E27FC236}">
                <a16:creationId xmlns:a16="http://schemas.microsoft.com/office/drawing/2014/main" id="{4135CED1-8368-46DF-97A6-0F42959EB659}"/>
              </a:ext>
            </a:extLst>
          </p:cNvPr>
          <p:cNvSpPr txBox="1"/>
          <p:nvPr userDrawn="1"/>
        </p:nvSpPr>
        <p:spPr>
          <a:xfrm>
            <a:off x="12318050" y="3557021"/>
            <a:ext cx="2078102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de foto.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Toelichting 2">
            <a:extLst>
              <a:ext uri="{FF2B5EF4-FFF2-40B4-BE49-F238E27FC236}">
                <a16:creationId xmlns:a16="http://schemas.microsoft.com/office/drawing/2014/main" id="{D711EB08-3EA2-44E2-8381-E9B118409EF2}"/>
              </a:ext>
            </a:extLst>
          </p:cNvPr>
          <p:cNvSpPr txBox="1"/>
          <p:nvPr userDrawn="1"/>
        </p:nvSpPr>
        <p:spPr>
          <a:xfrm>
            <a:off x="-2253600" y="140400"/>
            <a:ext cx="2127600" cy="33932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5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dit tekstkader zijn drie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 vet 20pt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 20pt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 20pt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5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5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5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3 wilt gaan. Je drukt dan aan het begin van een regel meerdere keren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90743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foto's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5C0713-137C-4FD0-8F20-9CC9A50E7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31F9682-ABF3-4C3A-BB51-ED549D7862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8063" y="1397000"/>
            <a:ext cx="10175875" cy="48457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nl-NL" dirty="0"/>
              <a:t>Klik om een ondertitel in te voegen</a:t>
            </a:r>
          </a:p>
        </p:txBody>
      </p:sp>
      <p:sp>
        <p:nvSpPr>
          <p:cNvPr id="15" name="Tijdelijke aanduiding voor dianummer 14">
            <a:extLst>
              <a:ext uri="{FF2B5EF4-FFF2-40B4-BE49-F238E27FC236}">
                <a16:creationId xmlns:a16="http://schemas.microsoft.com/office/drawing/2014/main" id="{6CD349A3-9B02-482D-802B-B1B35911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0EB9-DE48-4FFC-B3DD-CC69D1634BEC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926D2618-117C-4F8F-86F4-22D4CEA2D7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08000" y="2002299"/>
            <a:ext cx="4973700" cy="2817351"/>
          </a:xfrm>
          <a:solidFill>
            <a:schemeClr val="bg1">
              <a:lumMod val="85000"/>
            </a:schemeClr>
          </a:solidFill>
        </p:spPr>
        <p:txBody>
          <a:bodyPr lIns="360000" tIns="540000" rIns="36000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/>
            </a:lvl1pPr>
          </a:lstStyle>
          <a:p>
            <a:r>
              <a:rPr lang="nl-NL" dirty="0"/>
              <a:t>Klik op het pictogram om een afbeelding in te voegen</a:t>
            </a:r>
          </a:p>
        </p:txBody>
      </p:sp>
      <p:sp>
        <p:nvSpPr>
          <p:cNvPr id="14" name="Tijdelijke aanduiding voor afbeelding 8">
            <a:extLst>
              <a:ext uri="{FF2B5EF4-FFF2-40B4-BE49-F238E27FC236}">
                <a16:creationId xmlns:a16="http://schemas.microsoft.com/office/drawing/2014/main" id="{85C22B59-F061-48F3-8E57-C209D34BEDD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10302" y="2002299"/>
            <a:ext cx="4973700" cy="2817351"/>
          </a:xfrm>
          <a:solidFill>
            <a:schemeClr val="bg1">
              <a:lumMod val="85000"/>
            </a:schemeClr>
          </a:solidFill>
        </p:spPr>
        <p:txBody>
          <a:bodyPr lIns="360000" tIns="540000" rIns="36000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/>
            </a:lvl1pPr>
          </a:lstStyle>
          <a:p>
            <a:r>
              <a:rPr lang="nl-NL" dirty="0"/>
              <a:t>Klik op het pictogram om een afbeelding in te voegen</a:t>
            </a:r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DB3369D8-D3D5-4C5A-B6D0-D377C89659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08063" y="4976426"/>
            <a:ext cx="10175876" cy="1103974"/>
          </a:xfrm>
        </p:spPr>
        <p:txBody>
          <a:bodyPr/>
          <a:lstStyle>
            <a:lvl1pPr marL="0" indent="0">
              <a:lnSpc>
                <a:spcPts val="2500"/>
              </a:lnSpc>
              <a:buClr>
                <a:schemeClr val="bg1"/>
              </a:buClr>
              <a:buSzPct val="25000"/>
              <a:buFont typeface="Verdana" panose="020B0604030504040204" pitchFamily="34" charset="0"/>
              <a:buChar char="'"/>
              <a:defRPr sz="2000" b="1"/>
            </a:lvl1pPr>
            <a:lvl2pPr marL="180000" indent="-180000"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5pPr>
              <a:defRPr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07A1549C-3D51-4B8A-8A9B-7091BF77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0" name="Toelichting 2">
            <a:extLst>
              <a:ext uri="{FF2B5EF4-FFF2-40B4-BE49-F238E27FC236}">
                <a16:creationId xmlns:a16="http://schemas.microsoft.com/office/drawing/2014/main" id="{2AE761CC-97F9-4D2B-BA7B-C6D8ECFDC732}"/>
              </a:ext>
            </a:extLst>
          </p:cNvPr>
          <p:cNvSpPr txBox="1"/>
          <p:nvPr userDrawn="1"/>
        </p:nvSpPr>
        <p:spPr>
          <a:xfrm>
            <a:off x="12318050" y="0"/>
            <a:ext cx="2078102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de foto op de dia.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11" name="Toelichting 2">
            <a:extLst>
              <a:ext uri="{FF2B5EF4-FFF2-40B4-BE49-F238E27FC236}">
                <a16:creationId xmlns:a16="http://schemas.microsoft.com/office/drawing/2014/main" id="{799F1674-9FE5-4584-BEC5-074FCBC954B6}"/>
              </a:ext>
            </a:extLst>
          </p:cNvPr>
          <p:cNvSpPr txBox="1"/>
          <p:nvPr userDrawn="1"/>
        </p:nvSpPr>
        <p:spPr>
          <a:xfrm>
            <a:off x="12318050" y="3557021"/>
            <a:ext cx="2078102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de foto.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Toelichting 2">
            <a:extLst>
              <a:ext uri="{FF2B5EF4-FFF2-40B4-BE49-F238E27FC236}">
                <a16:creationId xmlns:a16="http://schemas.microsoft.com/office/drawing/2014/main" id="{AA361DF7-46F0-4E53-9F74-D6E0DB8EF98C}"/>
              </a:ext>
            </a:extLst>
          </p:cNvPr>
          <p:cNvSpPr txBox="1"/>
          <p:nvPr userDrawn="1"/>
        </p:nvSpPr>
        <p:spPr>
          <a:xfrm>
            <a:off x="-2253600" y="140400"/>
            <a:ext cx="2127600" cy="33932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5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dit tekstkader zijn drie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 vet 20pt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 20pt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 20pt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5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5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5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3 wilt gaan. Je drukt dan aan het begin van een regel meerdere keren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965597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drie fot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E4FF8-900C-4A1C-A50E-422D6923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5C0713-137C-4FD0-8F20-9CC9A50E7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31F9682-ABF3-4C3A-BB51-ED549D7862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8064" y="1397000"/>
            <a:ext cx="10175937" cy="48457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nl-NL" dirty="0"/>
              <a:t>Klik om een ondertitel in te voegen</a:t>
            </a:r>
          </a:p>
        </p:txBody>
      </p:sp>
      <p:sp>
        <p:nvSpPr>
          <p:cNvPr id="15" name="Tijdelijke aanduiding voor dianummer 14">
            <a:extLst>
              <a:ext uri="{FF2B5EF4-FFF2-40B4-BE49-F238E27FC236}">
                <a16:creationId xmlns:a16="http://schemas.microsoft.com/office/drawing/2014/main" id="{6CD349A3-9B02-482D-802B-B1B35911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0EB9-DE48-4FFC-B3DD-CC69D1634BEC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72907D1-63D0-498C-9D5A-5D797B366E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8063" y="1962151"/>
            <a:ext cx="10175936" cy="1813200"/>
          </a:xfrm>
        </p:spPr>
        <p:txBody>
          <a:bodyPr/>
          <a:lstStyle>
            <a:lvl1pPr marL="0" indent="0">
              <a:lnSpc>
                <a:spcPts val="2500"/>
              </a:lnSpc>
              <a:buClr>
                <a:schemeClr val="bg1"/>
              </a:buClr>
              <a:buSzPct val="25000"/>
              <a:buFont typeface="Verdana" panose="020B0604030504040204" pitchFamily="34" charset="0"/>
              <a:buChar char="'"/>
              <a:defRPr sz="2000" b="1"/>
            </a:lvl1pPr>
            <a:lvl2pPr marL="180000" indent="-180000"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5pPr>
              <a:defRPr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AB0230AB-3C31-41CD-A685-724FDB5E2D6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8000" y="4051300"/>
            <a:ext cx="3055800" cy="2029100"/>
          </a:xfrm>
          <a:solidFill>
            <a:schemeClr val="bg1">
              <a:lumMod val="85000"/>
            </a:schemeClr>
          </a:solidFill>
        </p:spPr>
        <p:txBody>
          <a:bodyPr lIns="360000" rIns="36000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</a:lstStyle>
          <a:p>
            <a:r>
              <a:rPr lang="nl-NL" dirty="0"/>
              <a:t>Klik op het pictogram om een afbeelding in te voegen</a:t>
            </a:r>
          </a:p>
        </p:txBody>
      </p:sp>
      <p:sp>
        <p:nvSpPr>
          <p:cNvPr id="16" name="Tijdelijke aanduiding voor afbeelding 8">
            <a:extLst>
              <a:ext uri="{FF2B5EF4-FFF2-40B4-BE49-F238E27FC236}">
                <a16:creationId xmlns:a16="http://schemas.microsoft.com/office/drawing/2014/main" id="{2C2177CE-16B1-4035-B3AC-C53E63C9ACA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573750" y="4051300"/>
            <a:ext cx="3055800" cy="2029100"/>
          </a:xfrm>
          <a:solidFill>
            <a:schemeClr val="bg1">
              <a:lumMod val="85000"/>
            </a:schemeClr>
          </a:solidFill>
        </p:spPr>
        <p:txBody>
          <a:bodyPr lIns="360000" rIns="36000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</a:lstStyle>
          <a:p>
            <a:r>
              <a:rPr lang="nl-NL" dirty="0"/>
              <a:t>Klik op het pictogram om een afbeelding in te voegen</a:t>
            </a:r>
          </a:p>
        </p:txBody>
      </p:sp>
      <p:sp>
        <p:nvSpPr>
          <p:cNvPr id="17" name="Tijdelijke aanduiding voor afbeelding 8">
            <a:extLst>
              <a:ext uri="{FF2B5EF4-FFF2-40B4-BE49-F238E27FC236}">
                <a16:creationId xmlns:a16="http://schemas.microsoft.com/office/drawing/2014/main" id="{030AD2E5-D2CF-4C6D-9ACC-79E1A223007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39437" y="4051300"/>
            <a:ext cx="3055800" cy="2029100"/>
          </a:xfrm>
          <a:solidFill>
            <a:schemeClr val="bg1">
              <a:lumMod val="85000"/>
            </a:schemeClr>
          </a:solidFill>
        </p:spPr>
        <p:txBody>
          <a:bodyPr lIns="360000" rIns="36000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</a:lstStyle>
          <a:p>
            <a:r>
              <a:rPr lang="nl-NL" dirty="0"/>
              <a:t>Klik op het pictogram om een afbeelding in te voegen</a:t>
            </a:r>
          </a:p>
        </p:txBody>
      </p:sp>
      <p:sp>
        <p:nvSpPr>
          <p:cNvPr id="11" name="Toelichting 2">
            <a:extLst>
              <a:ext uri="{FF2B5EF4-FFF2-40B4-BE49-F238E27FC236}">
                <a16:creationId xmlns:a16="http://schemas.microsoft.com/office/drawing/2014/main" id="{867D15BA-4EF7-464B-9139-DF1A976ABB06}"/>
              </a:ext>
            </a:extLst>
          </p:cNvPr>
          <p:cNvSpPr txBox="1"/>
          <p:nvPr userDrawn="1"/>
        </p:nvSpPr>
        <p:spPr>
          <a:xfrm>
            <a:off x="12318050" y="0"/>
            <a:ext cx="2078102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de foto op de dia.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14" name="Toelichting 2">
            <a:extLst>
              <a:ext uri="{FF2B5EF4-FFF2-40B4-BE49-F238E27FC236}">
                <a16:creationId xmlns:a16="http://schemas.microsoft.com/office/drawing/2014/main" id="{11F01E79-298D-4694-86DF-96E915E26D6B}"/>
              </a:ext>
            </a:extLst>
          </p:cNvPr>
          <p:cNvSpPr txBox="1"/>
          <p:nvPr userDrawn="1"/>
        </p:nvSpPr>
        <p:spPr>
          <a:xfrm>
            <a:off x="12318050" y="3557021"/>
            <a:ext cx="2078102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de foto.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Toelichting 2">
            <a:extLst>
              <a:ext uri="{FF2B5EF4-FFF2-40B4-BE49-F238E27FC236}">
                <a16:creationId xmlns:a16="http://schemas.microsoft.com/office/drawing/2014/main" id="{7384B32F-8C49-45E7-B575-EC816619DF54}"/>
              </a:ext>
            </a:extLst>
          </p:cNvPr>
          <p:cNvSpPr txBox="1"/>
          <p:nvPr userDrawn="1"/>
        </p:nvSpPr>
        <p:spPr>
          <a:xfrm>
            <a:off x="-2253600" y="140400"/>
            <a:ext cx="2127600" cy="33932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5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dit tekstkader zijn drie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 vet 20pt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 20pt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 20pt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5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5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5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3 wilt gaan. Je drukt dan aan het begin van een regel meerdere keren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3568322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foto- en tekst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E4FF8-900C-4A1C-A50E-422D6923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5C0713-137C-4FD0-8F20-9CC9A50E7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31F9682-ABF3-4C3A-BB51-ED549D7862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8064" y="1397000"/>
            <a:ext cx="10175937" cy="48457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nl-NL" dirty="0"/>
              <a:t>Klik om een ondertitel in te voegen</a:t>
            </a:r>
          </a:p>
        </p:txBody>
      </p:sp>
      <p:sp>
        <p:nvSpPr>
          <p:cNvPr id="15" name="Tijdelijke aanduiding voor dianummer 14">
            <a:extLst>
              <a:ext uri="{FF2B5EF4-FFF2-40B4-BE49-F238E27FC236}">
                <a16:creationId xmlns:a16="http://schemas.microsoft.com/office/drawing/2014/main" id="{6CD349A3-9B02-482D-802B-B1B35911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0EB9-DE48-4FFC-B3DD-CC69D1634BEC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72907D1-63D0-498C-9D5A-5D797B366E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8063" y="4267200"/>
            <a:ext cx="3045600" cy="1813200"/>
          </a:xfrm>
        </p:spPr>
        <p:txBody>
          <a:bodyPr/>
          <a:lstStyle>
            <a:lvl1pPr marL="0" indent="0">
              <a:lnSpc>
                <a:spcPts val="2500"/>
              </a:lnSpc>
              <a:buClr>
                <a:schemeClr val="bg1"/>
              </a:buClr>
              <a:buSzPct val="25000"/>
              <a:buFont typeface="Verdana" panose="020B0604030504040204" pitchFamily="34" charset="0"/>
              <a:buChar char="'"/>
              <a:defRPr sz="2000" b="1"/>
            </a:lvl1pPr>
            <a:lvl2pPr marL="180000" indent="-180000"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5pPr>
              <a:defRPr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71913A90-262E-4ACA-B76A-8132117CE7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3750" y="4267200"/>
            <a:ext cx="3044500" cy="1813200"/>
          </a:xfrm>
        </p:spPr>
        <p:txBody>
          <a:bodyPr/>
          <a:lstStyle>
            <a:lvl1pPr marL="0" indent="0">
              <a:lnSpc>
                <a:spcPts val="2500"/>
              </a:lnSpc>
              <a:buClr>
                <a:schemeClr val="bg1"/>
              </a:buClr>
              <a:buSzPct val="25000"/>
              <a:buFont typeface="Verdana" panose="020B0604030504040204" pitchFamily="34" charset="0"/>
              <a:buChar char="'"/>
              <a:defRPr sz="2000" b="1"/>
            </a:lvl1pPr>
            <a:lvl2pPr marL="180000" indent="-180000"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5pPr>
              <a:defRPr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D5577120-075F-4E76-9868-3C891C77E3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9437" y="4267200"/>
            <a:ext cx="3044500" cy="1813200"/>
          </a:xfrm>
        </p:spPr>
        <p:txBody>
          <a:bodyPr/>
          <a:lstStyle>
            <a:lvl1pPr marL="0" indent="0">
              <a:lnSpc>
                <a:spcPts val="2500"/>
              </a:lnSpc>
              <a:buClr>
                <a:schemeClr val="bg1"/>
              </a:buClr>
              <a:buSzPct val="25000"/>
              <a:buFont typeface="Verdana" panose="020B0604030504040204" pitchFamily="34" charset="0"/>
              <a:buChar char="'"/>
              <a:defRPr sz="2000" b="1"/>
            </a:lvl1pPr>
            <a:lvl2pPr marL="180000" indent="-180000"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5pPr>
              <a:defRPr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Tijdelijke aanduiding voor afbeelding 8">
            <a:extLst>
              <a:ext uri="{FF2B5EF4-FFF2-40B4-BE49-F238E27FC236}">
                <a16:creationId xmlns:a16="http://schemas.microsoft.com/office/drawing/2014/main" id="{AB0230AB-3C31-41CD-A685-724FDB5E2D6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8000" y="2002299"/>
            <a:ext cx="3055800" cy="2087101"/>
          </a:xfrm>
          <a:solidFill>
            <a:schemeClr val="bg1">
              <a:lumMod val="85000"/>
            </a:schemeClr>
          </a:solidFill>
        </p:spPr>
        <p:txBody>
          <a:bodyPr lIns="360000" rIns="36000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</a:lstStyle>
          <a:p>
            <a:r>
              <a:rPr lang="nl-NL" dirty="0"/>
              <a:t>Klik op het pictogram om een afbeelding in te voegen</a:t>
            </a:r>
          </a:p>
        </p:txBody>
      </p:sp>
      <p:sp>
        <p:nvSpPr>
          <p:cNvPr id="16" name="Tijdelijke aanduiding voor afbeelding 8">
            <a:extLst>
              <a:ext uri="{FF2B5EF4-FFF2-40B4-BE49-F238E27FC236}">
                <a16:creationId xmlns:a16="http://schemas.microsoft.com/office/drawing/2014/main" id="{2C2177CE-16B1-4035-B3AC-C53E63C9ACA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573750" y="2002299"/>
            <a:ext cx="3055800" cy="2087101"/>
          </a:xfrm>
          <a:solidFill>
            <a:schemeClr val="bg1">
              <a:lumMod val="85000"/>
            </a:schemeClr>
          </a:solidFill>
        </p:spPr>
        <p:txBody>
          <a:bodyPr lIns="360000" rIns="36000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</a:lstStyle>
          <a:p>
            <a:r>
              <a:rPr lang="nl-NL" dirty="0"/>
              <a:t>Klik op het pictogram om een afbeelding in te voegen</a:t>
            </a:r>
          </a:p>
        </p:txBody>
      </p:sp>
      <p:sp>
        <p:nvSpPr>
          <p:cNvPr id="17" name="Tijdelijke aanduiding voor afbeelding 8">
            <a:extLst>
              <a:ext uri="{FF2B5EF4-FFF2-40B4-BE49-F238E27FC236}">
                <a16:creationId xmlns:a16="http://schemas.microsoft.com/office/drawing/2014/main" id="{030AD2E5-D2CF-4C6D-9ACC-79E1A223007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39437" y="2002299"/>
            <a:ext cx="3055800" cy="2087101"/>
          </a:xfrm>
          <a:solidFill>
            <a:schemeClr val="bg1">
              <a:lumMod val="85000"/>
            </a:schemeClr>
          </a:solidFill>
        </p:spPr>
        <p:txBody>
          <a:bodyPr lIns="360000" rIns="36000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/>
            </a:lvl1pPr>
          </a:lstStyle>
          <a:p>
            <a:r>
              <a:rPr lang="nl-NL" dirty="0"/>
              <a:t>Klik op het pictogram om een afbeelding in te voegen</a:t>
            </a:r>
          </a:p>
        </p:txBody>
      </p:sp>
      <p:sp>
        <p:nvSpPr>
          <p:cNvPr id="18" name="Toelichting 2">
            <a:extLst>
              <a:ext uri="{FF2B5EF4-FFF2-40B4-BE49-F238E27FC236}">
                <a16:creationId xmlns:a16="http://schemas.microsoft.com/office/drawing/2014/main" id="{DCF257E4-BD1A-4CBF-BF99-E6ABD6C0370D}"/>
              </a:ext>
            </a:extLst>
          </p:cNvPr>
          <p:cNvSpPr txBox="1"/>
          <p:nvPr userDrawn="1"/>
        </p:nvSpPr>
        <p:spPr>
          <a:xfrm>
            <a:off x="12318050" y="0"/>
            <a:ext cx="2078102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de foto op de dia.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19" name="Toelichting 2">
            <a:extLst>
              <a:ext uri="{FF2B5EF4-FFF2-40B4-BE49-F238E27FC236}">
                <a16:creationId xmlns:a16="http://schemas.microsoft.com/office/drawing/2014/main" id="{B0CADFE6-92C5-43D5-BC60-2D946F5A098B}"/>
              </a:ext>
            </a:extLst>
          </p:cNvPr>
          <p:cNvSpPr txBox="1"/>
          <p:nvPr userDrawn="1"/>
        </p:nvSpPr>
        <p:spPr>
          <a:xfrm>
            <a:off x="12318050" y="3557021"/>
            <a:ext cx="2078102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de foto.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BD7DE4B1-21E6-4788-82B4-2D78E5C6CDF9}"/>
              </a:ext>
            </a:extLst>
          </p:cNvPr>
          <p:cNvSpPr txBox="1"/>
          <p:nvPr userDrawn="1"/>
        </p:nvSpPr>
        <p:spPr>
          <a:xfrm>
            <a:off x="-2253600" y="140400"/>
            <a:ext cx="2127600" cy="33932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5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deze tekstkaders zijn drie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 vet 20pt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 20pt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 20pt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5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5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5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3 wilt gaan. Je drukt dan aan het begin van een regel meerdere keren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02629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5C0713-137C-4FD0-8F20-9CC9A50E7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31F9682-ABF3-4C3A-BB51-ED549D7862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8063" y="1397000"/>
            <a:ext cx="10175937" cy="48457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nl-NL" dirty="0"/>
              <a:t>Klik om een ondertitel in te voegen</a:t>
            </a:r>
          </a:p>
        </p:txBody>
      </p:sp>
      <p:sp>
        <p:nvSpPr>
          <p:cNvPr id="15" name="Tijdelijke aanduiding voor dianummer 14">
            <a:extLst>
              <a:ext uri="{FF2B5EF4-FFF2-40B4-BE49-F238E27FC236}">
                <a16:creationId xmlns:a16="http://schemas.microsoft.com/office/drawing/2014/main" id="{6CD349A3-9B02-482D-802B-B1B35911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0EB9-DE48-4FFC-B3DD-CC69D1634BEC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926D2618-117C-4F8F-86F4-22D4CEA2D7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2038350"/>
            <a:ext cx="12192000" cy="4102100"/>
          </a:xfrm>
          <a:solidFill>
            <a:schemeClr val="bg1">
              <a:lumMod val="85000"/>
            </a:schemeClr>
          </a:solidFill>
        </p:spPr>
        <p:txBody>
          <a:bodyPr tIns="1080000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/>
            </a:lvl1pPr>
          </a:lstStyle>
          <a:p>
            <a:r>
              <a:rPr lang="nl-NL" dirty="0"/>
              <a:t>Klik op het pictogram om een afbeelding in te voegen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C71143E-E9CE-48FF-8EB6-11A1A5E8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EBB8EAD3-328F-45ED-9668-25EDCC8A5373}"/>
              </a:ext>
            </a:extLst>
          </p:cNvPr>
          <p:cNvSpPr txBox="1"/>
          <p:nvPr userDrawn="1"/>
        </p:nvSpPr>
        <p:spPr>
          <a:xfrm>
            <a:off x="12318050" y="0"/>
            <a:ext cx="2078102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de foto op de dia.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10" name="Toelichting 2">
            <a:extLst>
              <a:ext uri="{FF2B5EF4-FFF2-40B4-BE49-F238E27FC236}">
                <a16:creationId xmlns:a16="http://schemas.microsoft.com/office/drawing/2014/main" id="{1BC5C71B-9BF5-459D-AD2B-8B079131056C}"/>
              </a:ext>
            </a:extLst>
          </p:cNvPr>
          <p:cNvSpPr txBox="1"/>
          <p:nvPr userDrawn="1"/>
        </p:nvSpPr>
        <p:spPr>
          <a:xfrm>
            <a:off x="12318050" y="3557021"/>
            <a:ext cx="2078102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de foto.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46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66143-2FFF-4BD0-93A0-618AAD36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1A35430-403C-484B-BA77-CE1E35E0E4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96F6AC-B8C8-494D-AF01-052C77837F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20EB9-DE48-4FFC-B3DD-CC69D1634BEC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Tijdelijke aanduiding voor tekst 11">
            <a:extLst>
              <a:ext uri="{FF2B5EF4-FFF2-40B4-BE49-F238E27FC236}">
                <a16:creationId xmlns:a16="http://schemas.microsoft.com/office/drawing/2014/main" id="{845C9250-F02C-4E83-A7FB-BF38A030FF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8063" y="1397000"/>
            <a:ext cx="10175937" cy="48457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nl-NL" dirty="0"/>
              <a:t>Klik om een ondertitel in te voegen</a:t>
            </a:r>
          </a:p>
        </p:txBody>
      </p:sp>
    </p:spTree>
    <p:extLst>
      <p:ext uri="{BB962C8B-B14F-4D97-AF65-F5344CB8AC3E}">
        <p14:creationId xmlns:p14="http://schemas.microsoft.com/office/powerpoint/2010/main" val="181988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BA9FAE-0B21-427A-816D-0001058292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D75F18-9F4F-454B-9779-5257F9D328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20EB9-DE48-4FFC-B3DD-CC69D1634BEC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95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5289C45-B5A7-4231-AFA5-BCED12861C4B}"/>
              </a:ext>
            </a:extLst>
          </p:cNvPr>
          <p:cNvSpPr/>
          <p:nvPr userDrawn="1"/>
        </p:nvSpPr>
        <p:spPr>
          <a:xfrm>
            <a:off x="4059913" y="0"/>
            <a:ext cx="4068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DCB27D4F-431D-44F9-9EAA-A629085083D9}"/>
              </a:ext>
            </a:extLst>
          </p:cNvPr>
          <p:cNvSpPr/>
          <p:nvPr userDrawn="1"/>
        </p:nvSpPr>
        <p:spPr>
          <a:xfrm>
            <a:off x="0" y="2348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43EAED85-980D-438E-9D03-BC9B005F6B1C}"/>
              </a:ext>
            </a:extLst>
          </p:cNvPr>
          <p:cNvSpPr/>
          <p:nvPr userDrawn="1"/>
        </p:nvSpPr>
        <p:spPr>
          <a:xfrm>
            <a:off x="8128000" y="0"/>
            <a:ext cx="4068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ijdelijke aanduiding voor voettekst 3">
            <a:extLst>
              <a:ext uri="{FF2B5EF4-FFF2-40B4-BE49-F238E27FC236}">
                <a16:creationId xmlns:a16="http://schemas.microsoft.com/office/drawing/2014/main" id="{A90C82C7-9BE1-4CC4-AC4A-D1A1C46DA8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29239" y="6593423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10" name="Tijdelijke aanduiding voor dianummer 4">
            <a:extLst>
              <a:ext uri="{FF2B5EF4-FFF2-40B4-BE49-F238E27FC236}">
                <a16:creationId xmlns:a16="http://schemas.microsoft.com/office/drawing/2014/main" id="{7603D8D3-C2CF-4B0A-876F-9842A7931E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29239" y="6593423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D5720EB9-DE48-4FFC-B3DD-CC69D1634BEC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312" y="3071443"/>
            <a:ext cx="6807201" cy="68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9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5289C45-B5A7-4231-AFA5-BCED12861C4B}"/>
              </a:ext>
            </a:extLst>
          </p:cNvPr>
          <p:cNvSpPr/>
          <p:nvPr userDrawn="1"/>
        </p:nvSpPr>
        <p:spPr>
          <a:xfrm>
            <a:off x="6094800" y="0"/>
            <a:ext cx="204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DCB27D4F-431D-44F9-9EAA-A629085083D9}"/>
              </a:ext>
            </a:extLst>
          </p:cNvPr>
          <p:cNvSpPr/>
          <p:nvPr userDrawn="1"/>
        </p:nvSpPr>
        <p:spPr>
          <a:xfrm>
            <a:off x="8136000" y="0"/>
            <a:ext cx="20404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43EAED85-980D-438E-9D03-BC9B005F6B1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A8604FAC-695A-456F-BA66-1C1F0A0287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8063" y="5168900"/>
            <a:ext cx="5087937" cy="3175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[naam]</a:t>
            </a:r>
          </a:p>
        </p:txBody>
      </p:sp>
      <p:sp>
        <p:nvSpPr>
          <p:cNvPr id="13" name="Tijdelijke aanduiding voor tekst 11">
            <a:extLst>
              <a:ext uri="{FF2B5EF4-FFF2-40B4-BE49-F238E27FC236}">
                <a16:creationId xmlns:a16="http://schemas.microsoft.com/office/drawing/2014/main" id="{F83E5D57-3FB8-4360-88E8-1327A92E65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5486400"/>
            <a:ext cx="5087937" cy="3175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[datum]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C969292F-6DBD-4312-A707-D8DC3E141881}"/>
              </a:ext>
            </a:extLst>
          </p:cNvPr>
          <p:cNvSpPr/>
          <p:nvPr userDrawn="1"/>
        </p:nvSpPr>
        <p:spPr>
          <a:xfrm>
            <a:off x="10176400" y="5994400"/>
            <a:ext cx="2015600" cy="865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ijdelijke aanduiding voor voettekst 3">
            <a:extLst>
              <a:ext uri="{FF2B5EF4-FFF2-40B4-BE49-F238E27FC236}">
                <a16:creationId xmlns:a16="http://schemas.microsoft.com/office/drawing/2014/main" id="{7855165A-AAF7-4FA0-8B70-81F87366D0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-129239" y="6593423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19" name="Tijdelijke aanduiding voor dianummer 4">
            <a:extLst>
              <a:ext uri="{FF2B5EF4-FFF2-40B4-BE49-F238E27FC236}">
                <a16:creationId xmlns:a16="http://schemas.microsoft.com/office/drawing/2014/main" id="{B52FE9A1-897A-454D-B401-61BB71E459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29239" y="6593423"/>
            <a:ext cx="72000" cy="72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D5720EB9-DE48-4FFC-B3DD-CC69D1634BEC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8BE3827F-4DA6-46FB-8E2C-BE7B6F7A1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08000" y="825500"/>
            <a:ext cx="9025200" cy="17773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625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[titel]</a:t>
            </a:r>
          </a:p>
        </p:txBody>
      </p:sp>
      <p:sp>
        <p:nvSpPr>
          <p:cNvPr id="21" name="Ondertitel 2">
            <a:extLst>
              <a:ext uri="{FF2B5EF4-FFF2-40B4-BE49-F238E27FC236}">
                <a16:creationId xmlns:a16="http://schemas.microsoft.com/office/drawing/2014/main" id="{A9B214E8-695F-4A3D-B0A7-9EF2F17096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08000" y="2602800"/>
            <a:ext cx="9025200" cy="1403716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[ondertitel]</a:t>
            </a:r>
          </a:p>
        </p:txBody>
      </p:sp>
    </p:spTree>
    <p:extLst>
      <p:ext uri="{BB962C8B-B14F-4D97-AF65-F5344CB8AC3E}">
        <p14:creationId xmlns:p14="http://schemas.microsoft.com/office/powerpoint/2010/main" val="191824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A8604FAC-695A-456F-BA66-1C1F0A0287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8063" y="5168900"/>
            <a:ext cx="5087937" cy="3175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[naam]</a:t>
            </a:r>
          </a:p>
        </p:txBody>
      </p:sp>
      <p:sp>
        <p:nvSpPr>
          <p:cNvPr id="13" name="Tijdelijke aanduiding voor tekst 11">
            <a:extLst>
              <a:ext uri="{FF2B5EF4-FFF2-40B4-BE49-F238E27FC236}">
                <a16:creationId xmlns:a16="http://schemas.microsoft.com/office/drawing/2014/main" id="{F83E5D57-3FB8-4360-88E8-1327A92E65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5486400"/>
            <a:ext cx="5087937" cy="3175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dirty="0"/>
              <a:t>[datum]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94300EB-3ED0-40AD-A9CE-81E1FE9550B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88319C1B-C3AA-42C5-92AC-D7C75691A70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720EB9-DE48-4FFC-B3DD-CC69D1634BEC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A2BF71F-72AD-400E-8BCB-20ECFFBCE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08000" y="825500"/>
            <a:ext cx="9025200" cy="17773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625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[titel]</a:t>
            </a:r>
          </a:p>
        </p:txBody>
      </p:sp>
      <p:sp>
        <p:nvSpPr>
          <p:cNvPr id="10" name="Ondertitel 2">
            <a:extLst>
              <a:ext uri="{FF2B5EF4-FFF2-40B4-BE49-F238E27FC236}">
                <a16:creationId xmlns:a16="http://schemas.microsoft.com/office/drawing/2014/main" id="{FA82BA63-0A59-44E0-B266-C69B0260E4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08000" y="2602800"/>
            <a:ext cx="9025200" cy="1403716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[ondertitel]</a:t>
            </a:r>
          </a:p>
        </p:txBody>
      </p:sp>
    </p:spTree>
    <p:extLst>
      <p:ext uri="{BB962C8B-B14F-4D97-AF65-F5344CB8AC3E}">
        <p14:creationId xmlns:p14="http://schemas.microsoft.com/office/powerpoint/2010/main" val="193109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E4FF8-900C-4A1C-A50E-422D6923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5FA53DEE-46E5-47A4-9E12-D0A38FB8096C}"/>
              </a:ext>
            </a:extLst>
          </p:cNvPr>
          <p:cNvSpPr txBox="1"/>
          <p:nvPr userDrawn="1"/>
        </p:nvSpPr>
        <p:spPr>
          <a:xfrm>
            <a:off x="-2253673" y="140889"/>
            <a:ext cx="2127284" cy="4039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5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dit tekstkader zijn zes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 30pt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  ingesprongen 30pt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 30pt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 vet 20pt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 20pt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 20pt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5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5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5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5C0713-137C-4FD0-8F20-9CC9A50E7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31F9682-ABF3-4C3A-BB51-ED549D7862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8063" y="1397000"/>
            <a:ext cx="10175937" cy="48457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nl-NL" dirty="0"/>
              <a:t>Klik om een ondertitel in te voegen</a:t>
            </a:r>
          </a:p>
        </p:txBody>
      </p:sp>
      <p:sp>
        <p:nvSpPr>
          <p:cNvPr id="15" name="Tijdelijke aanduiding voor dianummer 14">
            <a:extLst>
              <a:ext uri="{FF2B5EF4-FFF2-40B4-BE49-F238E27FC236}">
                <a16:creationId xmlns:a16="http://schemas.microsoft.com/office/drawing/2014/main" id="{6CD349A3-9B02-482D-802B-B1B35911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0EB9-DE48-4FFC-B3DD-CC69D1634BEC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3572599-F6BC-4FF7-831C-74B15AB285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8000" y="2005200"/>
            <a:ext cx="10177200" cy="4075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766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E4FF8-900C-4A1C-A50E-422D6923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5C0713-137C-4FD0-8F20-9CC9A50E7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31F9682-ABF3-4C3A-BB51-ED549D7862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8063" y="1397000"/>
            <a:ext cx="10175937" cy="48457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nl-NL" dirty="0"/>
              <a:t>Klik om een ondertitel in te voegen</a:t>
            </a:r>
          </a:p>
        </p:txBody>
      </p:sp>
      <p:sp>
        <p:nvSpPr>
          <p:cNvPr id="15" name="Tijdelijke aanduiding voor dianummer 14">
            <a:extLst>
              <a:ext uri="{FF2B5EF4-FFF2-40B4-BE49-F238E27FC236}">
                <a16:creationId xmlns:a16="http://schemas.microsoft.com/office/drawing/2014/main" id="{6CD349A3-9B02-482D-802B-B1B35911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0EB9-DE48-4FFC-B3DD-CC69D1634BEC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oelichting 2">
            <a:extLst>
              <a:ext uri="{FF2B5EF4-FFF2-40B4-BE49-F238E27FC236}">
                <a16:creationId xmlns:a16="http://schemas.microsoft.com/office/drawing/2014/main" id="{BE073696-7126-4683-8F2F-449D947F7BA7}"/>
              </a:ext>
            </a:extLst>
          </p:cNvPr>
          <p:cNvSpPr txBox="1"/>
          <p:nvPr userDrawn="1"/>
        </p:nvSpPr>
        <p:spPr>
          <a:xfrm>
            <a:off x="-2253673" y="140889"/>
            <a:ext cx="2127284" cy="4039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5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dit tekstkader zijn zes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 30pt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  ingesprongen 30pt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 30pt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 vet 20pt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 20pt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 20pt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5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5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5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221481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tekst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E4FF8-900C-4A1C-A50E-422D6923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 dirty="0"/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5FA53DEE-46E5-47A4-9E12-D0A38FB8096C}"/>
              </a:ext>
            </a:extLst>
          </p:cNvPr>
          <p:cNvSpPr txBox="1"/>
          <p:nvPr userDrawn="1"/>
        </p:nvSpPr>
        <p:spPr>
          <a:xfrm>
            <a:off x="-2253600" y="140400"/>
            <a:ext cx="2127600" cy="4039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5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deze tekstkaders zijn drie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 vet 20pt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 20pt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 20pt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5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5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5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3 wilt gaan. Je drukt dan aan het begin van een regel meerdere keren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5C0713-137C-4FD0-8F20-9CC9A50E7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31F9682-ABF3-4C3A-BB51-ED549D7862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8064" y="1397000"/>
            <a:ext cx="10175937" cy="48457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nl-NL" dirty="0"/>
              <a:t>Klik om een ondertitel in te voegen</a:t>
            </a:r>
          </a:p>
        </p:txBody>
      </p:sp>
      <p:sp>
        <p:nvSpPr>
          <p:cNvPr id="15" name="Tijdelijke aanduiding voor dianummer 14">
            <a:extLst>
              <a:ext uri="{FF2B5EF4-FFF2-40B4-BE49-F238E27FC236}">
                <a16:creationId xmlns:a16="http://schemas.microsoft.com/office/drawing/2014/main" id="{6CD349A3-9B02-482D-802B-B1B35911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0EB9-DE48-4FFC-B3DD-CC69D1634BEC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72907D1-63D0-498C-9D5A-5D797B366E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8063" y="2005200"/>
            <a:ext cx="4842000" cy="4075200"/>
          </a:xfrm>
        </p:spPr>
        <p:txBody>
          <a:bodyPr/>
          <a:lstStyle>
            <a:lvl1pPr marL="0" indent="0">
              <a:lnSpc>
                <a:spcPts val="2500"/>
              </a:lnSpc>
              <a:buClr>
                <a:schemeClr val="bg1"/>
              </a:buClr>
              <a:buSzPct val="25000"/>
              <a:buFont typeface="Verdana" panose="020B0604030504040204" pitchFamily="34" charset="0"/>
              <a:buChar char="'"/>
              <a:defRPr sz="2000" b="1"/>
            </a:lvl1pPr>
            <a:lvl2pPr marL="180000" indent="-180000"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5pPr>
              <a:defRPr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71913A90-262E-4ACA-B76A-8132117CE7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43200" y="2005200"/>
            <a:ext cx="4842000" cy="4075200"/>
          </a:xfrm>
        </p:spPr>
        <p:txBody>
          <a:bodyPr/>
          <a:lstStyle>
            <a:lvl1pPr marL="0" indent="0">
              <a:lnSpc>
                <a:spcPts val="2500"/>
              </a:lnSpc>
              <a:buClr>
                <a:schemeClr val="bg1"/>
              </a:buClr>
              <a:buSzPct val="25000"/>
              <a:buFont typeface="Verdana" panose="020B0604030504040204" pitchFamily="34" charset="0"/>
              <a:buChar char="'"/>
              <a:defRPr sz="2000" b="1"/>
            </a:lvl1pPr>
            <a:lvl2pPr marL="180000" indent="-180000"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5pPr>
              <a:defRPr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8384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tekst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E4FF8-900C-4A1C-A50E-422D6923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5C0713-137C-4FD0-8F20-9CC9A50E7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31F9682-ABF3-4C3A-BB51-ED549D7862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8064" y="1397000"/>
            <a:ext cx="10175937" cy="48457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nl-NL" dirty="0"/>
              <a:t>Klik om een ondertitel in te voegen</a:t>
            </a:r>
          </a:p>
        </p:txBody>
      </p:sp>
      <p:sp>
        <p:nvSpPr>
          <p:cNvPr id="15" name="Tijdelijke aanduiding voor dianummer 14">
            <a:extLst>
              <a:ext uri="{FF2B5EF4-FFF2-40B4-BE49-F238E27FC236}">
                <a16:creationId xmlns:a16="http://schemas.microsoft.com/office/drawing/2014/main" id="{6CD349A3-9B02-482D-802B-B1B35911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0EB9-DE48-4FFC-B3DD-CC69D1634BEC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72907D1-63D0-498C-9D5A-5D797B366E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8063" y="2005200"/>
            <a:ext cx="3045600" cy="4075200"/>
          </a:xfrm>
        </p:spPr>
        <p:txBody>
          <a:bodyPr/>
          <a:lstStyle>
            <a:lvl1pPr marL="0" indent="0">
              <a:lnSpc>
                <a:spcPts val="2500"/>
              </a:lnSpc>
              <a:buClr>
                <a:schemeClr val="bg1"/>
              </a:buClr>
              <a:buSzPct val="25000"/>
              <a:buFont typeface="Verdana" panose="020B0604030504040204" pitchFamily="34" charset="0"/>
              <a:buChar char="'"/>
              <a:defRPr sz="2000" b="1"/>
            </a:lvl1pPr>
            <a:lvl2pPr marL="180000" indent="-180000"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5pPr>
              <a:defRPr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71913A90-262E-4ACA-B76A-8132117CE7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3750" y="2005200"/>
            <a:ext cx="3044500" cy="4075200"/>
          </a:xfrm>
        </p:spPr>
        <p:txBody>
          <a:bodyPr/>
          <a:lstStyle>
            <a:lvl1pPr marL="0" indent="0">
              <a:lnSpc>
                <a:spcPts val="2500"/>
              </a:lnSpc>
              <a:buClr>
                <a:schemeClr val="bg1"/>
              </a:buClr>
              <a:buSzPct val="25000"/>
              <a:buFont typeface="Verdana" panose="020B0604030504040204" pitchFamily="34" charset="0"/>
              <a:buChar char="'"/>
              <a:defRPr sz="2000" b="1"/>
            </a:lvl1pPr>
            <a:lvl2pPr marL="180000" indent="-180000"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5pPr>
              <a:defRPr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D5577120-075F-4E76-9868-3C891C77E3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9437" y="2005200"/>
            <a:ext cx="3044500" cy="4075200"/>
          </a:xfrm>
        </p:spPr>
        <p:txBody>
          <a:bodyPr/>
          <a:lstStyle>
            <a:lvl1pPr marL="0" indent="0">
              <a:lnSpc>
                <a:spcPts val="2500"/>
              </a:lnSpc>
              <a:buClr>
                <a:schemeClr val="bg1"/>
              </a:buClr>
              <a:buSzPct val="25000"/>
              <a:buFont typeface="Verdana" panose="020B0604030504040204" pitchFamily="34" charset="0"/>
              <a:buChar char="'"/>
              <a:defRPr sz="2000" b="1"/>
            </a:lvl1pPr>
            <a:lvl2pPr marL="180000" indent="-180000"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5pPr>
              <a:defRPr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Toelichting 2">
            <a:extLst>
              <a:ext uri="{FF2B5EF4-FFF2-40B4-BE49-F238E27FC236}">
                <a16:creationId xmlns:a16="http://schemas.microsoft.com/office/drawing/2014/main" id="{803D6EAF-1E21-4BEE-A000-1BACF53F3CA5}"/>
              </a:ext>
            </a:extLst>
          </p:cNvPr>
          <p:cNvSpPr txBox="1"/>
          <p:nvPr userDrawn="1"/>
        </p:nvSpPr>
        <p:spPr>
          <a:xfrm>
            <a:off x="-2253600" y="140400"/>
            <a:ext cx="2127600" cy="4039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5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deze tekstkaders zijn drie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 vet 20pt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 20pt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 20pt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5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5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5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3 wilt gaan. Je drukt dan aan het begin van een regel meerdere keren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96908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staand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E4FF8-900C-4A1C-A50E-422D6923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01" y="912148"/>
            <a:ext cx="6669150" cy="48457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5C0713-137C-4FD0-8F20-9CC9A50E7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31F9682-ABF3-4C3A-BB51-ED549D7862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8064" y="1397000"/>
            <a:ext cx="6669108" cy="48457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nl-NL" dirty="0"/>
              <a:t>Klik om een ondertitel in te voegen</a:t>
            </a:r>
          </a:p>
        </p:txBody>
      </p:sp>
      <p:sp>
        <p:nvSpPr>
          <p:cNvPr id="15" name="Tijdelijke aanduiding voor dianummer 14">
            <a:extLst>
              <a:ext uri="{FF2B5EF4-FFF2-40B4-BE49-F238E27FC236}">
                <a16:creationId xmlns:a16="http://schemas.microsoft.com/office/drawing/2014/main" id="{6CD349A3-9B02-482D-802B-B1B35911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0EB9-DE48-4FFC-B3DD-CC69D1634BEC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926D2618-117C-4F8F-86F4-22D4CEA2D7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03211" y="1028700"/>
            <a:ext cx="4088789" cy="5054600"/>
          </a:xfrm>
          <a:solidFill>
            <a:schemeClr val="bg1">
              <a:lumMod val="85000"/>
            </a:schemeClr>
          </a:solidFill>
        </p:spPr>
        <p:txBody>
          <a:bodyPr lIns="360000" tIns="1440000" rIns="36000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/>
            </a:lvl1pPr>
          </a:lstStyle>
          <a:p>
            <a:r>
              <a:rPr lang="nl-NL" dirty="0"/>
              <a:t>Klik op het pictogram om een afbeelding in te voegen</a:t>
            </a:r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18C3BD54-593D-4A8D-8034-237F4CCBDD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8063" y="2005200"/>
            <a:ext cx="6669088" cy="4075200"/>
          </a:xfrm>
        </p:spPr>
        <p:txBody>
          <a:bodyPr/>
          <a:lstStyle>
            <a:lvl1pPr marL="0" indent="0">
              <a:lnSpc>
                <a:spcPts val="2500"/>
              </a:lnSpc>
              <a:buClr>
                <a:schemeClr val="bg1"/>
              </a:buClr>
              <a:buSzPct val="25000"/>
              <a:buFont typeface="Verdana" panose="020B0604030504040204" pitchFamily="34" charset="0"/>
              <a:buChar char="'"/>
              <a:defRPr sz="2000" b="1"/>
            </a:lvl1pPr>
            <a:lvl2pPr marL="180000" indent="-180000"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5pPr>
              <a:defRPr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0" name="Toelichting 2">
            <a:extLst>
              <a:ext uri="{FF2B5EF4-FFF2-40B4-BE49-F238E27FC236}">
                <a16:creationId xmlns:a16="http://schemas.microsoft.com/office/drawing/2014/main" id="{030CE91F-8189-4DB3-8501-A22B20E672C5}"/>
              </a:ext>
            </a:extLst>
          </p:cNvPr>
          <p:cNvSpPr txBox="1"/>
          <p:nvPr userDrawn="1"/>
        </p:nvSpPr>
        <p:spPr>
          <a:xfrm>
            <a:off x="12318050" y="0"/>
            <a:ext cx="2078102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de foto op de dia.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11" name="Toelichting 2">
            <a:extLst>
              <a:ext uri="{FF2B5EF4-FFF2-40B4-BE49-F238E27FC236}">
                <a16:creationId xmlns:a16="http://schemas.microsoft.com/office/drawing/2014/main" id="{20CB96DB-B5CA-44D2-B20B-98F1B4DA03FC}"/>
              </a:ext>
            </a:extLst>
          </p:cNvPr>
          <p:cNvSpPr txBox="1"/>
          <p:nvPr userDrawn="1"/>
        </p:nvSpPr>
        <p:spPr>
          <a:xfrm>
            <a:off x="12318050" y="3557021"/>
            <a:ext cx="2078102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de foto.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" name="Toelichting 2">
            <a:extLst>
              <a:ext uri="{FF2B5EF4-FFF2-40B4-BE49-F238E27FC236}">
                <a16:creationId xmlns:a16="http://schemas.microsoft.com/office/drawing/2014/main" id="{D626BD5F-1FAF-41F9-997E-42A3887BB884}"/>
              </a:ext>
            </a:extLst>
          </p:cNvPr>
          <p:cNvSpPr txBox="1"/>
          <p:nvPr userDrawn="1"/>
        </p:nvSpPr>
        <p:spPr>
          <a:xfrm>
            <a:off x="-2253600" y="140400"/>
            <a:ext cx="2127600" cy="4039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5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dit tekstkader zijn drie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 vet 20pt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 20pt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 20pt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5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5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5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3 wilt gaan. Je drukt dan aan het begin van een regel meerdere keren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46105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liggend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E5C0713-137C-4FD0-8F20-9CC9A50E7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31F9682-ABF3-4C3A-BB51-ED549D7862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8063" y="1397000"/>
            <a:ext cx="10175937" cy="48457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nl-NL" dirty="0"/>
              <a:t>Klik om een ondertitel in te voegen</a:t>
            </a:r>
          </a:p>
        </p:txBody>
      </p:sp>
      <p:sp>
        <p:nvSpPr>
          <p:cNvPr id="15" name="Tijdelijke aanduiding voor dianummer 14">
            <a:extLst>
              <a:ext uri="{FF2B5EF4-FFF2-40B4-BE49-F238E27FC236}">
                <a16:creationId xmlns:a16="http://schemas.microsoft.com/office/drawing/2014/main" id="{6CD349A3-9B02-482D-802B-B1B35911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0EB9-DE48-4FFC-B3DD-CC69D1634BEC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926D2618-117C-4F8F-86F4-22D4CEA2D7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29351" y="2005200"/>
            <a:ext cx="5962650" cy="4078100"/>
          </a:xfrm>
          <a:solidFill>
            <a:schemeClr val="bg1">
              <a:lumMod val="85000"/>
            </a:schemeClr>
          </a:solidFill>
        </p:spPr>
        <p:txBody>
          <a:bodyPr lIns="720000" tIns="1080000" rIns="72000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/>
            </a:lvl1pPr>
          </a:lstStyle>
          <a:p>
            <a:r>
              <a:rPr lang="nl-NL" dirty="0"/>
              <a:t>Klik op het pictogram om een afbeelding in te voegen</a:t>
            </a:r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2DDFD794-E265-446F-A610-A907138B0A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8063" y="2005200"/>
            <a:ext cx="4954587" cy="4075200"/>
          </a:xfrm>
        </p:spPr>
        <p:txBody>
          <a:bodyPr/>
          <a:lstStyle>
            <a:lvl1pPr marL="0" indent="0">
              <a:lnSpc>
                <a:spcPts val="2500"/>
              </a:lnSpc>
              <a:buClr>
                <a:schemeClr val="bg1"/>
              </a:buClr>
              <a:buSzPct val="25000"/>
              <a:buFont typeface="Verdana" panose="020B0604030504040204" pitchFamily="34" charset="0"/>
              <a:buChar char="'"/>
              <a:defRPr sz="2000" b="1"/>
            </a:lvl1pPr>
            <a:lvl2pPr marL="180000" indent="-180000"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5pPr>
              <a:defRPr/>
            </a:lvl5pPr>
            <a:lvl6pPr>
              <a:defRPr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EBE1608-F30C-456F-A02B-74CE2E8F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10" name="Toelichting 2">
            <a:extLst>
              <a:ext uri="{FF2B5EF4-FFF2-40B4-BE49-F238E27FC236}">
                <a16:creationId xmlns:a16="http://schemas.microsoft.com/office/drawing/2014/main" id="{A6CC0AFE-CF0A-4B7C-A94A-2B755F682571}"/>
              </a:ext>
            </a:extLst>
          </p:cNvPr>
          <p:cNvSpPr txBox="1"/>
          <p:nvPr userDrawn="1"/>
        </p:nvSpPr>
        <p:spPr>
          <a:xfrm>
            <a:off x="12318050" y="0"/>
            <a:ext cx="2078102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de foto op de dia.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11" name="Toelichting 2">
            <a:extLst>
              <a:ext uri="{FF2B5EF4-FFF2-40B4-BE49-F238E27FC236}">
                <a16:creationId xmlns:a16="http://schemas.microsoft.com/office/drawing/2014/main" id="{A5D375FE-C70B-4CA8-B7B4-3D9D8F7312EF}"/>
              </a:ext>
            </a:extLst>
          </p:cNvPr>
          <p:cNvSpPr txBox="1"/>
          <p:nvPr userDrawn="1"/>
        </p:nvSpPr>
        <p:spPr>
          <a:xfrm>
            <a:off x="12318050" y="3557021"/>
            <a:ext cx="2078102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de foto.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Toelichting 2">
            <a:extLst>
              <a:ext uri="{FF2B5EF4-FFF2-40B4-BE49-F238E27FC236}">
                <a16:creationId xmlns:a16="http://schemas.microsoft.com/office/drawing/2014/main" id="{29DE7565-BCA1-4CD9-8666-DEE6B046AB80}"/>
              </a:ext>
            </a:extLst>
          </p:cNvPr>
          <p:cNvSpPr txBox="1"/>
          <p:nvPr userDrawn="1"/>
        </p:nvSpPr>
        <p:spPr>
          <a:xfrm>
            <a:off x="-2253600" y="140400"/>
            <a:ext cx="2127600" cy="33932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5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dit tekstkader zijn drie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 vet 20pt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 20pt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 20pt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5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5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5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5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3 wilt gaan. Je drukt dan aan het begin van een regel meerdere keren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5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</p:spTree>
    <p:extLst>
      <p:ext uri="{BB962C8B-B14F-4D97-AF65-F5344CB8AC3E}">
        <p14:creationId xmlns:p14="http://schemas.microsoft.com/office/powerpoint/2010/main" val="173027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00" y="912148"/>
            <a:ext cx="10176001" cy="4845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8000" y="2006490"/>
            <a:ext cx="10176001" cy="40768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  <a:p>
            <a:pPr lvl="5"/>
            <a:r>
              <a:rPr lang="nl-NL" dirty="0"/>
              <a:t>Zesde niveau</a:t>
            </a:r>
          </a:p>
        </p:txBody>
      </p:sp>
      <p:pic>
        <p:nvPicPr>
          <p:cNvPr id="8" name="Afbeelding 7" descr="Afbeelding met illustratie&#10;&#10;Beschrijving is gegenereerd met hoge betrouwbaarheid">
            <a:extLst>
              <a:ext uri="{FF2B5EF4-FFF2-40B4-BE49-F238E27FC236}">
                <a16:creationId xmlns:a16="http://schemas.microsoft.com/office/drawing/2014/main" id="{DA1B9878-4F17-4746-80A6-F1797D6F059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17" y="0"/>
            <a:ext cx="1706883" cy="768098"/>
          </a:xfrm>
          <a:prstGeom prst="rect">
            <a:avLst/>
          </a:prstGeom>
        </p:spPr>
      </p:pic>
      <p:sp>
        <p:nvSpPr>
          <p:cNvPr id="13" name="Rechthoek 12">
            <a:extLst>
              <a:ext uri="{FF2B5EF4-FFF2-40B4-BE49-F238E27FC236}">
                <a16:creationId xmlns:a16="http://schemas.microsoft.com/office/drawing/2014/main" id="{7DF7DE8E-1864-497E-AD0F-8FDA8335F607}"/>
              </a:ext>
            </a:extLst>
          </p:cNvPr>
          <p:cNvSpPr/>
          <p:nvPr/>
        </p:nvSpPr>
        <p:spPr>
          <a:xfrm>
            <a:off x="0" y="6354000"/>
            <a:ext cx="40644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A6AF311-BEC1-423A-952A-A47D45EDBA14}"/>
              </a:ext>
            </a:extLst>
          </p:cNvPr>
          <p:cNvSpPr/>
          <p:nvPr/>
        </p:nvSpPr>
        <p:spPr>
          <a:xfrm>
            <a:off x="4063800" y="6354000"/>
            <a:ext cx="40644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9AA130B0-FCF7-4E4C-A571-D7B6E5304B82}"/>
              </a:ext>
            </a:extLst>
          </p:cNvPr>
          <p:cNvSpPr/>
          <p:nvPr/>
        </p:nvSpPr>
        <p:spPr>
          <a:xfrm>
            <a:off x="8127600" y="6354000"/>
            <a:ext cx="40644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C0997A-755B-416D-9547-C069A097D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8000" y="6356349"/>
            <a:ext cx="3055800" cy="50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500">
                <a:solidFill>
                  <a:schemeClr val="tx2"/>
                </a:solidFill>
              </a:defRPr>
            </a:lvl1pPr>
          </a:lstStyle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591E6397-983B-4CB0-BCDA-9167FDD00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98629" y="6354000"/>
            <a:ext cx="385372" cy="50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500">
                <a:solidFill>
                  <a:schemeClr val="bg1"/>
                </a:solidFill>
              </a:defRPr>
            </a:lvl1pPr>
          </a:lstStyle>
          <a:p>
            <a:fld id="{D5720EB9-DE48-4FFC-B3DD-CC69D1634BEC}" type="slidenum">
              <a:rPr lang="nl-NL" smtClean="0"/>
              <a:pPr/>
              <a:t>‹#›</a:t>
            </a:fld>
            <a:endParaRPr lang="nl-NL" dirty="0"/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3CD3C4AF-1A6E-408C-9D1A-DFCFBF2EF7DD}"/>
              </a:ext>
            </a:extLst>
          </p:cNvPr>
          <p:cNvGrpSpPr/>
          <p:nvPr/>
        </p:nvGrpSpPr>
        <p:grpSpPr>
          <a:xfrm>
            <a:off x="1895376" y="-1577512"/>
            <a:ext cx="6816821" cy="1474568"/>
            <a:chOff x="1895376" y="-1577512"/>
            <a:chExt cx="6816821" cy="1474568"/>
          </a:xfrm>
        </p:grpSpPr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184F6015-507A-45F5-9B13-8C28FAEF7DFD}"/>
                </a:ext>
              </a:extLst>
            </p:cNvPr>
            <p:cNvSpPr/>
            <p:nvPr userDrawn="1"/>
          </p:nvSpPr>
          <p:spPr>
            <a:xfrm rot="16200000">
              <a:off x="4637555" y="-4180517"/>
              <a:ext cx="1469287" cy="66799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1"/>
            </a:p>
          </p:txBody>
        </p:sp>
        <p:sp>
          <p:nvSpPr>
            <p:cNvPr id="34" name="Rechthoek 33">
              <a:extLst>
                <a:ext uri="{FF2B5EF4-FFF2-40B4-BE49-F238E27FC236}">
                  <a16:creationId xmlns:a16="http://schemas.microsoft.com/office/drawing/2014/main" id="{3DDF7EC9-4D44-47C5-90C6-D00F3B168089}"/>
                </a:ext>
              </a:extLst>
            </p:cNvPr>
            <p:cNvSpPr/>
            <p:nvPr userDrawn="1"/>
          </p:nvSpPr>
          <p:spPr>
            <a:xfrm>
              <a:off x="2160636" y="-1050910"/>
              <a:ext cx="1190845" cy="680484"/>
            </a:xfrm>
            <a:prstGeom prst="rect">
              <a:avLst/>
            </a:prstGeom>
            <a:solidFill>
              <a:srgbClr val="FA1900"/>
            </a:solidFill>
            <a:ln>
              <a:solidFill>
                <a:srgbClr val="FA1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1"/>
            </a:p>
          </p:txBody>
        </p:sp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253AD171-C1E4-4C07-ACFC-7FAD9C049C5D}"/>
                </a:ext>
              </a:extLst>
            </p:cNvPr>
            <p:cNvSpPr txBox="1"/>
            <p:nvPr userDrawn="1"/>
          </p:nvSpPr>
          <p:spPr>
            <a:xfrm>
              <a:off x="2170272" y="-349165"/>
              <a:ext cx="11908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000" noProof="1"/>
                <a:t>R:250 G:25 B:</a:t>
              </a:r>
              <a:r>
                <a:rPr lang="nl-NL" sz="1000" baseline="0" noProof="1"/>
                <a:t>0</a:t>
              </a:r>
              <a:endParaRPr lang="nl-NL" sz="1000" noProof="1"/>
            </a:p>
          </p:txBody>
        </p:sp>
        <p:sp>
          <p:nvSpPr>
            <p:cNvPr id="36" name="Tekstvak 35">
              <a:extLst>
                <a:ext uri="{FF2B5EF4-FFF2-40B4-BE49-F238E27FC236}">
                  <a16:creationId xmlns:a16="http://schemas.microsoft.com/office/drawing/2014/main" id="{CBF13219-2625-4639-AD9F-B5E3796DDFB6}"/>
                </a:ext>
              </a:extLst>
            </p:cNvPr>
            <p:cNvSpPr txBox="1"/>
            <p:nvPr userDrawn="1"/>
          </p:nvSpPr>
          <p:spPr>
            <a:xfrm>
              <a:off x="2160635" y="-1297130"/>
              <a:ext cx="11908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000" b="1" noProof="1"/>
                <a:t>TKP Rood</a:t>
              </a:r>
            </a:p>
          </p:txBody>
        </p: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E9646AC8-9E11-4ADC-B5E5-E42489C573C8}"/>
                </a:ext>
              </a:extLst>
            </p:cNvPr>
            <p:cNvSpPr/>
            <p:nvPr userDrawn="1"/>
          </p:nvSpPr>
          <p:spPr>
            <a:xfrm>
              <a:off x="3468419" y="-1050910"/>
              <a:ext cx="1190845" cy="680484"/>
            </a:xfrm>
            <a:prstGeom prst="rect">
              <a:avLst/>
            </a:prstGeom>
            <a:solidFill>
              <a:srgbClr val="FA6455"/>
            </a:solidFill>
            <a:ln>
              <a:solidFill>
                <a:srgbClr val="FF73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1"/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77D38D34-20CD-4778-B9B4-C4D47FD9B851}"/>
                </a:ext>
              </a:extLst>
            </p:cNvPr>
            <p:cNvSpPr txBox="1"/>
            <p:nvPr userDrawn="1"/>
          </p:nvSpPr>
          <p:spPr>
            <a:xfrm>
              <a:off x="3229601" y="-349165"/>
              <a:ext cx="14692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000" noProof="1"/>
                <a:t>R:250 G:100 B:</a:t>
              </a:r>
              <a:r>
                <a:rPr lang="nl-NL" sz="1000" baseline="0" noProof="1"/>
                <a:t>85</a:t>
              </a:r>
              <a:endParaRPr lang="nl-NL" sz="1000" noProof="1"/>
            </a:p>
          </p:txBody>
        </p:sp>
        <p:sp>
          <p:nvSpPr>
            <p:cNvPr id="39" name="Tekstvak 38">
              <a:extLst>
                <a:ext uri="{FF2B5EF4-FFF2-40B4-BE49-F238E27FC236}">
                  <a16:creationId xmlns:a16="http://schemas.microsoft.com/office/drawing/2014/main" id="{70759587-59B2-43B4-9A7D-585C8859DCE7}"/>
                </a:ext>
              </a:extLst>
            </p:cNvPr>
            <p:cNvSpPr txBox="1"/>
            <p:nvPr userDrawn="1"/>
          </p:nvSpPr>
          <p:spPr>
            <a:xfrm>
              <a:off x="3357439" y="-1297130"/>
              <a:ext cx="1320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000" b="1" noProof="1"/>
                <a:t>TKP Middenrood</a:t>
              </a:r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0973B31D-3FF0-44B8-8A3D-EA6E05B4A807}"/>
                </a:ext>
              </a:extLst>
            </p:cNvPr>
            <p:cNvSpPr/>
            <p:nvPr userDrawn="1"/>
          </p:nvSpPr>
          <p:spPr>
            <a:xfrm>
              <a:off x="4776201" y="-1050910"/>
              <a:ext cx="1190845" cy="680484"/>
            </a:xfrm>
            <a:prstGeom prst="rect">
              <a:avLst/>
            </a:prstGeom>
            <a:solidFill>
              <a:srgbClr val="FAB9B4"/>
            </a:solidFill>
            <a:ln>
              <a:solidFill>
                <a:srgbClr val="FAB9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1"/>
            </a:p>
          </p:txBody>
        </p:sp>
        <p:sp>
          <p:nvSpPr>
            <p:cNvPr id="41" name="Tekstvak 40">
              <a:extLst>
                <a:ext uri="{FF2B5EF4-FFF2-40B4-BE49-F238E27FC236}">
                  <a16:creationId xmlns:a16="http://schemas.microsoft.com/office/drawing/2014/main" id="{8186507A-EFD0-4A31-8DDC-478F365986D4}"/>
                </a:ext>
              </a:extLst>
            </p:cNvPr>
            <p:cNvSpPr txBox="1"/>
            <p:nvPr userDrawn="1"/>
          </p:nvSpPr>
          <p:spPr>
            <a:xfrm>
              <a:off x="4567371" y="-349165"/>
              <a:ext cx="14692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000" noProof="1"/>
                <a:t>R:250 G:185 B:</a:t>
              </a:r>
              <a:r>
                <a:rPr lang="nl-NL" sz="1000" baseline="0" noProof="1"/>
                <a:t>180</a:t>
              </a:r>
              <a:endParaRPr lang="nl-NL" sz="1000" noProof="1"/>
            </a:p>
          </p:txBody>
        </p:sp>
        <p:sp>
          <p:nvSpPr>
            <p:cNvPr id="42" name="Tekstvak 41">
              <a:extLst>
                <a:ext uri="{FF2B5EF4-FFF2-40B4-BE49-F238E27FC236}">
                  <a16:creationId xmlns:a16="http://schemas.microsoft.com/office/drawing/2014/main" id="{E0B7DC1D-C2B0-467D-B490-B90025DC90FE}"/>
                </a:ext>
              </a:extLst>
            </p:cNvPr>
            <p:cNvSpPr txBox="1"/>
            <p:nvPr userDrawn="1"/>
          </p:nvSpPr>
          <p:spPr>
            <a:xfrm>
              <a:off x="4683829" y="-1297130"/>
              <a:ext cx="1320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000" b="1" noProof="1"/>
                <a:t>TKP Lichtrood</a:t>
              </a:r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6EB52B90-9A78-4130-A780-15CC5EBF2792}"/>
                </a:ext>
              </a:extLst>
            </p:cNvPr>
            <p:cNvSpPr/>
            <p:nvPr userDrawn="1"/>
          </p:nvSpPr>
          <p:spPr>
            <a:xfrm>
              <a:off x="6083984" y="-1050910"/>
              <a:ext cx="1190845" cy="68048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1"/>
            </a:p>
          </p:txBody>
        </p:sp>
        <p:sp>
          <p:nvSpPr>
            <p:cNvPr id="44" name="Tekstvak 43">
              <a:extLst>
                <a:ext uri="{FF2B5EF4-FFF2-40B4-BE49-F238E27FC236}">
                  <a16:creationId xmlns:a16="http://schemas.microsoft.com/office/drawing/2014/main" id="{A7156B97-51D5-4CFF-91FB-5F07D8720910}"/>
                </a:ext>
              </a:extLst>
            </p:cNvPr>
            <p:cNvSpPr txBox="1"/>
            <p:nvPr userDrawn="1"/>
          </p:nvSpPr>
          <p:spPr>
            <a:xfrm>
              <a:off x="5905141" y="-349165"/>
              <a:ext cx="14692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000" noProof="1"/>
                <a:t>R:0 G:0 B:0</a:t>
              </a:r>
            </a:p>
          </p:txBody>
        </p:sp>
        <p:sp>
          <p:nvSpPr>
            <p:cNvPr id="45" name="Tekstvak 44">
              <a:extLst>
                <a:ext uri="{FF2B5EF4-FFF2-40B4-BE49-F238E27FC236}">
                  <a16:creationId xmlns:a16="http://schemas.microsoft.com/office/drawing/2014/main" id="{A755DD7D-FBA4-4F37-B2C1-852020CA249F}"/>
                </a:ext>
              </a:extLst>
            </p:cNvPr>
            <p:cNvSpPr txBox="1"/>
            <p:nvPr userDrawn="1"/>
          </p:nvSpPr>
          <p:spPr>
            <a:xfrm>
              <a:off x="6010219" y="-1297130"/>
              <a:ext cx="1320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000" b="1" noProof="1"/>
                <a:t>Zwart</a:t>
              </a:r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31D3DAA5-A0C7-454D-B59B-FEB69F4A07F0}"/>
                </a:ext>
              </a:extLst>
            </p:cNvPr>
            <p:cNvSpPr/>
            <p:nvPr userDrawn="1"/>
          </p:nvSpPr>
          <p:spPr>
            <a:xfrm>
              <a:off x="7391766" y="-1050910"/>
              <a:ext cx="1190845" cy="680484"/>
            </a:xfrm>
            <a:prstGeom prst="rect">
              <a:avLst/>
            </a:prstGeom>
            <a:solidFill>
              <a:srgbClr val="CCCCCC"/>
            </a:solidFill>
            <a:ln>
              <a:solidFill>
                <a:srgbClr val="CC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1"/>
            </a:p>
          </p:txBody>
        </p:sp>
        <p:sp>
          <p:nvSpPr>
            <p:cNvPr id="47" name="Tekstvak 46">
              <a:extLst>
                <a:ext uri="{FF2B5EF4-FFF2-40B4-BE49-F238E27FC236}">
                  <a16:creationId xmlns:a16="http://schemas.microsoft.com/office/drawing/2014/main" id="{70B6864A-75B9-4D8D-8266-2FF06664AACC}"/>
                </a:ext>
              </a:extLst>
            </p:cNvPr>
            <p:cNvSpPr txBox="1"/>
            <p:nvPr userDrawn="1"/>
          </p:nvSpPr>
          <p:spPr>
            <a:xfrm>
              <a:off x="7242910" y="-349165"/>
              <a:ext cx="14692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000" noProof="1"/>
                <a:t>R:204 G:204 B:204</a:t>
              </a:r>
            </a:p>
          </p:txBody>
        </p:sp>
        <p:sp>
          <p:nvSpPr>
            <p:cNvPr id="48" name="Tekstvak 47">
              <a:extLst>
                <a:ext uri="{FF2B5EF4-FFF2-40B4-BE49-F238E27FC236}">
                  <a16:creationId xmlns:a16="http://schemas.microsoft.com/office/drawing/2014/main" id="{107C1485-E724-4B2A-A66F-F2833DC34504}"/>
                </a:ext>
              </a:extLst>
            </p:cNvPr>
            <p:cNvSpPr txBox="1"/>
            <p:nvPr userDrawn="1"/>
          </p:nvSpPr>
          <p:spPr>
            <a:xfrm>
              <a:off x="7336609" y="-1297130"/>
              <a:ext cx="13204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000" b="1" noProof="1"/>
                <a:t>Lichtgrijs</a:t>
              </a:r>
            </a:p>
          </p:txBody>
        </p:sp>
        <p:sp>
          <p:nvSpPr>
            <p:cNvPr id="49" name="Tekstvak 48">
              <a:extLst>
                <a:ext uri="{FF2B5EF4-FFF2-40B4-BE49-F238E27FC236}">
                  <a16:creationId xmlns:a16="http://schemas.microsoft.com/office/drawing/2014/main" id="{BF691856-C60D-41E6-9611-BA129DC4A56B}"/>
                </a:ext>
              </a:extLst>
            </p:cNvPr>
            <p:cNvSpPr txBox="1"/>
            <p:nvPr userDrawn="1"/>
          </p:nvSpPr>
          <p:spPr>
            <a:xfrm>
              <a:off x="1895376" y="-1577512"/>
              <a:ext cx="1465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400" b="1" noProof="1">
                  <a:solidFill>
                    <a:srgbClr val="FF0000"/>
                  </a:solidFill>
                </a:rPr>
                <a:t>Kleurwijzer</a:t>
              </a:r>
            </a:p>
          </p:txBody>
        </p:sp>
      </p:grpSp>
      <p:sp>
        <p:nvSpPr>
          <p:cNvPr id="28" name="Toelichting 2">
            <a:extLst>
              <a:ext uri="{FF2B5EF4-FFF2-40B4-BE49-F238E27FC236}">
                <a16:creationId xmlns:a16="http://schemas.microsoft.com/office/drawing/2014/main" id="{27656DD2-B33C-41D2-85B1-21B445D612FB}"/>
              </a:ext>
            </a:extLst>
          </p:cNvPr>
          <p:cNvSpPr txBox="1"/>
          <p:nvPr/>
        </p:nvSpPr>
        <p:spPr>
          <a:xfrm>
            <a:off x="-2244148" y="4434260"/>
            <a:ext cx="2127284" cy="24237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Classificatie</a:t>
            </a:r>
            <a:endParaRPr lang="nl-NL" sz="105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 classificatie links onderaan kan in één keer voor alle dia’s worden aangepast via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Invoegen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Koptekst en voettekst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1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Let erop dat je zowel </a:t>
            </a:r>
            <a:r>
              <a:rPr lang="nl-NL" sz="1050" b="1" i="1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Dianummer </a:t>
            </a:r>
            <a:r>
              <a:rPr lang="nl-NL" sz="1050" b="0" i="1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</a:t>
            </a:r>
            <a:r>
              <a:rPr lang="nl-NL" sz="1050" b="1" i="1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Voettekst </a:t>
            </a:r>
            <a:r>
              <a:rPr lang="nl-NL" sz="1050" b="0" i="1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aanvinkt en afsluit met een klik op </a:t>
            </a:r>
            <a:r>
              <a:rPr lang="nl-NL" sz="1050" b="1" i="1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Overal toepassen</a:t>
            </a:r>
            <a:r>
              <a:rPr lang="nl-NL" sz="1050" b="0" i="1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 volgende classificaties zijn toegestaan: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TKP Intern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TKP Vertrouwelijk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TKP Strik vertrouwelijk</a:t>
            </a:r>
          </a:p>
        </p:txBody>
      </p:sp>
    </p:spTree>
    <p:extLst>
      <p:ext uri="{BB962C8B-B14F-4D97-AF65-F5344CB8AC3E}">
        <p14:creationId xmlns:p14="http://schemas.microsoft.com/office/powerpoint/2010/main" val="3514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7" r:id="rId3"/>
    <p:sldLayoutId id="2147483672" r:id="rId4"/>
    <p:sldLayoutId id="2147483650" r:id="rId5"/>
    <p:sldLayoutId id="2147483659" r:id="rId6"/>
    <p:sldLayoutId id="2147483664" r:id="rId7"/>
    <p:sldLayoutId id="2147483658" r:id="rId8"/>
    <p:sldLayoutId id="2147483661" r:id="rId9"/>
    <p:sldLayoutId id="2147483662" r:id="rId10"/>
    <p:sldLayoutId id="2147483663" r:id="rId11"/>
    <p:sldLayoutId id="2147483666" r:id="rId12"/>
    <p:sldLayoutId id="2147483665" r:id="rId13"/>
    <p:sldLayoutId id="2147483660" r:id="rId14"/>
    <p:sldLayoutId id="2147483654" r:id="rId15"/>
    <p:sldLayoutId id="2147483655" r:id="rId16"/>
    <p:sldLayoutId id="2147483668" r:id="rId1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3300"/>
        </a:lnSpc>
        <a:spcBef>
          <a:spcPts val="0"/>
        </a:spcBef>
        <a:buClr>
          <a:schemeClr val="tx2"/>
        </a:buClr>
        <a:buSzPct val="100000"/>
        <a:buFontTx/>
        <a:buBlip>
          <a:blip r:embed="rId2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ts val="3300"/>
        </a:lnSpc>
        <a:spcBef>
          <a:spcPts val="0"/>
        </a:spcBef>
        <a:buClr>
          <a:schemeClr val="tx2"/>
        </a:buClr>
        <a:buSzPct val="100000"/>
        <a:buFontTx/>
        <a:buBlip>
          <a:blip r:embed="rId2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ts val="3300"/>
        </a:lnSpc>
        <a:spcBef>
          <a:spcPts val="0"/>
        </a:spcBef>
        <a:buClr>
          <a:schemeClr val="bg1"/>
        </a:buClr>
        <a:buSzPct val="25000"/>
        <a:buFont typeface="Verdana" panose="020B0604030504040204" pitchFamily="34" charset="0"/>
        <a:buChar char="'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500"/>
        </a:lnSpc>
        <a:spcBef>
          <a:spcPts val="0"/>
        </a:spcBef>
        <a:buClr>
          <a:schemeClr val="bg1"/>
        </a:buClr>
        <a:buSzPct val="25000"/>
        <a:buFont typeface="Verdana" panose="020B0604030504040204" pitchFamily="34" charset="0"/>
        <a:buChar char="'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500"/>
        </a:lnSpc>
        <a:spcBef>
          <a:spcPts val="0"/>
        </a:spcBef>
        <a:buClr>
          <a:schemeClr val="bg1"/>
        </a:buClr>
        <a:buSzPct val="25000"/>
        <a:buFont typeface="Verdana" panose="020B0604030504040204" pitchFamily="34" charset="0"/>
        <a:buChar char="'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ts val="2500"/>
        </a:lnSpc>
        <a:spcBef>
          <a:spcPts val="0"/>
        </a:spcBef>
        <a:buClr>
          <a:schemeClr val="tx2"/>
        </a:buClr>
        <a:buSzPct val="100000"/>
        <a:buFontTx/>
        <a:buBlip>
          <a:blip r:embed="rId20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IT4IT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2024</a:t>
            </a:r>
          </a:p>
        </p:txBody>
      </p:sp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TKP Delivery Pipeline</a:t>
            </a:r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Het begint bij productie</a:t>
            </a:r>
          </a:p>
        </p:txBody>
      </p:sp>
    </p:spTree>
    <p:extLst>
      <p:ext uri="{BB962C8B-B14F-4D97-AF65-F5344CB8AC3E}">
        <p14:creationId xmlns:p14="http://schemas.microsoft.com/office/powerpoint/2010/main" val="19973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5A90E-6535-7FA7-6E00-E4DC6180D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5F04-3E87-837B-AC50-BAFADF58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ArgoCD en voortbrenging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90536-1FEF-A76D-5649-4D31F068AE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37ADD-ECDA-C7D7-0B52-0AE401DB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0EB9-DE48-4FFC-B3DD-CC69D1634BEC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CD5A7-7D4F-7117-2846-298E280004BA}"/>
              </a:ext>
            </a:extLst>
          </p:cNvPr>
          <p:cNvSpPr txBox="1"/>
          <p:nvPr/>
        </p:nvSpPr>
        <p:spPr>
          <a:xfrm>
            <a:off x="1747470" y="2244999"/>
            <a:ext cx="8326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Uitleg</a:t>
            </a:r>
            <a:r>
              <a:rPr lang="en-GB" dirty="0"/>
              <a:t> over de </a:t>
            </a:r>
            <a:r>
              <a:rPr lang="en-GB" dirty="0" err="1"/>
              <a:t>nieuwe</a:t>
            </a:r>
            <a:r>
              <a:rPr lang="en-GB" dirty="0"/>
              <a:t> </a:t>
            </a:r>
            <a:r>
              <a:rPr lang="en-GB" dirty="0" err="1"/>
              <a:t>opzet</a:t>
            </a:r>
            <a:r>
              <a:rPr lang="en-GB" dirty="0"/>
              <a:t>.</a:t>
            </a:r>
          </a:p>
          <a:p>
            <a:pPr algn="ctr"/>
            <a:endParaRPr lang="en-GB" dirty="0"/>
          </a:p>
          <a:p>
            <a:pPr algn="ctr"/>
            <a:r>
              <a:rPr lang="en-GB" dirty="0" err="1"/>
              <a:t>Waarbij</a:t>
            </a:r>
            <a:r>
              <a:rPr lang="en-GB" dirty="0"/>
              <a:t> we de Helm Chart </a:t>
            </a:r>
            <a:r>
              <a:rPr lang="en-GB" dirty="0" err="1"/>
              <a:t>bij</a:t>
            </a:r>
            <a:r>
              <a:rPr lang="en-GB" dirty="0"/>
              <a:t> de </a:t>
            </a:r>
            <a:r>
              <a:rPr lang="en-GB" dirty="0" err="1"/>
              <a:t>applicatie</a:t>
            </a:r>
            <a:r>
              <a:rPr lang="en-GB" dirty="0"/>
              <a:t> </a:t>
            </a:r>
            <a:r>
              <a:rPr lang="en-GB" dirty="0" err="1"/>
              <a:t>onderbrengen</a:t>
            </a:r>
            <a:r>
              <a:rPr lang="en-GB" dirty="0"/>
              <a:t> </a:t>
            </a:r>
            <a:r>
              <a:rPr lang="en-GB" dirty="0" err="1"/>
              <a:t>en</a:t>
            </a:r>
            <a:endParaRPr lang="en-GB" dirty="0"/>
          </a:p>
          <a:p>
            <a:pPr algn="ctr"/>
            <a:r>
              <a:rPr lang="en-GB" dirty="0" err="1"/>
              <a:t>alleen</a:t>
            </a:r>
            <a:r>
              <a:rPr lang="en-GB" dirty="0"/>
              <a:t> de </a:t>
            </a:r>
            <a:r>
              <a:rPr lang="en-GB" dirty="0" err="1"/>
              <a:t>ApplicationSets</a:t>
            </a:r>
            <a:r>
              <a:rPr lang="en-GB" dirty="0"/>
              <a:t> in de cloud-deployments repositories.</a:t>
            </a:r>
          </a:p>
          <a:p>
            <a:pPr algn="ctr"/>
            <a:endParaRPr lang="en-GB" dirty="0"/>
          </a:p>
          <a:p>
            <a:pPr algn="ctr"/>
            <a:r>
              <a:rPr lang="en-GB" dirty="0" err="1"/>
              <a:t>Waarom</a:t>
            </a:r>
            <a:r>
              <a:rPr lang="en-GB" dirty="0"/>
              <a:t>? </a:t>
            </a:r>
            <a:r>
              <a:rPr lang="en-GB" dirty="0" err="1"/>
              <a:t>Belang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Hoe?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8104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57769-BA61-BC4F-5805-73DFB3811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0DBF-7A5B-7F6F-1E60-BCA42343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Het begint bij productie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8833-A580-7683-2896-04233517F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Business</a:t>
            </a:r>
          </a:p>
          <a:p>
            <a:r>
              <a:rPr lang="en-NL" dirty="0"/>
              <a:t>Change management</a:t>
            </a:r>
          </a:p>
          <a:p>
            <a:r>
              <a:rPr lang="en-NL" dirty="0"/>
              <a:t>Security office</a:t>
            </a:r>
          </a:p>
          <a:p>
            <a:r>
              <a:rPr lang="en-NL" dirty="0"/>
              <a:t>Privacy office</a:t>
            </a:r>
          </a:p>
          <a:p>
            <a:r>
              <a:rPr lang="en-NL" dirty="0"/>
              <a:t>Architectuur</a:t>
            </a:r>
          </a:p>
          <a:p>
            <a:r>
              <a:rPr lang="en-NL" dirty="0"/>
              <a:t>Teams</a:t>
            </a:r>
          </a:p>
          <a:p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FF124-7849-7C99-DBAE-1E29D53FD2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EB348-39A3-C9F4-7577-D802432169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L" dirty="0"/>
              <a:t>Requirements komen vanuit verschillende hoeken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4FEC-CEE8-1B11-4447-352FE454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0EB9-DE48-4FFC-B3DD-CC69D1634BEC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79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Requirements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Changes worden vastgelegd in servicenow</a:t>
            </a:r>
          </a:p>
          <a:p>
            <a:r>
              <a:rPr lang="en-NL" dirty="0"/>
              <a:t>Is geversioneerd (volgens semantic versioning)</a:t>
            </a:r>
          </a:p>
          <a:p>
            <a:r>
              <a:rPr lang="en-NL" dirty="0"/>
              <a:t>Staat in een versie beheer systeem (git.tkppensioen.nl)</a:t>
            </a:r>
          </a:p>
          <a:p>
            <a:r>
              <a:rPr lang="en-NL" dirty="0"/>
              <a:t>Wordt automatisch uitgerold</a:t>
            </a:r>
          </a:p>
          <a:p>
            <a:r>
              <a:rPr lang="en-NL" dirty="0"/>
              <a:t>Wordt op kwaliteit getoetst</a:t>
            </a:r>
          </a:p>
          <a:p>
            <a:r>
              <a:rPr lang="en-NL" dirty="0"/>
              <a:t>Wordt op kwetsbaarheden getoetst </a:t>
            </a:r>
          </a:p>
          <a:p>
            <a:r>
              <a:rPr lang="en-NL" dirty="0"/>
              <a:t>Wordt op correcte werking getoetst (unit en/of end-to-end testing)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0EB9-DE48-4FFC-B3DD-CC69D1634BEC}" type="slidenum">
              <a:rPr lang="nl-NL" smtClean="0"/>
              <a:pPr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64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ACE24-97EC-CAD3-D855-EFFABC617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BFD822D-BAF6-AE17-C70F-0DAB67C5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Waarom?</a:t>
            </a:r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C1616C21-192E-0AC4-30F6-038DF12AE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We willen geen productie verstoringen veroorzaken</a:t>
            </a:r>
          </a:p>
          <a:p>
            <a:r>
              <a:rPr lang="en-NL" dirty="0"/>
              <a:t>Bij verstoringen willen we snel de oorzaak kunnen achterhalen</a:t>
            </a:r>
          </a:p>
          <a:p>
            <a:r>
              <a:rPr lang="en-NL" dirty="0"/>
              <a:t>Op productie moeten we weten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L" sz="1800" dirty="0"/>
              <a:t>Welke software heeft gedraaid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L" sz="1800" dirty="0"/>
              <a:t>Op welk moment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NL" sz="1800" dirty="0"/>
              <a:t>Met welke configuratie</a:t>
            </a:r>
          </a:p>
          <a:p>
            <a:r>
              <a:rPr lang="en-NL" dirty="0"/>
              <a:t>We willen minimale handmatige wijzigingen</a:t>
            </a:r>
          </a:p>
          <a:p>
            <a:r>
              <a:rPr lang="en-NL" dirty="0"/>
              <a:t>We willen minimale toegang tot productie</a:t>
            </a:r>
          </a:p>
          <a:p>
            <a:endParaRPr lang="en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EEED9F5-173A-7236-1A15-6FB68D1F03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C723AB9-68C2-E095-7530-E8AE90F4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0EB9-DE48-4FFC-B3DD-CC69D1634BEC}" type="slidenum">
              <a:rPr lang="nl-NL" smtClean="0"/>
              <a:pPr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898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0EB9-DE48-4FFC-B3DD-CC69D1634BEC}" type="slidenum">
              <a:rPr lang="nl-NL" smtClean="0"/>
              <a:pPr/>
              <a:t>6</a:t>
            </a:fld>
            <a:endParaRPr lang="nl-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A38AE0-3AF5-6694-299F-A906AE884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54" y="1097631"/>
            <a:ext cx="10264342" cy="486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7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0EB9-DE48-4FFC-B3DD-CC69D1634BEC}" type="slidenum">
              <a:rPr lang="nl-NL" smtClean="0"/>
              <a:pPr/>
              <a:t>7</a:t>
            </a:fld>
            <a:endParaRPr lang="nl-N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E50F43-6635-6ACD-9AD3-8FE544C9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525" y="103909"/>
            <a:ext cx="6278811" cy="613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6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9C63D-43EB-BBF9-E801-5375A80A3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5745D7F-FDE0-F16D-5D3F-840FF05505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E1C0AEE-3FBA-4D60-020C-848FBC6F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0EB9-DE48-4FFC-B3DD-CC69D1634BEC}" type="slidenum">
              <a:rPr lang="nl-NL" smtClean="0"/>
              <a:pPr/>
              <a:t>8</a:t>
            </a:fld>
            <a:endParaRPr lang="nl-NL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BA9D9D-F9E5-AC00-CF4B-051DB7F6F3F2}"/>
              </a:ext>
            </a:extLst>
          </p:cNvPr>
          <p:cNvGrpSpPr/>
          <p:nvPr/>
        </p:nvGrpSpPr>
        <p:grpSpPr>
          <a:xfrm>
            <a:off x="2359324" y="564423"/>
            <a:ext cx="7144791" cy="5522088"/>
            <a:chOff x="691037" y="265246"/>
            <a:chExt cx="9465086" cy="5765606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7A16CD8-9EEB-9A35-8064-B1AE0064BCAC}"/>
                </a:ext>
              </a:extLst>
            </p:cNvPr>
            <p:cNvSpPr/>
            <p:nvPr/>
          </p:nvSpPr>
          <p:spPr>
            <a:xfrm>
              <a:off x="691037" y="265246"/>
              <a:ext cx="9465086" cy="576560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2127680-AD8F-4098-44BA-0691279AD845}"/>
                </a:ext>
              </a:extLst>
            </p:cNvPr>
            <p:cNvSpPr/>
            <p:nvPr/>
          </p:nvSpPr>
          <p:spPr>
            <a:xfrm>
              <a:off x="1556571" y="1535630"/>
              <a:ext cx="7566485" cy="914400"/>
            </a:xfrm>
            <a:prstGeom prst="roundRect">
              <a:avLst/>
            </a:prstGeom>
            <a:solidFill>
              <a:srgbClr val="F8CECC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Goedkeuring &gt; Vastleggen &gt; Doorvoeren Change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C095D20-BEE9-D4F6-7FD6-4EE2996C8F75}"/>
                </a:ext>
              </a:extLst>
            </p:cNvPr>
            <p:cNvSpPr/>
            <p:nvPr/>
          </p:nvSpPr>
          <p:spPr>
            <a:xfrm>
              <a:off x="5638796" y="2931661"/>
              <a:ext cx="3484260" cy="1577514"/>
            </a:xfrm>
            <a:prstGeom prst="roundRect">
              <a:avLst/>
            </a:prstGeom>
            <a:solidFill>
              <a:srgbClr val="DAE8FC"/>
            </a:solidFill>
            <a:ln>
              <a:solidFill>
                <a:srgbClr val="6F91C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Single tenancy</a:t>
              </a:r>
            </a:p>
            <a:p>
              <a:pPr algn="ctr"/>
              <a:r>
                <a:rPr lang="en-NL" dirty="0">
                  <a:solidFill>
                    <a:schemeClr val="tx1"/>
                  </a:solidFill>
                </a:rPr>
                <a:t>Deployment</a:t>
              </a:r>
            </a:p>
            <a:p>
              <a:pPr algn="ctr"/>
              <a:r>
                <a:rPr lang="en-NL" dirty="0">
                  <a:solidFill>
                    <a:schemeClr val="tx1"/>
                  </a:solidFill>
                </a:rPr>
                <a:t>Reconciliation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A17EDAA-EBA3-B305-8FFE-265298876F50}"/>
                </a:ext>
              </a:extLst>
            </p:cNvPr>
            <p:cNvSpPr/>
            <p:nvPr/>
          </p:nvSpPr>
          <p:spPr>
            <a:xfrm>
              <a:off x="1556571" y="2931661"/>
              <a:ext cx="3707625" cy="1577514"/>
            </a:xfrm>
            <a:prstGeom prst="roundRect">
              <a:avLst/>
            </a:prstGeom>
            <a:solidFill>
              <a:srgbClr val="FFF2CC"/>
            </a:solidFill>
            <a:ln>
              <a:solidFill>
                <a:srgbClr val="D9BC6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dirty="0">
                  <a:solidFill>
                    <a:schemeClr val="tx1"/>
                  </a:solidFill>
                </a:rPr>
                <a:t>Bouwen</a:t>
              </a:r>
            </a:p>
            <a:p>
              <a:pPr algn="ctr"/>
              <a:r>
                <a:rPr lang="en-NL" dirty="0">
                  <a:solidFill>
                    <a:schemeClr val="tx1"/>
                  </a:solidFill>
                </a:rPr>
                <a:t>Testen</a:t>
              </a:r>
            </a:p>
            <a:p>
              <a:pPr algn="ctr"/>
              <a:r>
                <a:rPr lang="en-NL" dirty="0">
                  <a:solidFill>
                    <a:schemeClr val="tx1"/>
                  </a:solidFill>
                </a:rPr>
                <a:t>Versionering</a:t>
              </a:r>
            </a:p>
            <a:p>
              <a:pPr algn="ctr"/>
              <a:r>
                <a:rPr lang="en-NL" dirty="0">
                  <a:solidFill>
                    <a:schemeClr val="tx1"/>
                  </a:solidFill>
                </a:rPr>
                <a:t>Packagen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832AA9E-D656-21F1-D662-79592A25FACA}"/>
              </a:ext>
            </a:extLst>
          </p:cNvPr>
          <p:cNvSpPr txBox="1"/>
          <p:nvPr/>
        </p:nvSpPr>
        <p:spPr>
          <a:xfrm>
            <a:off x="4961829" y="1411819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TDP-dashboard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2ED69-8EF3-CD1A-96BA-A44468811B1E}"/>
              </a:ext>
            </a:extLst>
          </p:cNvPr>
          <p:cNvSpPr txBox="1"/>
          <p:nvPr/>
        </p:nvSpPr>
        <p:spPr>
          <a:xfrm>
            <a:off x="3617595" y="2792721"/>
            <a:ext cx="1588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Gitlab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70FB0-726B-9F3E-EED1-7B33006E5FD2}"/>
              </a:ext>
            </a:extLst>
          </p:cNvPr>
          <p:cNvSpPr txBox="1"/>
          <p:nvPr/>
        </p:nvSpPr>
        <p:spPr>
          <a:xfrm>
            <a:off x="6351118" y="2780776"/>
            <a:ext cx="2303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Deployment repo’s</a:t>
            </a:r>
          </a:p>
        </p:txBody>
      </p:sp>
    </p:spTree>
    <p:extLst>
      <p:ext uri="{BB962C8B-B14F-4D97-AF65-F5344CB8AC3E}">
        <p14:creationId xmlns:p14="http://schemas.microsoft.com/office/powerpoint/2010/main" val="404216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TKP Intern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20EB9-DE48-4FFC-B3DD-CC69D1634BEC}" type="slidenum">
              <a:rPr lang="nl-NL" smtClean="0"/>
              <a:pPr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1308226"/>
      </p:ext>
    </p:extLst>
  </p:cSld>
  <p:clrMapOvr>
    <a:masterClrMapping/>
  </p:clrMapOvr>
</p:sld>
</file>

<file path=ppt/theme/theme1.xml><?xml version="1.0" encoding="utf-8"?>
<a:theme xmlns:a="http://schemas.openxmlformats.org/drawingml/2006/main" name="TKP presentatie">
  <a:themeElements>
    <a:clrScheme name="TKP">
      <a:dk1>
        <a:sysClr val="windowText" lastClr="000000"/>
      </a:dk1>
      <a:lt1>
        <a:sysClr val="window" lastClr="FFFFFF"/>
      </a:lt1>
      <a:dk2>
        <a:srgbClr val="FA1900"/>
      </a:dk2>
      <a:lt2>
        <a:srgbClr val="FFFFFF"/>
      </a:lt2>
      <a:accent1>
        <a:srgbClr val="FA1900"/>
      </a:accent1>
      <a:accent2>
        <a:srgbClr val="FA6455"/>
      </a:accent2>
      <a:accent3>
        <a:srgbClr val="FAB9B4"/>
      </a:accent3>
      <a:accent4>
        <a:srgbClr val="000000"/>
      </a:accent4>
      <a:accent5>
        <a:srgbClr val="CCCCCC"/>
      </a:accent5>
      <a:accent6>
        <a:srgbClr val="686868"/>
      </a:accent6>
      <a:hlink>
        <a:srgbClr val="000000"/>
      </a:hlink>
      <a:folHlink>
        <a:srgbClr val="000000"/>
      </a:folHlink>
    </a:clrScheme>
    <a:fontScheme name="TK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TKP Pensioen made easy" id="{CC48AA0D-81FD-EB49-AF04-153EB16D9DDA}" vid="{73C291BC-78D1-504C-8A44-6D07CDBF7953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TKP presentatie</Template>
  <TotalTime>2525</TotalTime>
  <Words>198</Words>
  <Application>Microsoft Macintosh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Verdana</vt:lpstr>
      <vt:lpstr>TKP presentatie</vt:lpstr>
      <vt:lpstr>TKP Delivery Pipeline</vt:lpstr>
      <vt:lpstr>ArgoCD en voortbrenging</vt:lpstr>
      <vt:lpstr>Het begint bij productie  </vt:lpstr>
      <vt:lpstr>Requirements</vt:lpstr>
      <vt:lpstr>Waarom?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TKP Delivery Pipeline</dc:title>
  <dc:creator>Kanters, Timothy</dc:creator>
  <dc:description>Template by Orange Pepper_x000d_
Design by G2K_x000d_
2018</dc:description>
  <cp:lastModifiedBy>Kanters, Timothy</cp:lastModifiedBy>
  <cp:revision>18</cp:revision>
  <dcterms:created xsi:type="dcterms:W3CDTF">2024-05-08T08:56:13Z</dcterms:created>
  <dcterms:modified xsi:type="dcterms:W3CDTF">2024-12-12T12:20:31Z</dcterms:modified>
</cp:coreProperties>
</file>