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PortfolioProject_1716041323207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CEAFC4B-235D-4296-916F-814A8F72324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 Portfolio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9D1BEF7-D6E7-4841-BF46-4ADE7135F2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5/18/2024 2:12:11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82B3193-781B-4B13-9478-A0A370C028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753"/>
            <a:ext cx="12192000" cy="47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2024-05-18T14:12:11Z</dcterms:created>
  <dcterms:modified xsi:type="dcterms:W3CDTF">2024-05-18T14:12:11Z</dcterms:modified>
</cp:coreProperties>
</file>