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28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74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173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80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58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80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5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2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66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941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369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4FC7B-7CC4-1049-A6E9-D9122DC04814}" type="datetimeFigureOut">
              <a:rPr kumimoji="1" lang="ko-KR" altLang="en-US" smtClean="0"/>
              <a:t>2019. 2. 13.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1760-C458-B448-BECE-51254B67BD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841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8" y="657473"/>
            <a:ext cx="5854700" cy="5410200"/>
          </a:xfrm>
          <a:prstGeom prst="rect">
            <a:avLst/>
          </a:prstGeom>
        </p:spPr>
      </p:pic>
      <p:cxnSp>
        <p:nvCxnSpPr>
          <p:cNvPr id="7" name="꺾인 연결선[E] 6"/>
          <p:cNvCxnSpPr/>
          <p:nvPr/>
        </p:nvCxnSpPr>
        <p:spPr>
          <a:xfrm flipV="1">
            <a:off x="5199961" y="958467"/>
            <a:ext cx="1299991" cy="727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610120" y="396607"/>
            <a:ext cx="430760" cy="257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/>
              <a:t>J</a:t>
            </a:r>
            <a:endParaRPr kumimoji="1" lang="ko-KR" altLang="en-US" sz="3600" b="1" dirty="0"/>
          </a:p>
        </p:txBody>
      </p:sp>
      <p:sp>
        <p:nvSpPr>
          <p:cNvPr id="9" name="오른쪽 중괄호[R] 8"/>
          <p:cNvSpPr/>
          <p:nvPr/>
        </p:nvSpPr>
        <p:spPr>
          <a:xfrm>
            <a:off x="7178040" y="396607"/>
            <a:ext cx="274320" cy="12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오른쪽 중괄호[R] 9"/>
          <p:cNvSpPr/>
          <p:nvPr/>
        </p:nvSpPr>
        <p:spPr>
          <a:xfrm>
            <a:off x="7178040" y="1685580"/>
            <a:ext cx="274320" cy="12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52360" y="841188"/>
            <a:ext cx="117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J1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52360" y="2150176"/>
            <a:ext cx="117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J2</a:t>
            </a:r>
            <a:endParaRPr kumimoji="1"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039100" y="1041094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054340" y="2385782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113376" y="930923"/>
                <a:ext cx="1644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≥1 , ∀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376" y="930923"/>
                <a:ext cx="164423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704" t="-142222" r="-741" b="-18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113376" y="2242508"/>
                <a:ext cx="1598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≥1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∀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𝑗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𝐽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376" y="2242508"/>
                <a:ext cx="159825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3" t="-142222" r="-3817" b="-18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9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3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</cp:revision>
  <dcterms:created xsi:type="dcterms:W3CDTF">2019-02-13T06:27:39Z</dcterms:created>
  <dcterms:modified xsi:type="dcterms:W3CDTF">2019-02-14T07:02:35Z</dcterms:modified>
</cp:coreProperties>
</file>