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7" r:id="rId3"/>
    <p:sldId id="258" r:id="rId4"/>
    <p:sldId id="260" r:id="rId5"/>
    <p:sldId id="263" r:id="rId6"/>
    <p:sldId id="265" r:id="rId7"/>
    <p:sldId id="266" r:id="rId8"/>
  </p:sldIdLst>
  <p:sldSz cx="9144000" cy="5143500" type="screen16x9"/>
  <p:notesSz cx="6858000" cy="9144000"/>
  <p:embeddedFontLst>
    <p:embeddedFont>
      <p:font typeface="Roboto Light" panose="020B0604020202020204" charset="0"/>
      <p:regular r:id="rId10"/>
      <p:bold r:id="rId11"/>
      <p:italic r:id="rId12"/>
      <p:boldItalic r:id="rId13"/>
    </p:embeddedFont>
    <p:embeddedFont>
      <p:font typeface="Montserrat SemiBold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98D90-0C43-44EF-99C3-DC910BC9F1F2}">
  <a:tblStyle styleId="{25A98D90-0C43-44EF-99C3-DC910BC9F1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0892b95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10892b95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10892b95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c810892b95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10892b95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810892b95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810892b95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c810892b95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810892b95_3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c810892b95_3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810892b95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c810892b95_3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sz="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sz="7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</a:t>
            </a:r>
            <a:r>
              <a:rPr lang="en" sz="4100" b="0" i="0" u="none" strike="noStrike" cap="none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etters game </a:t>
            </a:r>
            <a:r>
              <a:rPr lang="en" sz="4100" b="0" i="0" u="none" strike="noStrike" cap="none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presentation </a:t>
            </a:r>
            <a:endParaRPr sz="41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282943"/>
            <a:ext cx="1496723" cy="47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goal –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63" y="765826"/>
            <a:ext cx="7118700" cy="410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(what result did the customer want to get</a:t>
            </a: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" sz="17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o make a game for small children</a:t>
            </a:r>
          </a:p>
          <a:p>
            <a:pPr marL="285750" lvl="0" indent="-285750">
              <a:lnSpc>
                <a:spcPct val="20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The game has letters “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” and “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’ </a:t>
            </a:r>
          </a:p>
          <a:p>
            <a:pPr marL="285750" lvl="0" indent="-285750">
              <a:lnSpc>
                <a:spcPct val="20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When u touch 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“b”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you win</a:t>
            </a:r>
          </a:p>
          <a:p>
            <a:pPr marL="285750" lvl="0" indent="-285750">
              <a:lnSpc>
                <a:spcPct val="20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If u clicked “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d”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you 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" sz="17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Particular features of the project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099"/>
            <a:ext cx="7118700" cy="280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(The program interface is simple and functional </a:t>
            </a: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he game has letters “</a:t>
            </a:r>
            <a:r>
              <a:rPr lang="en" sz="1700" dirty="0" smtClean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” and “</a:t>
            </a:r>
            <a:r>
              <a:rPr lang="en" sz="1700" dirty="0" smtClean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’ 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Each letter inside 3d circle 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Red circle for </a:t>
            </a:r>
            <a:r>
              <a:rPr lang="en" sz="1700" dirty="0" smtClean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“d”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Light-blue circle for </a:t>
            </a:r>
            <a:r>
              <a:rPr lang="en" sz="1700" dirty="0" smtClean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“b”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he circles moves randomly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3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Particular features of the project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277050" y="823099"/>
            <a:ext cx="7438200" cy="415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(Extras: auto-restart of the game, increased difficulty 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heres is auto-restart 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ncrease in difficulty for example: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ake the game gets be random each time or move faster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" sz="16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sz="16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prospects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099"/>
            <a:ext cx="7438200" cy="404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(Will the game make profit? Any possible improvements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"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" sz="16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aybe 100-50 pounds at least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aybe,for example adding more letters</a:t>
            </a:r>
            <a:endParaRPr sz="16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5" name="Google Shape;285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36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will be glad to answer your questions and receive feedback.</a:t>
            </a:r>
            <a:endParaRPr sz="1600" b="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5">
            <a:alphaModFix/>
          </a:blip>
          <a:srcRect t="43854" r="55812" b="27412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 rotWithShape="1">
          <a:blip r:embed="rId6">
            <a:alphaModFix/>
          </a:blip>
          <a:srcRect t="37537" r="63057" b="34140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201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Roboto Light</vt:lpstr>
      <vt:lpstr>Arial</vt:lpstr>
      <vt:lpstr>Montserrat SemiBold</vt:lpstr>
      <vt:lpstr>Open Sans</vt:lpstr>
      <vt:lpstr>Montserrat ExtraBold</vt:lpstr>
      <vt:lpstr>Montserrat</vt:lpstr>
      <vt:lpstr>Roboto</vt:lpstr>
      <vt:lpstr>Simple Light</vt:lpstr>
      <vt:lpstr>algoritmika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modified xsi:type="dcterms:W3CDTF">2024-09-14T11:29:37Z</dcterms:modified>
</cp:coreProperties>
</file>