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542FD5-15DA-4E4F-8F7B-F5C9A8C2CA20}" v="30" dt="2022-11-18T21:17:19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El Kadri (Student)" userId="d3cd80d6-405a-46d9-955f-3d3d39f5fd45" providerId="ADAL" clId="{EF542FD5-15DA-4E4F-8F7B-F5C9A8C2CA20}"/>
    <pc:docChg chg="undo custSel addSld modSld">
      <pc:chgData name="Mohammad El Kadri (Student)" userId="d3cd80d6-405a-46d9-955f-3d3d39f5fd45" providerId="ADAL" clId="{EF542FD5-15DA-4E4F-8F7B-F5C9A8C2CA20}" dt="2022-11-18T21:17:33.086" v="1487" actId="26606"/>
      <pc:docMkLst>
        <pc:docMk/>
      </pc:docMkLst>
      <pc:sldChg chg="addSp modSp mod setBg">
        <pc:chgData name="Mohammad El Kadri (Student)" userId="d3cd80d6-405a-46d9-955f-3d3d39f5fd45" providerId="ADAL" clId="{EF542FD5-15DA-4E4F-8F7B-F5C9A8C2CA20}" dt="2022-11-18T21:13:50.205" v="1468" actId="1076"/>
        <pc:sldMkLst>
          <pc:docMk/>
          <pc:sldMk cId="2325607279" sldId="257"/>
        </pc:sldMkLst>
        <pc:spChg chg="mod">
          <ac:chgData name="Mohammad El Kadri (Student)" userId="d3cd80d6-405a-46d9-955f-3d3d39f5fd45" providerId="ADAL" clId="{EF542FD5-15DA-4E4F-8F7B-F5C9A8C2CA20}" dt="2022-11-18T21:12:53.212" v="1459" actId="1076"/>
          <ac:spMkLst>
            <pc:docMk/>
            <pc:sldMk cId="2325607279" sldId="257"/>
            <ac:spMk id="2" creationId="{10857596-DBFB-F0D4-33EC-B61B2A58E4B7}"/>
          </ac:spMkLst>
        </pc:spChg>
        <pc:spChg chg="mod">
          <ac:chgData name="Mohammad El Kadri (Student)" userId="d3cd80d6-405a-46d9-955f-3d3d39f5fd45" providerId="ADAL" clId="{EF542FD5-15DA-4E4F-8F7B-F5C9A8C2CA20}" dt="2022-11-18T21:13:26.236" v="1466" actId="255"/>
          <ac:spMkLst>
            <pc:docMk/>
            <pc:sldMk cId="2325607279" sldId="257"/>
            <ac:spMk id="3" creationId="{A84BA9F6-4FD9-ABD5-273D-AA515294BE92}"/>
          </ac:spMkLst>
        </pc:spChg>
        <pc:spChg chg="add">
          <ac:chgData name="Mohammad El Kadri (Student)" userId="d3cd80d6-405a-46d9-955f-3d3d39f5fd45" providerId="ADAL" clId="{EF542FD5-15DA-4E4F-8F7B-F5C9A8C2CA20}" dt="2022-11-18T21:12:28.618" v="1454" actId="26606"/>
          <ac:spMkLst>
            <pc:docMk/>
            <pc:sldMk cId="2325607279" sldId="257"/>
            <ac:spMk id="10" creationId="{A81E7530-396C-45F0-92F4-A885648D1631}"/>
          </ac:spMkLst>
        </pc:spChg>
        <pc:spChg chg="add">
          <ac:chgData name="Mohammad El Kadri (Student)" userId="d3cd80d6-405a-46d9-955f-3d3d39f5fd45" providerId="ADAL" clId="{EF542FD5-15DA-4E4F-8F7B-F5C9A8C2CA20}" dt="2022-11-18T21:12:28.618" v="1454" actId="26606"/>
          <ac:spMkLst>
            <pc:docMk/>
            <pc:sldMk cId="2325607279" sldId="257"/>
            <ac:spMk id="12" creationId="{7316481C-0A49-4796-812B-0D64F063B720}"/>
          </ac:spMkLst>
        </pc:spChg>
        <pc:spChg chg="add">
          <ac:chgData name="Mohammad El Kadri (Student)" userId="d3cd80d6-405a-46d9-955f-3d3d39f5fd45" providerId="ADAL" clId="{EF542FD5-15DA-4E4F-8F7B-F5C9A8C2CA20}" dt="2022-11-18T21:12:28.618" v="1454" actId="26606"/>
          <ac:spMkLst>
            <pc:docMk/>
            <pc:sldMk cId="2325607279" sldId="257"/>
            <ac:spMk id="14" creationId="{A5271697-90F1-4A23-8EF2-0179F2EAFACB}"/>
          </ac:spMkLst>
        </pc:spChg>
        <pc:spChg chg="add">
          <ac:chgData name="Mohammad El Kadri (Student)" userId="d3cd80d6-405a-46d9-955f-3d3d39f5fd45" providerId="ADAL" clId="{EF542FD5-15DA-4E4F-8F7B-F5C9A8C2CA20}" dt="2022-11-18T21:12:28.618" v="1454" actId="26606"/>
          <ac:spMkLst>
            <pc:docMk/>
            <pc:sldMk cId="2325607279" sldId="257"/>
            <ac:spMk id="38" creationId="{D9F5512A-48E1-4C07-B75E-3CCC517B6804}"/>
          </ac:spMkLst>
        </pc:spChg>
        <pc:grpChg chg="add">
          <ac:chgData name="Mohammad El Kadri (Student)" userId="d3cd80d6-405a-46d9-955f-3d3d39f5fd45" providerId="ADAL" clId="{EF542FD5-15DA-4E4F-8F7B-F5C9A8C2CA20}" dt="2022-11-18T21:12:28.618" v="1454" actId="26606"/>
          <ac:grpSpMkLst>
            <pc:docMk/>
            <pc:sldMk cId="2325607279" sldId="257"/>
            <ac:grpSpMk id="16" creationId="{81DE8B58-F373-409E-A253-4380A66091D4}"/>
          </ac:grpSpMkLst>
        </pc:grpChg>
        <pc:picChg chg="mod ord">
          <ac:chgData name="Mohammad El Kadri (Student)" userId="d3cd80d6-405a-46d9-955f-3d3d39f5fd45" providerId="ADAL" clId="{EF542FD5-15DA-4E4F-8F7B-F5C9A8C2CA20}" dt="2022-11-18T21:13:50.205" v="1468" actId="1076"/>
          <ac:picMkLst>
            <pc:docMk/>
            <pc:sldMk cId="2325607279" sldId="257"/>
            <ac:picMk id="5" creationId="{A813760E-3DB0-767A-38A3-D8B9222C7ECD}"/>
          </ac:picMkLst>
        </pc:picChg>
      </pc:sldChg>
      <pc:sldChg chg="addSp modSp mod setBg">
        <pc:chgData name="Mohammad El Kadri (Student)" userId="d3cd80d6-405a-46d9-955f-3d3d39f5fd45" providerId="ADAL" clId="{EF542FD5-15DA-4E4F-8F7B-F5C9A8C2CA20}" dt="2022-11-18T21:15:05.971" v="1476" actId="1076"/>
        <pc:sldMkLst>
          <pc:docMk/>
          <pc:sldMk cId="742477099" sldId="258"/>
        </pc:sldMkLst>
        <pc:spChg chg="mod">
          <ac:chgData name="Mohammad El Kadri (Student)" userId="d3cd80d6-405a-46d9-955f-3d3d39f5fd45" providerId="ADAL" clId="{EF542FD5-15DA-4E4F-8F7B-F5C9A8C2CA20}" dt="2022-11-18T21:14:44.572" v="1472" actId="1076"/>
          <ac:spMkLst>
            <pc:docMk/>
            <pc:sldMk cId="742477099" sldId="258"/>
            <ac:spMk id="2" creationId="{810AB6E6-32DC-375A-1494-269DA3EC6D73}"/>
          </ac:spMkLst>
        </pc:spChg>
        <pc:spChg chg="mod">
          <ac:chgData name="Mohammad El Kadri (Student)" userId="d3cd80d6-405a-46d9-955f-3d3d39f5fd45" providerId="ADAL" clId="{EF542FD5-15DA-4E4F-8F7B-F5C9A8C2CA20}" dt="2022-11-18T21:15:05.971" v="1476" actId="1076"/>
          <ac:spMkLst>
            <pc:docMk/>
            <pc:sldMk cId="742477099" sldId="258"/>
            <ac:spMk id="3" creationId="{BCA5EFDD-08DB-EB55-5233-70771717FB6D}"/>
          </ac:spMkLst>
        </pc:spChg>
        <pc:picChg chg="add">
          <ac:chgData name="Mohammad El Kadri (Student)" userId="d3cd80d6-405a-46d9-955f-3d3d39f5fd45" providerId="ADAL" clId="{EF542FD5-15DA-4E4F-8F7B-F5C9A8C2CA20}" dt="2022-11-18T21:14:19.614" v="1469" actId="26606"/>
          <ac:picMkLst>
            <pc:docMk/>
            <pc:sldMk cId="742477099" sldId="258"/>
            <ac:picMk id="5" creationId="{54664E4C-BF02-97B2-AEC7-5B1B870AFC5A}"/>
          </ac:picMkLst>
        </pc:picChg>
        <pc:cxnChg chg="add">
          <ac:chgData name="Mohammad El Kadri (Student)" userId="d3cd80d6-405a-46d9-955f-3d3d39f5fd45" providerId="ADAL" clId="{EF542FD5-15DA-4E4F-8F7B-F5C9A8C2CA20}" dt="2022-11-18T21:14:19.614" v="1469" actId="26606"/>
          <ac:cxnSpMkLst>
            <pc:docMk/>
            <pc:sldMk cId="742477099" sldId="258"/>
            <ac:cxnSpMk id="9" creationId="{A7F400EE-A8A5-48AF-B4D6-291B52C6F0B0}"/>
          </ac:cxnSpMkLst>
        </pc:cxnChg>
      </pc:sldChg>
      <pc:sldChg chg="addSp modSp mod setBg setClrOvrMap">
        <pc:chgData name="Mohammad El Kadri (Student)" userId="d3cd80d6-405a-46d9-955f-3d3d39f5fd45" providerId="ADAL" clId="{EF542FD5-15DA-4E4F-8F7B-F5C9A8C2CA20}" dt="2022-11-18T21:15:31.857" v="1477" actId="26606"/>
        <pc:sldMkLst>
          <pc:docMk/>
          <pc:sldMk cId="3269753974" sldId="259"/>
        </pc:sldMkLst>
        <pc:spChg chg="mod">
          <ac:chgData name="Mohammad El Kadri (Student)" userId="d3cd80d6-405a-46d9-955f-3d3d39f5fd45" providerId="ADAL" clId="{EF542FD5-15DA-4E4F-8F7B-F5C9A8C2CA20}" dt="2022-11-18T21:15:31.857" v="1477" actId="26606"/>
          <ac:spMkLst>
            <pc:docMk/>
            <pc:sldMk cId="3269753974" sldId="259"/>
            <ac:spMk id="2" creationId="{80E407BE-4380-499B-8BA1-CCEA02B50E1C}"/>
          </ac:spMkLst>
        </pc:spChg>
        <pc:spChg chg="mod">
          <ac:chgData name="Mohammad El Kadri (Student)" userId="d3cd80d6-405a-46d9-955f-3d3d39f5fd45" providerId="ADAL" clId="{EF542FD5-15DA-4E4F-8F7B-F5C9A8C2CA20}" dt="2022-11-18T21:15:31.857" v="1477" actId="26606"/>
          <ac:spMkLst>
            <pc:docMk/>
            <pc:sldMk cId="3269753974" sldId="259"/>
            <ac:spMk id="3" creationId="{D1E6C51F-27C4-CF1B-9161-9C0582B4793A}"/>
          </ac:spMkLst>
        </pc:spChg>
        <pc:spChg chg="add">
          <ac:chgData name="Mohammad El Kadri (Student)" userId="d3cd80d6-405a-46d9-955f-3d3d39f5fd45" providerId="ADAL" clId="{EF542FD5-15DA-4E4F-8F7B-F5C9A8C2CA20}" dt="2022-11-18T21:15:31.857" v="1477" actId="26606"/>
          <ac:spMkLst>
            <pc:docMk/>
            <pc:sldMk cId="3269753974" sldId="259"/>
            <ac:spMk id="8" creationId="{EA67B5B4-3A24-436E-B663-1B2EBFF8A0CD}"/>
          </ac:spMkLst>
        </pc:spChg>
        <pc:spChg chg="add">
          <ac:chgData name="Mohammad El Kadri (Student)" userId="d3cd80d6-405a-46d9-955f-3d3d39f5fd45" providerId="ADAL" clId="{EF542FD5-15DA-4E4F-8F7B-F5C9A8C2CA20}" dt="2022-11-18T21:15:31.857" v="1477" actId="26606"/>
          <ac:spMkLst>
            <pc:docMk/>
            <pc:sldMk cId="3269753974" sldId="259"/>
            <ac:spMk id="10" creationId="{987FDF89-C993-41F4-A1B8-DBAFF16008A9}"/>
          </ac:spMkLst>
        </pc:spChg>
        <pc:spChg chg="add">
          <ac:chgData name="Mohammad El Kadri (Student)" userId="d3cd80d6-405a-46d9-955f-3d3d39f5fd45" providerId="ADAL" clId="{EF542FD5-15DA-4E4F-8F7B-F5C9A8C2CA20}" dt="2022-11-18T21:15:31.857" v="1477" actId="26606"/>
          <ac:spMkLst>
            <pc:docMk/>
            <pc:sldMk cId="3269753974" sldId="259"/>
            <ac:spMk id="12" creationId="{64E585EA-75FD-4025-8270-F66A58A15CDA}"/>
          </ac:spMkLst>
        </pc:spChg>
      </pc:sldChg>
      <pc:sldChg chg="modSp mod">
        <pc:chgData name="Mohammad El Kadri (Student)" userId="d3cd80d6-405a-46d9-955f-3d3d39f5fd45" providerId="ADAL" clId="{EF542FD5-15DA-4E4F-8F7B-F5C9A8C2CA20}" dt="2022-11-18T20:57:19.316" v="1092" actId="1076"/>
        <pc:sldMkLst>
          <pc:docMk/>
          <pc:sldMk cId="2077502572" sldId="260"/>
        </pc:sldMkLst>
        <pc:spChg chg="mod">
          <ac:chgData name="Mohammad El Kadri (Student)" userId="d3cd80d6-405a-46d9-955f-3d3d39f5fd45" providerId="ADAL" clId="{EF542FD5-15DA-4E4F-8F7B-F5C9A8C2CA20}" dt="2022-11-18T20:56:55.365" v="1086" actId="1076"/>
          <ac:spMkLst>
            <pc:docMk/>
            <pc:sldMk cId="2077502572" sldId="260"/>
            <ac:spMk id="2" creationId="{50A2CAD9-0A66-0C3E-82C4-BC93D9D30FDD}"/>
          </ac:spMkLst>
        </pc:spChg>
        <pc:spChg chg="mod">
          <ac:chgData name="Mohammad El Kadri (Student)" userId="d3cd80d6-405a-46d9-955f-3d3d39f5fd45" providerId="ADAL" clId="{EF542FD5-15DA-4E4F-8F7B-F5C9A8C2CA20}" dt="2022-11-18T20:56:58.836" v="1087" actId="1076"/>
          <ac:spMkLst>
            <pc:docMk/>
            <pc:sldMk cId="2077502572" sldId="260"/>
            <ac:spMk id="12" creationId="{7C206495-FB95-9E54-02BB-60CADF287A0A}"/>
          </ac:spMkLst>
        </pc:spChg>
        <pc:spChg chg="mod">
          <ac:chgData name="Mohammad El Kadri (Student)" userId="d3cd80d6-405a-46d9-955f-3d3d39f5fd45" providerId="ADAL" clId="{EF542FD5-15DA-4E4F-8F7B-F5C9A8C2CA20}" dt="2022-11-18T20:57:19.316" v="1092" actId="1076"/>
          <ac:spMkLst>
            <pc:docMk/>
            <pc:sldMk cId="2077502572" sldId="260"/>
            <ac:spMk id="13" creationId="{A497F0D2-2B7B-789D-3642-DA84E1566983}"/>
          </ac:spMkLst>
        </pc:spChg>
        <pc:picChg chg="mod">
          <ac:chgData name="Mohammad El Kadri (Student)" userId="d3cd80d6-405a-46d9-955f-3d3d39f5fd45" providerId="ADAL" clId="{EF542FD5-15DA-4E4F-8F7B-F5C9A8C2CA20}" dt="2022-11-18T20:57:01.445" v="1088" actId="1076"/>
          <ac:picMkLst>
            <pc:docMk/>
            <pc:sldMk cId="2077502572" sldId="260"/>
            <ac:picMk id="5" creationId="{73BEE102-C669-CA39-2E6C-3DD1848B3F47}"/>
          </ac:picMkLst>
        </pc:picChg>
        <pc:picChg chg="mod">
          <ac:chgData name="Mohammad El Kadri (Student)" userId="d3cd80d6-405a-46d9-955f-3d3d39f5fd45" providerId="ADAL" clId="{EF542FD5-15DA-4E4F-8F7B-F5C9A8C2CA20}" dt="2022-11-18T20:57:12.540" v="1090" actId="1076"/>
          <ac:picMkLst>
            <pc:docMk/>
            <pc:sldMk cId="2077502572" sldId="260"/>
            <ac:picMk id="7" creationId="{AF3FD1D8-13C7-DD23-1EE7-A620EF8CCCF8}"/>
          </ac:picMkLst>
        </pc:picChg>
        <pc:picChg chg="mod">
          <ac:chgData name="Mohammad El Kadri (Student)" userId="d3cd80d6-405a-46d9-955f-3d3d39f5fd45" providerId="ADAL" clId="{EF542FD5-15DA-4E4F-8F7B-F5C9A8C2CA20}" dt="2022-11-18T20:57:10.245" v="1089" actId="1076"/>
          <ac:picMkLst>
            <pc:docMk/>
            <pc:sldMk cId="2077502572" sldId="260"/>
            <ac:picMk id="9" creationId="{9AAD9EFF-822D-2E56-4EA8-826DDD31BCF5}"/>
          </ac:picMkLst>
        </pc:picChg>
      </pc:sldChg>
      <pc:sldChg chg="addSp delSp modSp mod">
        <pc:chgData name="Mohammad El Kadri (Student)" userId="d3cd80d6-405a-46d9-955f-3d3d39f5fd45" providerId="ADAL" clId="{EF542FD5-15DA-4E4F-8F7B-F5C9A8C2CA20}" dt="2022-11-18T20:58:00.957" v="1094" actId="1076"/>
        <pc:sldMkLst>
          <pc:docMk/>
          <pc:sldMk cId="628626233" sldId="261"/>
        </pc:sldMkLst>
        <pc:spChg chg="mod">
          <ac:chgData name="Mohammad El Kadri (Student)" userId="d3cd80d6-405a-46d9-955f-3d3d39f5fd45" providerId="ADAL" clId="{EF542FD5-15DA-4E4F-8F7B-F5C9A8C2CA20}" dt="2022-11-18T19:23:51.736" v="11" actId="1076"/>
          <ac:spMkLst>
            <pc:docMk/>
            <pc:sldMk cId="628626233" sldId="261"/>
            <ac:spMk id="2" creationId="{A314BA91-107B-7AA8-FAD4-3F1AD1DE84BF}"/>
          </ac:spMkLst>
        </pc:spChg>
        <pc:spChg chg="add del mod">
          <ac:chgData name="Mohammad El Kadri (Student)" userId="d3cd80d6-405a-46d9-955f-3d3d39f5fd45" providerId="ADAL" clId="{EF542FD5-15DA-4E4F-8F7B-F5C9A8C2CA20}" dt="2022-11-18T19:23:35.650" v="10" actId="21"/>
          <ac:spMkLst>
            <pc:docMk/>
            <pc:sldMk cId="628626233" sldId="261"/>
            <ac:spMk id="9" creationId="{F2CE5A92-6DDA-3ECA-8507-593D1B9877B2}"/>
          </ac:spMkLst>
        </pc:spChg>
        <pc:spChg chg="add mod">
          <ac:chgData name="Mohammad El Kadri (Student)" userId="d3cd80d6-405a-46d9-955f-3d3d39f5fd45" providerId="ADAL" clId="{EF542FD5-15DA-4E4F-8F7B-F5C9A8C2CA20}" dt="2022-11-18T19:30:02.032" v="249" actId="1076"/>
          <ac:spMkLst>
            <pc:docMk/>
            <pc:sldMk cId="628626233" sldId="261"/>
            <ac:spMk id="10" creationId="{2A28F722-6420-BD33-877D-22693C698C69}"/>
          </ac:spMkLst>
        </pc:spChg>
        <pc:spChg chg="add mod">
          <ac:chgData name="Mohammad El Kadri (Student)" userId="d3cd80d6-405a-46d9-955f-3d3d39f5fd45" providerId="ADAL" clId="{EF542FD5-15DA-4E4F-8F7B-F5C9A8C2CA20}" dt="2022-11-18T20:58:00.957" v="1094" actId="1076"/>
          <ac:spMkLst>
            <pc:docMk/>
            <pc:sldMk cId="628626233" sldId="261"/>
            <ac:spMk id="11" creationId="{00F2955A-B891-9B90-F7F8-D7D47E0CE8D1}"/>
          </ac:spMkLst>
        </pc:spChg>
        <pc:picChg chg="mod">
          <ac:chgData name="Mohammad El Kadri (Student)" userId="d3cd80d6-405a-46d9-955f-3d3d39f5fd45" providerId="ADAL" clId="{EF542FD5-15DA-4E4F-8F7B-F5C9A8C2CA20}" dt="2022-11-18T19:23:59.488" v="13" actId="1076"/>
          <ac:picMkLst>
            <pc:docMk/>
            <pc:sldMk cId="628626233" sldId="261"/>
            <ac:picMk id="5" creationId="{EE10AC17-15EB-0BA0-7917-8693C3AA9A7E}"/>
          </ac:picMkLst>
        </pc:picChg>
        <pc:picChg chg="mod">
          <ac:chgData name="Mohammad El Kadri (Student)" userId="d3cd80d6-405a-46d9-955f-3d3d39f5fd45" providerId="ADAL" clId="{EF542FD5-15DA-4E4F-8F7B-F5C9A8C2CA20}" dt="2022-11-18T19:29:57.680" v="248" actId="1076"/>
          <ac:picMkLst>
            <pc:docMk/>
            <pc:sldMk cId="628626233" sldId="261"/>
            <ac:picMk id="7" creationId="{CE100FA5-FF7B-88D7-F26E-26933576B839}"/>
          </ac:picMkLst>
        </pc:picChg>
        <pc:picChg chg="mod">
          <ac:chgData name="Mohammad El Kadri (Student)" userId="d3cd80d6-405a-46d9-955f-3d3d39f5fd45" providerId="ADAL" clId="{EF542FD5-15DA-4E4F-8F7B-F5C9A8C2CA20}" dt="2022-11-18T19:26:21.392" v="150" actId="1076"/>
          <ac:picMkLst>
            <pc:docMk/>
            <pc:sldMk cId="628626233" sldId="261"/>
            <ac:picMk id="8" creationId="{1675259E-0245-1BF5-7683-14567D211D78}"/>
          </ac:picMkLst>
        </pc:picChg>
      </pc:sldChg>
      <pc:sldChg chg="addSp delSp modSp mod">
        <pc:chgData name="Mohammad El Kadri (Student)" userId="d3cd80d6-405a-46d9-955f-3d3d39f5fd45" providerId="ADAL" clId="{EF542FD5-15DA-4E4F-8F7B-F5C9A8C2CA20}" dt="2022-11-18T20:58:08.629" v="1095" actId="1076"/>
        <pc:sldMkLst>
          <pc:docMk/>
          <pc:sldMk cId="2511380035" sldId="262"/>
        </pc:sldMkLst>
        <pc:spChg chg="mod">
          <ac:chgData name="Mohammad El Kadri (Student)" userId="d3cd80d6-405a-46d9-955f-3d3d39f5fd45" providerId="ADAL" clId="{EF542FD5-15DA-4E4F-8F7B-F5C9A8C2CA20}" dt="2022-11-18T19:26:56.576" v="157" actId="1076"/>
          <ac:spMkLst>
            <pc:docMk/>
            <pc:sldMk cId="2511380035" sldId="262"/>
            <ac:spMk id="2" creationId="{683C59DF-3058-BD86-A965-DAEB79529A6E}"/>
          </ac:spMkLst>
        </pc:spChg>
        <pc:spChg chg="add mod">
          <ac:chgData name="Mohammad El Kadri (Student)" userId="d3cd80d6-405a-46d9-955f-3d3d39f5fd45" providerId="ADAL" clId="{EF542FD5-15DA-4E4F-8F7B-F5C9A8C2CA20}" dt="2022-11-18T19:29:43.057" v="243" actId="1076"/>
          <ac:spMkLst>
            <pc:docMk/>
            <pc:sldMk cId="2511380035" sldId="262"/>
            <ac:spMk id="9" creationId="{7F58A753-0117-3445-531D-71F0E5685ADB}"/>
          </ac:spMkLst>
        </pc:spChg>
        <pc:picChg chg="mod">
          <ac:chgData name="Mohammad El Kadri (Student)" userId="d3cd80d6-405a-46d9-955f-3d3d39f5fd45" providerId="ADAL" clId="{EF542FD5-15DA-4E4F-8F7B-F5C9A8C2CA20}" dt="2022-11-18T19:29:49.200" v="246" actId="1076"/>
          <ac:picMkLst>
            <pc:docMk/>
            <pc:sldMk cId="2511380035" sldId="262"/>
            <ac:picMk id="4" creationId="{D24814EB-EC3C-4EF9-BEB3-5FE7C549AA62}"/>
          </ac:picMkLst>
        </pc:picChg>
        <pc:picChg chg="mod">
          <ac:chgData name="Mohammad El Kadri (Student)" userId="d3cd80d6-405a-46d9-955f-3d3d39f5fd45" providerId="ADAL" clId="{EF542FD5-15DA-4E4F-8F7B-F5C9A8C2CA20}" dt="2022-11-18T19:29:51.385" v="247" actId="1076"/>
          <ac:picMkLst>
            <pc:docMk/>
            <pc:sldMk cId="2511380035" sldId="262"/>
            <ac:picMk id="5" creationId="{24779A12-E1D0-EFE1-A67E-8F667675A570}"/>
          </ac:picMkLst>
        </pc:picChg>
        <pc:picChg chg="mod">
          <ac:chgData name="Mohammad El Kadri (Student)" userId="d3cd80d6-405a-46d9-955f-3d3d39f5fd45" providerId="ADAL" clId="{EF542FD5-15DA-4E4F-8F7B-F5C9A8C2CA20}" dt="2022-11-18T20:58:08.629" v="1095" actId="1076"/>
          <ac:picMkLst>
            <pc:docMk/>
            <pc:sldMk cId="2511380035" sldId="262"/>
            <ac:picMk id="7" creationId="{84937993-4490-79DC-757E-61904D8F5940}"/>
          </ac:picMkLst>
        </pc:picChg>
        <pc:picChg chg="del mod">
          <ac:chgData name="Mohammad El Kadri (Student)" userId="d3cd80d6-405a-46d9-955f-3d3d39f5fd45" providerId="ADAL" clId="{EF542FD5-15DA-4E4F-8F7B-F5C9A8C2CA20}" dt="2022-11-18T19:27:24.092" v="161" actId="21"/>
          <ac:picMkLst>
            <pc:docMk/>
            <pc:sldMk cId="2511380035" sldId="262"/>
            <ac:picMk id="8" creationId="{19B0B39D-04E4-D1E0-C6FC-A2FDE0B71014}"/>
          </ac:picMkLst>
        </pc:picChg>
      </pc:sldChg>
      <pc:sldChg chg="addSp delSp modSp mod">
        <pc:chgData name="Mohammad El Kadri (Student)" userId="d3cd80d6-405a-46d9-955f-3d3d39f5fd45" providerId="ADAL" clId="{EF542FD5-15DA-4E4F-8F7B-F5C9A8C2CA20}" dt="2022-11-18T19:31:04.649" v="267" actId="1076"/>
        <pc:sldMkLst>
          <pc:docMk/>
          <pc:sldMk cId="2166512046" sldId="263"/>
        </pc:sldMkLst>
        <pc:spChg chg="mod">
          <ac:chgData name="Mohammad El Kadri (Student)" userId="d3cd80d6-405a-46d9-955f-3d3d39f5fd45" providerId="ADAL" clId="{EF542FD5-15DA-4E4F-8F7B-F5C9A8C2CA20}" dt="2022-11-18T19:30:25.593" v="251" actId="1076"/>
          <ac:spMkLst>
            <pc:docMk/>
            <pc:sldMk cId="2166512046" sldId="263"/>
            <ac:spMk id="2" creationId="{1CC11E88-EDC8-F702-78CC-3E919F154789}"/>
          </ac:spMkLst>
        </pc:spChg>
        <pc:spChg chg="add mod">
          <ac:chgData name="Mohammad El Kadri (Student)" userId="d3cd80d6-405a-46d9-955f-3d3d39f5fd45" providerId="ADAL" clId="{EF542FD5-15DA-4E4F-8F7B-F5C9A8C2CA20}" dt="2022-11-18T19:31:01.817" v="266" actId="1076"/>
          <ac:spMkLst>
            <pc:docMk/>
            <pc:sldMk cId="2166512046" sldId="263"/>
            <ac:spMk id="10" creationId="{A9677234-AB47-F4C8-9A87-2A76D753D909}"/>
          </ac:spMkLst>
        </pc:spChg>
        <pc:picChg chg="mod">
          <ac:chgData name="Mohammad El Kadri (Student)" userId="d3cd80d6-405a-46d9-955f-3d3d39f5fd45" providerId="ADAL" clId="{EF542FD5-15DA-4E4F-8F7B-F5C9A8C2CA20}" dt="2022-11-18T19:30:22.425" v="250" actId="1076"/>
          <ac:picMkLst>
            <pc:docMk/>
            <pc:sldMk cId="2166512046" sldId="263"/>
            <ac:picMk id="4" creationId="{ADA4915D-F433-E7CB-B2BA-508715A579E2}"/>
          </ac:picMkLst>
        </pc:picChg>
        <pc:picChg chg="mod">
          <ac:chgData name="Mohammad El Kadri (Student)" userId="d3cd80d6-405a-46d9-955f-3d3d39f5fd45" providerId="ADAL" clId="{EF542FD5-15DA-4E4F-8F7B-F5C9A8C2CA20}" dt="2022-11-18T19:30:26.847" v="252" actId="1076"/>
          <ac:picMkLst>
            <pc:docMk/>
            <pc:sldMk cId="2166512046" sldId="263"/>
            <ac:picMk id="5" creationId="{21C582D0-D23D-61E2-1BDE-D79288BC54DE}"/>
          </ac:picMkLst>
        </pc:picChg>
        <pc:picChg chg="mod">
          <ac:chgData name="Mohammad El Kadri (Student)" userId="d3cd80d6-405a-46d9-955f-3d3d39f5fd45" providerId="ADAL" clId="{EF542FD5-15DA-4E4F-8F7B-F5C9A8C2CA20}" dt="2022-11-18T19:31:04.649" v="267" actId="1076"/>
          <ac:picMkLst>
            <pc:docMk/>
            <pc:sldMk cId="2166512046" sldId="263"/>
            <ac:picMk id="7" creationId="{30BD5FC6-F2A7-CF95-5CE3-336EAC9A7669}"/>
          </ac:picMkLst>
        </pc:picChg>
        <pc:picChg chg="del">
          <ac:chgData name="Mohammad El Kadri (Student)" userId="d3cd80d6-405a-46d9-955f-3d3d39f5fd45" providerId="ADAL" clId="{EF542FD5-15DA-4E4F-8F7B-F5C9A8C2CA20}" dt="2022-11-18T19:27:35.090" v="163" actId="21"/>
          <ac:picMkLst>
            <pc:docMk/>
            <pc:sldMk cId="2166512046" sldId="263"/>
            <ac:picMk id="9" creationId="{4D64199A-898C-0FB9-E568-2FC9D7B826BF}"/>
          </ac:picMkLst>
        </pc:picChg>
      </pc:sldChg>
      <pc:sldChg chg="addSp delSp modSp mod">
        <pc:chgData name="Mohammad El Kadri (Student)" userId="d3cd80d6-405a-46d9-955f-3d3d39f5fd45" providerId="ADAL" clId="{EF542FD5-15DA-4E4F-8F7B-F5C9A8C2CA20}" dt="2022-11-18T20:43:23.373" v="877" actId="1076"/>
        <pc:sldMkLst>
          <pc:docMk/>
          <pc:sldMk cId="1755436904" sldId="264"/>
        </pc:sldMkLst>
        <pc:spChg chg="mod">
          <ac:chgData name="Mohammad El Kadri (Student)" userId="d3cd80d6-405a-46d9-955f-3d3d39f5fd45" providerId="ADAL" clId="{EF542FD5-15DA-4E4F-8F7B-F5C9A8C2CA20}" dt="2022-11-18T19:31:18.464" v="269" actId="1076"/>
          <ac:spMkLst>
            <pc:docMk/>
            <pc:sldMk cId="1755436904" sldId="264"/>
            <ac:spMk id="2" creationId="{E3B6A610-6D84-36E4-7167-FDA4FF8C9084}"/>
          </ac:spMkLst>
        </pc:spChg>
        <pc:spChg chg="add mod">
          <ac:chgData name="Mohammad El Kadri (Student)" userId="d3cd80d6-405a-46d9-955f-3d3d39f5fd45" providerId="ADAL" clId="{EF542FD5-15DA-4E4F-8F7B-F5C9A8C2CA20}" dt="2022-11-18T20:43:23.373" v="877" actId="1076"/>
          <ac:spMkLst>
            <pc:docMk/>
            <pc:sldMk cId="1755436904" sldId="264"/>
            <ac:spMk id="15" creationId="{3A91DFCB-8086-29D8-BECC-D9ED38BFAAFE}"/>
          </ac:spMkLst>
        </pc:spChg>
        <pc:picChg chg="mod">
          <ac:chgData name="Mohammad El Kadri (Student)" userId="d3cd80d6-405a-46d9-955f-3d3d39f5fd45" providerId="ADAL" clId="{EF542FD5-15DA-4E4F-8F7B-F5C9A8C2CA20}" dt="2022-11-18T19:31:19.729" v="270" actId="1076"/>
          <ac:picMkLst>
            <pc:docMk/>
            <pc:sldMk cId="1755436904" sldId="264"/>
            <ac:picMk id="4" creationId="{D1343F76-C8E5-FBA6-852D-EAC5823D3D23}"/>
          </ac:picMkLst>
        </pc:picChg>
        <pc:picChg chg="mod">
          <ac:chgData name="Mohammad El Kadri (Student)" userId="d3cd80d6-405a-46d9-955f-3d3d39f5fd45" providerId="ADAL" clId="{EF542FD5-15DA-4E4F-8F7B-F5C9A8C2CA20}" dt="2022-11-18T19:31:22.136" v="271" actId="1076"/>
          <ac:picMkLst>
            <pc:docMk/>
            <pc:sldMk cId="1755436904" sldId="264"/>
            <ac:picMk id="5" creationId="{8FB79A32-6B55-C5D0-82CE-701D321B6C98}"/>
          </ac:picMkLst>
        </pc:picChg>
        <pc:picChg chg="del">
          <ac:chgData name="Mohammad El Kadri (Student)" userId="d3cd80d6-405a-46d9-955f-3d3d39f5fd45" providerId="ADAL" clId="{EF542FD5-15DA-4E4F-8F7B-F5C9A8C2CA20}" dt="2022-11-18T19:27:40.608" v="164" actId="21"/>
          <ac:picMkLst>
            <pc:docMk/>
            <pc:sldMk cId="1755436904" sldId="264"/>
            <ac:picMk id="6" creationId="{356FD481-B236-5958-9989-ACD4DC98A270}"/>
          </ac:picMkLst>
        </pc:picChg>
        <pc:picChg chg="add del mod">
          <ac:chgData name="Mohammad El Kadri (Student)" userId="d3cd80d6-405a-46d9-955f-3d3d39f5fd45" providerId="ADAL" clId="{EF542FD5-15DA-4E4F-8F7B-F5C9A8C2CA20}" dt="2022-11-18T19:34:39.620" v="274" actId="21"/>
          <ac:picMkLst>
            <pc:docMk/>
            <pc:sldMk cId="1755436904" sldId="264"/>
            <ac:picMk id="8" creationId="{65DEF739-D351-7817-A8BF-FEE9920B4B94}"/>
          </ac:picMkLst>
        </pc:picChg>
        <pc:picChg chg="add del mod">
          <ac:chgData name="Mohammad El Kadri (Student)" userId="d3cd80d6-405a-46d9-955f-3d3d39f5fd45" providerId="ADAL" clId="{EF542FD5-15DA-4E4F-8F7B-F5C9A8C2CA20}" dt="2022-11-18T19:34:55.327" v="279" actId="21"/>
          <ac:picMkLst>
            <pc:docMk/>
            <pc:sldMk cId="1755436904" sldId="264"/>
            <ac:picMk id="10" creationId="{93F854D7-9638-3377-42D9-66C09D2D7937}"/>
          </ac:picMkLst>
        </pc:picChg>
        <pc:picChg chg="add del mod">
          <ac:chgData name="Mohammad El Kadri (Student)" userId="d3cd80d6-405a-46d9-955f-3d3d39f5fd45" providerId="ADAL" clId="{EF542FD5-15DA-4E4F-8F7B-F5C9A8C2CA20}" dt="2022-11-18T20:35:42.749" v="809" actId="21"/>
          <ac:picMkLst>
            <pc:docMk/>
            <pc:sldMk cId="1755436904" sldId="264"/>
            <ac:picMk id="12" creationId="{5E4F4BD8-B415-9A68-C97B-02690AC9E247}"/>
          </ac:picMkLst>
        </pc:picChg>
        <pc:picChg chg="add mod">
          <ac:chgData name="Mohammad El Kadri (Student)" userId="d3cd80d6-405a-46d9-955f-3d3d39f5fd45" providerId="ADAL" clId="{EF542FD5-15DA-4E4F-8F7B-F5C9A8C2CA20}" dt="2022-11-18T20:42:52.878" v="864" actId="1076"/>
          <ac:picMkLst>
            <pc:docMk/>
            <pc:sldMk cId="1755436904" sldId="264"/>
            <ac:picMk id="14" creationId="{DA54D1E8-40E3-732E-8DE6-393AF7DA3D62}"/>
          </ac:picMkLst>
        </pc:picChg>
      </pc:sldChg>
      <pc:sldChg chg="addSp modSp new mod setBg setClrOvrMap">
        <pc:chgData name="Mohammad El Kadri (Student)" userId="d3cd80d6-405a-46d9-955f-3d3d39f5fd45" providerId="ADAL" clId="{EF542FD5-15DA-4E4F-8F7B-F5C9A8C2CA20}" dt="2022-11-18T21:15:37.206" v="1478" actId="26606"/>
        <pc:sldMkLst>
          <pc:docMk/>
          <pc:sldMk cId="2020421934" sldId="265"/>
        </pc:sldMkLst>
        <pc:spChg chg="mod">
          <ac:chgData name="Mohammad El Kadri (Student)" userId="d3cd80d6-405a-46d9-955f-3d3d39f5fd45" providerId="ADAL" clId="{EF542FD5-15DA-4E4F-8F7B-F5C9A8C2CA20}" dt="2022-11-18T21:15:37.206" v="1478" actId="26606"/>
          <ac:spMkLst>
            <pc:docMk/>
            <pc:sldMk cId="2020421934" sldId="265"/>
            <ac:spMk id="2" creationId="{60F2499F-3953-73A1-94F3-3E2CC99D9EBC}"/>
          </ac:spMkLst>
        </pc:spChg>
        <pc:spChg chg="mod">
          <ac:chgData name="Mohammad El Kadri (Student)" userId="d3cd80d6-405a-46d9-955f-3d3d39f5fd45" providerId="ADAL" clId="{EF542FD5-15DA-4E4F-8F7B-F5C9A8C2CA20}" dt="2022-11-18T21:15:37.206" v="1478" actId="26606"/>
          <ac:spMkLst>
            <pc:docMk/>
            <pc:sldMk cId="2020421934" sldId="265"/>
            <ac:spMk id="3" creationId="{4096D2C8-6834-79A6-DDAB-CAF96B1DDCAA}"/>
          </ac:spMkLst>
        </pc:spChg>
        <pc:spChg chg="add">
          <ac:chgData name="Mohammad El Kadri (Student)" userId="d3cd80d6-405a-46d9-955f-3d3d39f5fd45" providerId="ADAL" clId="{EF542FD5-15DA-4E4F-8F7B-F5C9A8C2CA20}" dt="2022-11-18T21:15:37.206" v="1478" actId="26606"/>
          <ac:spMkLst>
            <pc:docMk/>
            <pc:sldMk cId="2020421934" sldId="265"/>
            <ac:spMk id="8" creationId="{EA67B5B4-3A24-436E-B663-1B2EBFF8A0CD}"/>
          </ac:spMkLst>
        </pc:spChg>
        <pc:spChg chg="add">
          <ac:chgData name="Mohammad El Kadri (Student)" userId="d3cd80d6-405a-46d9-955f-3d3d39f5fd45" providerId="ADAL" clId="{EF542FD5-15DA-4E4F-8F7B-F5C9A8C2CA20}" dt="2022-11-18T21:15:37.206" v="1478" actId="26606"/>
          <ac:spMkLst>
            <pc:docMk/>
            <pc:sldMk cId="2020421934" sldId="265"/>
            <ac:spMk id="10" creationId="{987FDF89-C993-41F4-A1B8-DBAFF16008A9}"/>
          </ac:spMkLst>
        </pc:spChg>
        <pc:spChg chg="add">
          <ac:chgData name="Mohammad El Kadri (Student)" userId="d3cd80d6-405a-46d9-955f-3d3d39f5fd45" providerId="ADAL" clId="{EF542FD5-15DA-4E4F-8F7B-F5C9A8C2CA20}" dt="2022-11-18T21:15:37.206" v="1478" actId="26606"/>
          <ac:spMkLst>
            <pc:docMk/>
            <pc:sldMk cId="2020421934" sldId="265"/>
            <ac:spMk id="12" creationId="{64E585EA-75FD-4025-8270-F66A58A15CDA}"/>
          </ac:spMkLst>
        </pc:spChg>
      </pc:sldChg>
      <pc:sldChg chg="addSp delSp modSp new mod">
        <pc:chgData name="Mohammad El Kadri (Student)" userId="d3cd80d6-405a-46d9-955f-3d3d39f5fd45" providerId="ADAL" clId="{EF542FD5-15DA-4E4F-8F7B-F5C9A8C2CA20}" dt="2022-11-18T20:49:08.012" v="1045" actId="1076"/>
        <pc:sldMkLst>
          <pc:docMk/>
          <pc:sldMk cId="3340483065" sldId="266"/>
        </pc:sldMkLst>
        <pc:spChg chg="mod">
          <ac:chgData name="Mohammad El Kadri (Student)" userId="d3cd80d6-405a-46d9-955f-3d3d39f5fd45" providerId="ADAL" clId="{EF542FD5-15DA-4E4F-8F7B-F5C9A8C2CA20}" dt="2022-11-18T20:47:19.045" v="996" actId="1076"/>
          <ac:spMkLst>
            <pc:docMk/>
            <pc:sldMk cId="3340483065" sldId="266"/>
            <ac:spMk id="2" creationId="{2083B191-154E-9A09-15B3-9CACA05058E9}"/>
          </ac:spMkLst>
        </pc:spChg>
        <pc:spChg chg="del">
          <ac:chgData name="Mohammad El Kadri (Student)" userId="d3cd80d6-405a-46d9-955f-3d3d39f5fd45" providerId="ADAL" clId="{EF542FD5-15DA-4E4F-8F7B-F5C9A8C2CA20}" dt="2022-11-18T20:35:46.532" v="810"/>
          <ac:spMkLst>
            <pc:docMk/>
            <pc:sldMk cId="3340483065" sldId="266"/>
            <ac:spMk id="3" creationId="{CD77FA32-B3A3-4CB3-A1E0-0989EFD704B7}"/>
          </ac:spMkLst>
        </pc:spChg>
        <pc:spChg chg="add del mod">
          <ac:chgData name="Mohammad El Kadri (Student)" userId="d3cd80d6-405a-46d9-955f-3d3d39f5fd45" providerId="ADAL" clId="{EF542FD5-15DA-4E4F-8F7B-F5C9A8C2CA20}" dt="2022-11-18T20:44:21.591" v="878" actId="21"/>
          <ac:spMkLst>
            <pc:docMk/>
            <pc:sldMk cId="3340483065" sldId="266"/>
            <ac:spMk id="14" creationId="{34EF9275-3888-54A0-23D6-CB19250E34D7}"/>
          </ac:spMkLst>
        </pc:spChg>
        <pc:spChg chg="add mod">
          <ac:chgData name="Mohammad El Kadri (Student)" userId="d3cd80d6-405a-46d9-955f-3d3d39f5fd45" providerId="ADAL" clId="{EF542FD5-15DA-4E4F-8F7B-F5C9A8C2CA20}" dt="2022-11-18T20:46:39.869" v="989" actId="1076"/>
          <ac:spMkLst>
            <pc:docMk/>
            <pc:sldMk cId="3340483065" sldId="266"/>
            <ac:spMk id="15" creationId="{D26F27A7-177B-1744-8C86-FB3C3F680AE8}"/>
          </ac:spMkLst>
        </pc:spChg>
        <pc:spChg chg="add mod">
          <ac:chgData name="Mohammad El Kadri (Student)" userId="d3cd80d6-405a-46d9-955f-3d3d39f5fd45" providerId="ADAL" clId="{EF542FD5-15DA-4E4F-8F7B-F5C9A8C2CA20}" dt="2022-11-18T20:46:33.861" v="988" actId="1076"/>
          <ac:spMkLst>
            <pc:docMk/>
            <pc:sldMk cId="3340483065" sldId="266"/>
            <ac:spMk id="16" creationId="{69E2157E-24D2-1C70-551B-41FB20B6E239}"/>
          </ac:spMkLst>
        </pc:spChg>
        <pc:spChg chg="add del mod">
          <ac:chgData name="Mohammad El Kadri (Student)" userId="d3cd80d6-405a-46d9-955f-3d3d39f5fd45" providerId="ADAL" clId="{EF542FD5-15DA-4E4F-8F7B-F5C9A8C2CA20}" dt="2022-11-18T20:47:16.090" v="995"/>
          <ac:spMkLst>
            <pc:docMk/>
            <pc:sldMk cId="3340483065" sldId="266"/>
            <ac:spMk id="17" creationId="{3EBA5CB5-0677-CD70-ADB7-DCB3366048CC}"/>
          </ac:spMkLst>
        </pc:spChg>
        <pc:spChg chg="add del mod">
          <ac:chgData name="Mohammad El Kadri (Student)" userId="d3cd80d6-405a-46d9-955f-3d3d39f5fd45" providerId="ADAL" clId="{EF542FD5-15DA-4E4F-8F7B-F5C9A8C2CA20}" dt="2022-11-18T20:47:14.869" v="993" actId="767"/>
          <ac:spMkLst>
            <pc:docMk/>
            <pc:sldMk cId="3340483065" sldId="266"/>
            <ac:spMk id="18" creationId="{BA6DC2BD-D2BC-46E2-01C6-C133E6371EFC}"/>
          </ac:spMkLst>
        </pc:spChg>
        <pc:spChg chg="add mod">
          <ac:chgData name="Mohammad El Kadri (Student)" userId="d3cd80d6-405a-46d9-955f-3d3d39f5fd45" providerId="ADAL" clId="{EF542FD5-15DA-4E4F-8F7B-F5C9A8C2CA20}" dt="2022-11-18T20:49:00.661" v="1043" actId="1076"/>
          <ac:spMkLst>
            <pc:docMk/>
            <pc:sldMk cId="3340483065" sldId="266"/>
            <ac:spMk id="19" creationId="{7E18F602-ECB6-0E50-75F1-FE1462CF0B2B}"/>
          </ac:spMkLst>
        </pc:spChg>
        <pc:spChg chg="add mod">
          <ac:chgData name="Mohammad El Kadri (Student)" userId="d3cd80d6-405a-46d9-955f-3d3d39f5fd45" providerId="ADAL" clId="{EF542FD5-15DA-4E4F-8F7B-F5C9A8C2CA20}" dt="2022-11-18T20:49:08.012" v="1045" actId="1076"/>
          <ac:spMkLst>
            <pc:docMk/>
            <pc:sldMk cId="3340483065" sldId="266"/>
            <ac:spMk id="20" creationId="{E391C513-A1F1-C5D8-BAD9-0BA59CC8387F}"/>
          </ac:spMkLst>
        </pc:spChg>
        <pc:picChg chg="add del mod">
          <ac:chgData name="Mohammad El Kadri (Student)" userId="d3cd80d6-405a-46d9-955f-3d3d39f5fd45" providerId="ADAL" clId="{EF542FD5-15DA-4E4F-8F7B-F5C9A8C2CA20}" dt="2022-11-18T20:38:10.809" v="856" actId="21"/>
          <ac:picMkLst>
            <pc:docMk/>
            <pc:sldMk cId="3340483065" sldId="266"/>
            <ac:picMk id="4" creationId="{D33BB4BE-864A-DC7B-731C-0F0A040D510E}"/>
          </ac:picMkLst>
        </pc:picChg>
        <pc:picChg chg="add mod">
          <ac:chgData name="Mohammad El Kadri (Student)" userId="d3cd80d6-405a-46d9-955f-3d3d39f5fd45" providerId="ADAL" clId="{EF542FD5-15DA-4E4F-8F7B-F5C9A8C2CA20}" dt="2022-11-18T20:44:32.182" v="883" actId="1076"/>
          <ac:picMkLst>
            <pc:docMk/>
            <pc:sldMk cId="3340483065" sldId="266"/>
            <ac:picMk id="6" creationId="{0DE990AD-08D2-229A-3A31-0EC5774072F5}"/>
          </ac:picMkLst>
        </pc:picChg>
        <pc:picChg chg="add mod">
          <ac:chgData name="Mohammad El Kadri (Student)" userId="d3cd80d6-405a-46d9-955f-3d3d39f5fd45" providerId="ADAL" clId="{EF542FD5-15DA-4E4F-8F7B-F5C9A8C2CA20}" dt="2022-11-18T20:44:24.701" v="880" actId="1076"/>
          <ac:picMkLst>
            <pc:docMk/>
            <pc:sldMk cId="3340483065" sldId="266"/>
            <ac:picMk id="8" creationId="{DB246624-4B11-E293-CF12-B5A00ABCF8B2}"/>
          </ac:picMkLst>
        </pc:picChg>
        <pc:picChg chg="add mod">
          <ac:chgData name="Mohammad El Kadri (Student)" userId="d3cd80d6-405a-46d9-955f-3d3d39f5fd45" providerId="ADAL" clId="{EF542FD5-15DA-4E4F-8F7B-F5C9A8C2CA20}" dt="2022-11-18T20:48:55.581" v="1042" actId="1076"/>
          <ac:picMkLst>
            <pc:docMk/>
            <pc:sldMk cId="3340483065" sldId="266"/>
            <ac:picMk id="10" creationId="{1AF5D6F4-CE59-3682-4DCF-B74DDBBE1222}"/>
          </ac:picMkLst>
        </pc:picChg>
        <pc:picChg chg="add mod">
          <ac:chgData name="Mohammad El Kadri (Student)" userId="d3cd80d6-405a-46d9-955f-3d3d39f5fd45" providerId="ADAL" clId="{EF542FD5-15DA-4E4F-8F7B-F5C9A8C2CA20}" dt="2022-11-18T20:49:04.548" v="1044" actId="1076"/>
          <ac:picMkLst>
            <pc:docMk/>
            <pc:sldMk cId="3340483065" sldId="266"/>
            <ac:picMk id="12" creationId="{EFC3897E-8555-B824-A275-2479EB9183FB}"/>
          </ac:picMkLst>
        </pc:picChg>
      </pc:sldChg>
      <pc:sldChg chg="addSp delSp modSp new mod">
        <pc:chgData name="Mohammad El Kadri (Student)" userId="d3cd80d6-405a-46d9-955f-3d3d39f5fd45" providerId="ADAL" clId="{EF542FD5-15DA-4E4F-8F7B-F5C9A8C2CA20}" dt="2022-11-18T21:11:18.420" v="1447" actId="1076"/>
        <pc:sldMkLst>
          <pc:docMk/>
          <pc:sldMk cId="2842509427" sldId="267"/>
        </pc:sldMkLst>
        <pc:spChg chg="mod">
          <ac:chgData name="Mohammad El Kadri (Student)" userId="d3cd80d6-405a-46d9-955f-3d3d39f5fd45" providerId="ADAL" clId="{EF542FD5-15DA-4E4F-8F7B-F5C9A8C2CA20}" dt="2022-11-18T21:00:13.452" v="1207" actId="1076"/>
          <ac:spMkLst>
            <pc:docMk/>
            <pc:sldMk cId="2842509427" sldId="267"/>
            <ac:spMk id="2" creationId="{7E6BEA7C-EACA-6748-1D84-986995A2D4AB}"/>
          </ac:spMkLst>
        </pc:spChg>
        <pc:spChg chg="del">
          <ac:chgData name="Mohammad El Kadri (Student)" userId="d3cd80d6-405a-46d9-955f-3d3d39f5fd45" providerId="ADAL" clId="{EF542FD5-15DA-4E4F-8F7B-F5C9A8C2CA20}" dt="2022-11-18T20:38:14.472" v="857"/>
          <ac:spMkLst>
            <pc:docMk/>
            <pc:sldMk cId="2842509427" sldId="267"/>
            <ac:spMk id="3" creationId="{FAA208BE-8793-00D9-9E90-761EC7D8CBB3}"/>
          </ac:spMkLst>
        </pc:spChg>
        <pc:spChg chg="add mod">
          <ac:chgData name="Mohammad El Kadri (Student)" userId="d3cd80d6-405a-46d9-955f-3d3d39f5fd45" providerId="ADAL" clId="{EF542FD5-15DA-4E4F-8F7B-F5C9A8C2CA20}" dt="2022-11-18T20:59:03.326" v="1114" actId="1076"/>
          <ac:spMkLst>
            <pc:docMk/>
            <pc:sldMk cId="2842509427" sldId="267"/>
            <ac:spMk id="9" creationId="{5EC59DCC-7564-979B-E880-22954126641D}"/>
          </ac:spMkLst>
        </pc:spChg>
        <pc:spChg chg="add mod">
          <ac:chgData name="Mohammad El Kadri (Student)" userId="d3cd80d6-405a-46d9-955f-3d3d39f5fd45" providerId="ADAL" clId="{EF542FD5-15DA-4E4F-8F7B-F5C9A8C2CA20}" dt="2022-11-18T21:11:18.420" v="1447" actId="1076"/>
          <ac:spMkLst>
            <pc:docMk/>
            <pc:sldMk cId="2842509427" sldId="267"/>
            <ac:spMk id="10" creationId="{C6DC4C96-259F-03A6-FB21-3A16D54AA586}"/>
          </ac:spMkLst>
        </pc:spChg>
        <pc:spChg chg="add mod">
          <ac:chgData name="Mohammad El Kadri (Student)" userId="d3cd80d6-405a-46d9-955f-3d3d39f5fd45" providerId="ADAL" clId="{EF542FD5-15DA-4E4F-8F7B-F5C9A8C2CA20}" dt="2022-11-18T21:07:07.284" v="1367" actId="1076"/>
          <ac:spMkLst>
            <pc:docMk/>
            <pc:sldMk cId="2842509427" sldId="267"/>
            <ac:spMk id="11" creationId="{EA52C36D-0491-6D5C-BCAF-6861F71C08EB}"/>
          </ac:spMkLst>
        </pc:spChg>
        <pc:picChg chg="add mod">
          <ac:chgData name="Mohammad El Kadri (Student)" userId="d3cd80d6-405a-46d9-955f-3d3d39f5fd45" providerId="ADAL" clId="{EF542FD5-15DA-4E4F-8F7B-F5C9A8C2CA20}" dt="2022-11-18T20:58:42.940" v="1103" actId="1076"/>
          <ac:picMkLst>
            <pc:docMk/>
            <pc:sldMk cId="2842509427" sldId="267"/>
            <ac:picMk id="4" creationId="{55CD1D7D-E88C-746B-B2FA-7A2C238D6020}"/>
          </ac:picMkLst>
        </pc:picChg>
        <pc:picChg chg="add mod">
          <ac:chgData name="Mohammad El Kadri (Student)" userId="d3cd80d6-405a-46d9-955f-3d3d39f5fd45" providerId="ADAL" clId="{EF542FD5-15DA-4E4F-8F7B-F5C9A8C2CA20}" dt="2022-11-18T20:58:40.485" v="1102" actId="1076"/>
          <ac:picMkLst>
            <pc:docMk/>
            <pc:sldMk cId="2842509427" sldId="267"/>
            <ac:picMk id="6" creationId="{EBAACAE6-5511-CE76-9867-4F871F975C38}"/>
          </ac:picMkLst>
        </pc:picChg>
        <pc:picChg chg="add mod">
          <ac:chgData name="Mohammad El Kadri (Student)" userId="d3cd80d6-405a-46d9-955f-3d3d39f5fd45" providerId="ADAL" clId="{EF542FD5-15DA-4E4F-8F7B-F5C9A8C2CA20}" dt="2022-11-18T21:07:04.412" v="1366" actId="1076"/>
          <ac:picMkLst>
            <pc:docMk/>
            <pc:sldMk cId="2842509427" sldId="267"/>
            <ac:picMk id="8" creationId="{D3F66B06-3C9A-B79D-3B02-5654131971BC}"/>
          </ac:picMkLst>
        </pc:picChg>
      </pc:sldChg>
      <pc:sldChg chg="addSp delSp modSp new mod setBg">
        <pc:chgData name="Mohammad El Kadri (Student)" userId="d3cd80d6-405a-46d9-955f-3d3d39f5fd45" providerId="ADAL" clId="{EF542FD5-15DA-4E4F-8F7B-F5C9A8C2CA20}" dt="2022-11-18T21:17:33.086" v="1487" actId="26606"/>
        <pc:sldMkLst>
          <pc:docMk/>
          <pc:sldMk cId="4176635542" sldId="268"/>
        </pc:sldMkLst>
        <pc:spChg chg="del">
          <ac:chgData name="Mohammad El Kadri (Student)" userId="d3cd80d6-405a-46d9-955f-3d3d39f5fd45" providerId="ADAL" clId="{EF542FD5-15DA-4E4F-8F7B-F5C9A8C2CA20}" dt="2022-11-18T21:16:03.205" v="1480" actId="21"/>
          <ac:spMkLst>
            <pc:docMk/>
            <pc:sldMk cId="4176635542" sldId="268"/>
            <ac:spMk id="2" creationId="{21170CF7-B787-B299-E292-607A666568F2}"/>
          </ac:spMkLst>
        </pc:spChg>
        <pc:spChg chg="del">
          <ac:chgData name="Mohammad El Kadri (Student)" userId="d3cd80d6-405a-46d9-955f-3d3d39f5fd45" providerId="ADAL" clId="{EF542FD5-15DA-4E4F-8F7B-F5C9A8C2CA20}" dt="2022-11-18T21:16:06.055" v="1481" actId="21"/>
          <ac:spMkLst>
            <pc:docMk/>
            <pc:sldMk cId="4176635542" sldId="268"/>
            <ac:spMk id="3" creationId="{AFEF40F9-B17A-191F-772C-0A034463D5E1}"/>
          </ac:spMkLst>
        </pc:spChg>
        <pc:spChg chg="add">
          <ac:chgData name="Mohammad El Kadri (Student)" userId="d3cd80d6-405a-46d9-955f-3d3d39f5fd45" providerId="ADAL" clId="{EF542FD5-15DA-4E4F-8F7B-F5C9A8C2CA20}" dt="2022-11-18T21:17:33.086" v="1487" actId="26606"/>
          <ac:spMkLst>
            <pc:docMk/>
            <pc:sldMk cId="4176635542" sldId="268"/>
            <ac:spMk id="10" creationId="{A169D286-F4D7-4C8B-A6BD-D05384C7F1D8}"/>
          </ac:spMkLst>
        </pc:spChg>
        <pc:spChg chg="add">
          <ac:chgData name="Mohammad El Kadri (Student)" userId="d3cd80d6-405a-46d9-955f-3d3d39f5fd45" providerId="ADAL" clId="{EF542FD5-15DA-4E4F-8F7B-F5C9A8C2CA20}" dt="2022-11-18T21:17:33.086" v="1487" actId="26606"/>
          <ac:spMkLst>
            <pc:docMk/>
            <pc:sldMk cId="4176635542" sldId="268"/>
            <ac:spMk id="12" creationId="{39E8235E-135E-4261-8F54-2B316E493C42}"/>
          </ac:spMkLst>
        </pc:spChg>
        <pc:spChg chg="add">
          <ac:chgData name="Mohammad El Kadri (Student)" userId="d3cd80d6-405a-46d9-955f-3d3d39f5fd45" providerId="ADAL" clId="{EF542FD5-15DA-4E4F-8F7B-F5C9A8C2CA20}" dt="2022-11-18T21:17:33.086" v="1487" actId="26606"/>
          <ac:spMkLst>
            <pc:docMk/>
            <pc:sldMk cId="4176635542" sldId="268"/>
            <ac:spMk id="14" creationId="{D4ED8EC3-4D57-4620-93CE-4E6661F09A3E}"/>
          </ac:spMkLst>
        </pc:spChg>
        <pc:spChg chg="add">
          <ac:chgData name="Mohammad El Kadri (Student)" userId="d3cd80d6-405a-46d9-955f-3d3d39f5fd45" providerId="ADAL" clId="{EF542FD5-15DA-4E4F-8F7B-F5C9A8C2CA20}" dt="2022-11-18T21:17:33.086" v="1487" actId="26606"/>
          <ac:spMkLst>
            <pc:docMk/>
            <pc:sldMk cId="4176635542" sldId="268"/>
            <ac:spMk id="16" creationId="{83BCB34A-2F40-4F41-8488-A134C1C155B7}"/>
          </ac:spMkLst>
        </pc:spChg>
        <pc:spChg chg="add">
          <ac:chgData name="Mohammad El Kadri (Student)" userId="d3cd80d6-405a-46d9-955f-3d3d39f5fd45" providerId="ADAL" clId="{EF542FD5-15DA-4E4F-8F7B-F5C9A8C2CA20}" dt="2022-11-18T21:17:33.086" v="1487" actId="26606"/>
          <ac:spMkLst>
            <pc:docMk/>
            <pc:sldMk cId="4176635542" sldId="268"/>
            <ac:spMk id="18" creationId="{F78382DC-4207-465E-B379-1E16448AA222}"/>
          </ac:spMkLst>
        </pc:spChg>
        <pc:picChg chg="add mod ord">
          <ac:chgData name="Mohammad El Kadri (Student)" userId="d3cd80d6-405a-46d9-955f-3d3d39f5fd45" providerId="ADAL" clId="{EF542FD5-15DA-4E4F-8F7B-F5C9A8C2CA20}" dt="2022-11-18T21:17:33.086" v="1487" actId="26606"/>
          <ac:picMkLst>
            <pc:docMk/>
            <pc:sldMk cId="4176635542" sldId="268"/>
            <ac:picMk id="4" creationId="{C3434C29-6353-8CE2-2CAC-B6F40C7F9E6A}"/>
          </ac:picMkLst>
        </pc:picChg>
        <pc:picChg chg="add mod">
          <ac:chgData name="Mohammad El Kadri (Student)" userId="d3cd80d6-405a-46d9-955f-3d3d39f5fd45" providerId="ADAL" clId="{EF542FD5-15DA-4E4F-8F7B-F5C9A8C2CA20}" dt="2022-11-18T21:17:33.086" v="1487" actId="26606"/>
          <ac:picMkLst>
            <pc:docMk/>
            <pc:sldMk cId="4176635542" sldId="268"/>
            <ac:picMk id="5" creationId="{25FC3A6E-0F4A-B7FD-C158-7307EF2147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E0EE-BFF1-96AA-78F5-60E4AA6B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1FB1A-F056-189D-42F6-C4D04A2B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6945-FEC7-7B2E-2F11-05C15A7A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0F33-C674-CF5B-96DE-464C60B0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B2D8-C9E0-AEFD-0DD2-881A79F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C481-3F5E-3B91-7542-24D6A1C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58B49-C418-93A9-3804-8E93EDC9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9B20-6E0A-F253-0ABF-A777AD5B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4C5D-4806-DFDF-A551-3B835D07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A0E8-EE83-18D8-FD82-F13790C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5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818CB-9AB8-CE6C-474D-53BF821DF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6E5C4-BC66-C9F4-19DF-BE3536CE3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F8C8-7B02-B95D-48CB-15241BAB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A20A-63D8-0ADF-BBA5-908CC676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DEB1-7C42-C20D-DC51-5EC87569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C45-7921-0605-AA47-9631A88C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D017-E53A-DD56-662F-49A24CC0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49B4-17CC-45EF-D4DA-75955572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592E-FD08-B6E4-CC1F-84A5FE98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477B-0CF1-224E-622E-81076BC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4520-B6CE-A608-FD58-6ADF0A63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EAEE-CB95-E396-05CA-494BFBBDA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BA5B-2EC3-FBC7-1B35-0B877C42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A53B-3906-9807-399A-6FF61755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534D-0520-C85B-2E25-CD10CE10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8C20-895E-272E-C757-494ED22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B9CF-D18A-DE11-8C24-4228AAC9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FCAA1-DD9D-AC64-4686-FEFAE0D96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AE8A6-15E0-24AA-7596-FC55FB6E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C697-4932-0E10-A0D7-2C82167B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16110-E36B-14DC-C7D2-56B85989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A646-25A7-0637-9380-CFD55997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21DE-DBAA-DD05-22CE-37613B62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A0D8-FD40-115D-3150-6C98B008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8FBF5-782C-0A39-4A7B-2A4326D0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109DF-1297-6B5C-361C-056404EC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6284F-08C5-D1E2-EA14-737C498E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AEF1A-5291-AB54-B64E-8EA8B62F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AA80-573D-D05F-99C5-FC819B54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6C1E-446D-A3DF-89CD-AF56312F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9C8BD-E9A4-03B7-FF9E-95E50A99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27DE-F34D-D612-9C00-5539E279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02E52-7EEF-F97E-F02A-F780AC0C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F1611-92EC-4C95-A3BA-CB6D6BFF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45339-2FE3-9D88-011F-C4A82F02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5223-7E34-7B6E-AE00-FC8E7A89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71F5-D585-47CD-57AB-28688C9C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18DF-3299-F815-30CD-E0DAAE36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2EDFF-2191-6898-E42B-DCFB492F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3A8B-30C1-1A50-CCBD-8A45C34C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F6E5-713E-885A-4CF8-03B441BF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6B6B-0048-A98F-0E3F-DCCAC962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52CA-88A0-A4BE-50EE-9D2109A5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0FB12-20C8-CABC-4FED-818DBB9F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81422-9FBC-D630-72B8-823CEE38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1F305-63F8-BB38-A9BE-605E4CC9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1BE9C-906F-2F81-073E-AF7F60F6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9ABE7-F2EA-FF4E-9B9D-94FEE4B9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83BFF-0365-246E-F208-BBE232AB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9E970-46B8-0374-AA83-CFAECF3B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2D54-D4DA-B689-1F04-9803506B3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BF98-5ABC-4095-BAE0-3ED3988F33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66A0-93CE-4EF0-A0FA-461E01035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C931-3F34-C247-C10F-4B2B567F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07370-B064-4650-B56A-1976924CF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oup of different colored circles&#10;&#10;Description automatically generated with low confidence">
            <a:extLst>
              <a:ext uri="{FF2B5EF4-FFF2-40B4-BE49-F238E27FC236}">
                <a16:creationId xmlns:a16="http://schemas.microsoft.com/office/drawing/2014/main" id="{A974D27A-8EC7-82AF-9013-1FA389502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382" r="-1" b="-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ABA7C3A9-EB8E-C863-4C76-35AA6526D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08" r="-2" b="13030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0017B-2634-9110-8E6D-E9C1BDB97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15219"/>
            <a:ext cx="750369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Connect-4-Game (by FAM)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7B5AB-045B-A8E5-1A40-FC327909A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Mohammad El Kadri</a:t>
            </a:r>
          </a:p>
          <a:p>
            <a:pPr algn="l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Faysal Minawi</a:t>
            </a:r>
          </a:p>
          <a:p>
            <a:pPr algn="l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Ali Mousawi</a:t>
            </a:r>
          </a:p>
          <a:p>
            <a:pPr algn="l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Firas Noun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773465-9CC7-EE8B-02F6-5D1D209C1475}"/>
              </a:ext>
            </a:extLst>
          </p:cNvPr>
          <p:cNvSpPr txBox="1"/>
          <p:nvPr/>
        </p:nvSpPr>
        <p:spPr>
          <a:xfrm>
            <a:off x="9956584" y="6134725"/>
            <a:ext cx="3505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Software Construction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Prof. Rida Assaf</a:t>
            </a:r>
          </a:p>
        </p:txBody>
      </p:sp>
    </p:spTree>
    <p:extLst>
      <p:ext uri="{BB962C8B-B14F-4D97-AF65-F5344CB8AC3E}">
        <p14:creationId xmlns:p14="http://schemas.microsoft.com/office/powerpoint/2010/main" val="128146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A610-6D84-36E4-7167-FDA4FF8C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11" y="134306"/>
            <a:ext cx="10515600" cy="1325563"/>
          </a:xfrm>
        </p:spPr>
        <p:txBody>
          <a:bodyPr/>
          <a:lstStyle/>
          <a:p>
            <a:r>
              <a:rPr lang="en-US" dirty="0"/>
              <a:t>Single Player (Hard)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43F76-C8E5-FBA6-852D-EAC5823D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11" y="1534652"/>
            <a:ext cx="3218967" cy="92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79A32-6B55-C5D0-82CE-701D321B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94" y="3214274"/>
            <a:ext cx="3200677" cy="1810669"/>
          </a:xfrm>
          <a:prstGeom prst="rect">
            <a:avLst/>
          </a:prstGeom>
        </p:spPr>
      </p:pic>
      <p:pic>
        <p:nvPicPr>
          <p:cNvPr id="14" name="Picture 1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A54D1E8-40E3-732E-8DE6-393AF7DA3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31" y="1335582"/>
            <a:ext cx="3413760" cy="4610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1DFCB-8086-29D8-BECC-D9ED38BFAAFE}"/>
              </a:ext>
            </a:extLst>
          </p:cNvPr>
          <p:cNvSpPr txBox="1"/>
          <p:nvPr/>
        </p:nvSpPr>
        <p:spPr>
          <a:xfrm>
            <a:off x="5859263" y="5945682"/>
            <a:ext cx="79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board in any mode and in any difficulty, hard in this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B191-154E-9A09-15B3-9CACA050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02" y="95387"/>
            <a:ext cx="10515600" cy="1325563"/>
          </a:xfrm>
        </p:spPr>
        <p:txBody>
          <a:bodyPr/>
          <a:lstStyle/>
          <a:p>
            <a:r>
              <a:rPr lang="en-US" dirty="0"/>
              <a:t>Tackling Bugs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DE990AD-08D2-229A-3A31-0EC577407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1" y="1862158"/>
            <a:ext cx="3383280" cy="13716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B246624-4B11-E293-CF12-B5A00ABCF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4" y="4508182"/>
            <a:ext cx="3406140" cy="1318260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AF5D6F4-CE59-3682-4DCF-B74DDBBE1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81" y="888181"/>
            <a:ext cx="3672840" cy="390144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EFC3897E-8555-B824-A275-2479EB918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567" y="2547958"/>
            <a:ext cx="3238500" cy="4130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6F27A7-177B-1744-8C86-FB3C3F680AE8}"/>
              </a:ext>
            </a:extLst>
          </p:cNvPr>
          <p:cNvSpPr txBox="1"/>
          <p:nvPr/>
        </p:nvSpPr>
        <p:spPr>
          <a:xfrm>
            <a:off x="420202" y="1420950"/>
            <a:ext cx="389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a wrong game mode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2157E-24D2-1C70-551B-41FB20B6E239}"/>
              </a:ext>
            </a:extLst>
          </p:cNvPr>
          <p:cNvSpPr txBox="1"/>
          <p:nvPr/>
        </p:nvSpPr>
        <p:spPr>
          <a:xfrm>
            <a:off x="195309" y="409340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a wrong game mode (2)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18F602-ECB6-0E50-75F1-FE1462CF0B2B}"/>
              </a:ext>
            </a:extLst>
          </p:cNvPr>
          <p:cNvSpPr txBox="1"/>
          <p:nvPr/>
        </p:nvSpPr>
        <p:spPr>
          <a:xfrm>
            <a:off x="4338271" y="4797980"/>
            <a:ext cx="387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a wrong column number 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1C513-A1F1-C5D8-BAD9-0BA59CC8387F}"/>
              </a:ext>
            </a:extLst>
          </p:cNvPr>
          <p:cNvSpPr txBox="1"/>
          <p:nvPr/>
        </p:nvSpPr>
        <p:spPr>
          <a:xfrm>
            <a:off x="8463036" y="2178626"/>
            <a:ext cx="380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a wrong column number (2)</a:t>
            </a:r>
          </a:p>
        </p:txBody>
      </p:sp>
    </p:spTree>
    <p:extLst>
      <p:ext uri="{BB962C8B-B14F-4D97-AF65-F5344CB8AC3E}">
        <p14:creationId xmlns:p14="http://schemas.microsoft.com/office/powerpoint/2010/main" val="334048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EA7C-EACA-6748-1D84-986995A2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30" y="0"/>
            <a:ext cx="10515600" cy="1325563"/>
          </a:xfrm>
        </p:spPr>
        <p:txBody>
          <a:bodyPr/>
          <a:lstStyle/>
          <a:p>
            <a:r>
              <a:rPr lang="en-US" dirty="0"/>
              <a:t>Game Ends, Either a Win or a Tie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CD1D7D-E88C-746B-B2FA-7A2C238D6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875" y="2909540"/>
            <a:ext cx="2267909" cy="3145809"/>
          </a:xfrm>
          <a:prstGeom prst="rect">
            <a:avLst/>
          </a:prstGeom>
        </p:spPr>
      </p:pic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BAACAE6-5511-CE76-9867-4F871F975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0" y="1623664"/>
            <a:ext cx="2456086" cy="3145809"/>
          </a:xfrm>
          <a:prstGeom prst="rect">
            <a:avLst/>
          </a:prstGeom>
        </p:spPr>
      </p:pic>
      <p:pic>
        <p:nvPicPr>
          <p:cNvPr id="8" name="Picture 7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D3F66B06-3C9A-B79D-3B02-565413197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59" y="1336636"/>
            <a:ext cx="2630102" cy="3145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59DCC-7564-979B-E880-22954126641D}"/>
              </a:ext>
            </a:extLst>
          </p:cNvPr>
          <p:cNvSpPr txBox="1"/>
          <p:nvPr/>
        </p:nvSpPr>
        <p:spPr>
          <a:xfrm>
            <a:off x="1170725" y="476947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 wins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C4C96-259F-03A6-FB21-3A16D54AA586}"/>
              </a:ext>
            </a:extLst>
          </p:cNvPr>
          <p:cNvSpPr txBox="1"/>
          <p:nvPr/>
        </p:nvSpPr>
        <p:spPr>
          <a:xfrm>
            <a:off x="3095625" y="6055349"/>
            <a:ext cx="585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wins vs bot (in multiplayer mode, the output specifies which player wins as well or if the game ends in a tie)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2C36D-0491-6D5C-BCAF-6861F71C08EB}"/>
              </a:ext>
            </a:extLst>
          </p:cNvPr>
          <p:cNvSpPr txBox="1"/>
          <p:nvPr/>
        </p:nvSpPr>
        <p:spPr>
          <a:xfrm>
            <a:off x="8078564" y="4584807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is a tie (No winner, in this case)</a:t>
            </a:r>
          </a:p>
        </p:txBody>
      </p:sp>
    </p:spTree>
    <p:extLst>
      <p:ext uri="{BB962C8B-B14F-4D97-AF65-F5344CB8AC3E}">
        <p14:creationId xmlns:p14="http://schemas.microsoft.com/office/powerpoint/2010/main" val="284250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C3A6E-0F4A-B7FD-C158-7307EF21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6" y="1308853"/>
            <a:ext cx="3343202" cy="334320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34C29-6353-8CE2-2CAC-B6F40C7F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868" y="1715030"/>
            <a:ext cx="5289482" cy="39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3760E-3DB0-767A-38A3-D8B9222C7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/>
          <a:stretch/>
        </p:blipFill>
        <p:spPr>
          <a:xfrm>
            <a:off x="606971" y="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57596-DBFB-F0D4-33EC-B61B2A58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88" y="814237"/>
            <a:ext cx="3874686" cy="8027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A9F6-4FD9-ABD5-273D-AA515294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1790701"/>
            <a:ext cx="3874685" cy="477563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How the game works: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Connect four “1s” or “2s” either horizontally, vertically, or diagonally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Modes: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Single Player (vs computer)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Multiplayer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Single Player Levels: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Beginner, Easy, Medium, Hard	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Starting player randomly assigned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3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B6E6-32DC-375A-1494-269DA3EC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347519"/>
            <a:ext cx="7226550" cy="1286160"/>
          </a:xfrm>
        </p:spPr>
        <p:txBody>
          <a:bodyPr anchor="b">
            <a:normAutofit/>
          </a:bodyPr>
          <a:lstStyle/>
          <a:p>
            <a:r>
              <a:rPr lang="en-US" sz="4100" b="1" dirty="0"/>
              <a:t>Implementation (Functions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EFDD-08DB-EB55-5233-70771717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352679"/>
            <a:ext cx="6586489" cy="4524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Random_move</a:t>
            </a:r>
            <a:r>
              <a:rPr lang="en-US" sz="1800" dirty="0"/>
              <a:t>: used to play against beginner bot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Player_move</a:t>
            </a:r>
            <a:r>
              <a:rPr lang="en-US" sz="1800" dirty="0"/>
              <a:t>: updates the board (when possible) according to the move given by the player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Check_winner</a:t>
            </a:r>
            <a:r>
              <a:rPr lang="en-US" sz="1800" dirty="0"/>
              <a:t>: helper function to check whether there are any four connected 1’s or 2’s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Check_win_or_tie</a:t>
            </a:r>
            <a:r>
              <a:rPr lang="en-US" sz="1800" dirty="0"/>
              <a:t>: uses </a:t>
            </a:r>
            <a:r>
              <a:rPr lang="en-US" sz="1800" dirty="0" err="1"/>
              <a:t>check_winner</a:t>
            </a:r>
            <a:r>
              <a:rPr lang="en-US" sz="1800" dirty="0"/>
              <a:t> and returns a </a:t>
            </a:r>
            <a:r>
              <a:rPr lang="en-US" sz="1800" dirty="0" err="1"/>
              <a:t>boolean</a:t>
            </a:r>
            <a:r>
              <a:rPr lang="en-US" sz="1800" dirty="0"/>
              <a:t> whether there is a winner or not. If yes, it also prints the winner.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Check_win_or_tie_single</a:t>
            </a:r>
            <a:r>
              <a:rPr lang="en-US" sz="1800" dirty="0"/>
              <a:t>: returns the winner in single player mode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5" name="Picture 4" descr="Pieces on carrom board">
            <a:extLst>
              <a:ext uri="{FF2B5EF4-FFF2-40B4-BE49-F238E27FC236}">
                <a16:creationId xmlns:a16="http://schemas.microsoft.com/office/drawing/2014/main" id="{54664E4C-BF02-97B2-AEC7-5B1B870AF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3" r="2674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D4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7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407BE-4380-499B-8BA1-CCEA02B5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C51F-27C4-CF1B-9161-9C0582B4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Is_column_full: returns a Boolean after checking if a column is full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Update_board: updates the board after each move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Best_move: identifies the best move to be done using the </a:t>
            </a:r>
            <a:r>
              <a:rPr lang="en-US" sz="2000" b="1">
                <a:solidFill>
                  <a:srgbClr val="FFFFFF"/>
                </a:solidFill>
              </a:rPr>
              <a:t>minimax</a:t>
            </a:r>
            <a:r>
              <a:rPr lang="en-US" sz="2000">
                <a:solidFill>
                  <a:srgbClr val="FFFFFF"/>
                </a:solidFill>
              </a:rPr>
              <a:t> algorithm. The latter has a depth; the more it is the harder the game.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Scoring: Helper function for minimax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calcRow: Helper function for minimax to calculate rows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53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2499F-3953-73A1-94F3-3E2CC99D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Functions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D2C8-6834-79A6-DDAB-CAF96B1D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MinMax_Recur: helper function to the best move function. It includes the minimax algorithm.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Display_board: used to display the board that is constantly updated after each move by the user or the bot.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FFFF"/>
                </a:solidFill>
              </a:rPr>
              <a:t>Main: runs the game. A sample explanation is in the following slides. The game either ends in a win or in a tie.</a:t>
            </a:r>
          </a:p>
        </p:txBody>
      </p:sp>
    </p:spTree>
    <p:extLst>
      <p:ext uri="{BB962C8B-B14F-4D97-AF65-F5344CB8AC3E}">
        <p14:creationId xmlns:p14="http://schemas.microsoft.com/office/powerpoint/2010/main" val="2020421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CAD9-0A66-0C3E-82C4-BC93D9D3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51200"/>
            <a:ext cx="10515600" cy="922021"/>
          </a:xfrm>
        </p:spPr>
        <p:txBody>
          <a:bodyPr/>
          <a:lstStyle/>
          <a:p>
            <a:r>
              <a:rPr lang="en-US" dirty="0"/>
              <a:t>Multiplayer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3BEE102-C669-CA39-2E6C-3DD1848B3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573882"/>
            <a:ext cx="3215640" cy="922020"/>
          </a:xfrm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AF3FD1D8-13C7-DD23-1EE7-A620EF8C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6" y="2969434"/>
            <a:ext cx="3268980" cy="3703320"/>
          </a:xfrm>
          <a:prstGeom prst="rect">
            <a:avLst/>
          </a:prstGeom>
        </p:spPr>
      </p:pic>
      <p:pic>
        <p:nvPicPr>
          <p:cNvPr id="9" name="Picture 8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AAD9EFF-822D-2E56-4EA8-826DDD31B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2969434"/>
            <a:ext cx="3474720" cy="3703320"/>
          </a:xfrm>
          <a:prstGeom prst="rect">
            <a:avLst/>
          </a:prstGeom>
        </p:spPr>
      </p:pic>
      <p:pic>
        <p:nvPicPr>
          <p:cNvPr id="11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6F5061F-1110-7655-BB88-D01CD4F8D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65" y="1565910"/>
            <a:ext cx="2537460" cy="5128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206495-FB95-9E54-02BB-60CADF287A0A}"/>
              </a:ext>
            </a:extLst>
          </p:cNvPr>
          <p:cNvSpPr txBox="1"/>
          <p:nvPr/>
        </p:nvSpPr>
        <p:spPr>
          <a:xfrm>
            <a:off x="390525" y="1150138"/>
            <a:ext cx="620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whether to play against the computer or multiplayer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7F0D2-2B7B-789D-3642-DA84E1566983}"/>
              </a:ext>
            </a:extLst>
          </p:cNvPr>
          <p:cNvSpPr txBox="1"/>
          <p:nvPr/>
        </p:nvSpPr>
        <p:spPr>
          <a:xfrm>
            <a:off x="507526" y="2631028"/>
            <a:ext cx="663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player randomly assigned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7D421-26AD-6513-34C6-6B948BDD2B1B}"/>
              </a:ext>
            </a:extLst>
          </p:cNvPr>
          <p:cNvSpPr txBox="1"/>
          <p:nvPr/>
        </p:nvSpPr>
        <p:spPr>
          <a:xfrm>
            <a:off x="7359588" y="850056"/>
            <a:ext cx="4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player inserted in column 2, the second in column 4, and the game continues…</a:t>
            </a:r>
          </a:p>
        </p:txBody>
      </p:sp>
    </p:spTree>
    <p:extLst>
      <p:ext uri="{BB962C8B-B14F-4D97-AF65-F5344CB8AC3E}">
        <p14:creationId xmlns:p14="http://schemas.microsoft.com/office/powerpoint/2010/main" val="207750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BA91-107B-7AA8-FAD4-3F1AD1DE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267471"/>
            <a:ext cx="10515600" cy="1325563"/>
          </a:xfrm>
        </p:spPr>
        <p:txBody>
          <a:bodyPr/>
          <a:lstStyle/>
          <a:p>
            <a:r>
              <a:rPr lang="en-US" dirty="0"/>
              <a:t>Single Player (Beginner)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10AC17-15EB-0BA0-7917-8693C3AA9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067959"/>
            <a:ext cx="3215640" cy="92202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E100FA5-FF7B-88D7-F26E-26933576B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78" y="3954610"/>
            <a:ext cx="3200400" cy="1813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5259E-0245-1BF5-7683-14567D211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146" y="465918"/>
            <a:ext cx="2725148" cy="5486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28F722-6420-BD33-877D-22693C698C69}"/>
              </a:ext>
            </a:extLst>
          </p:cNvPr>
          <p:cNvSpPr txBox="1"/>
          <p:nvPr/>
        </p:nvSpPr>
        <p:spPr>
          <a:xfrm>
            <a:off x="1364201" y="3595138"/>
            <a:ext cx="473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option 1 above displays the following: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2955A-B891-9B90-F7F8-D7D47E0CE8D1}"/>
              </a:ext>
            </a:extLst>
          </p:cNvPr>
          <p:cNvSpPr txBox="1"/>
          <p:nvPr/>
        </p:nvSpPr>
        <p:spPr>
          <a:xfrm>
            <a:off x="5842319" y="5952794"/>
            <a:ext cx="659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game’s board after certain moves in the beginner mode</a:t>
            </a:r>
          </a:p>
        </p:txBody>
      </p:sp>
    </p:spTree>
    <p:extLst>
      <p:ext uri="{BB962C8B-B14F-4D97-AF65-F5344CB8AC3E}">
        <p14:creationId xmlns:p14="http://schemas.microsoft.com/office/powerpoint/2010/main" val="62862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59DF-3058-BD86-A965-DAEB7952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276041"/>
            <a:ext cx="10515600" cy="1325563"/>
          </a:xfrm>
        </p:spPr>
        <p:txBody>
          <a:bodyPr/>
          <a:lstStyle/>
          <a:p>
            <a:r>
              <a:rPr lang="en-US" dirty="0"/>
              <a:t>Single Player (Easy)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814EB-EC3C-4EF9-BEB3-5FE7C549A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72" y="1987333"/>
            <a:ext cx="3218967" cy="92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79A12-E1D0-EFE1-A67E-8F667675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80" y="3791593"/>
            <a:ext cx="3200677" cy="1810669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4937993-4490-79DC-757E-61904D8F5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43" y="1097280"/>
            <a:ext cx="3276600" cy="466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8A753-0117-3445-531D-71F0E5685ADB}"/>
              </a:ext>
            </a:extLst>
          </p:cNvPr>
          <p:cNvSpPr txBox="1"/>
          <p:nvPr/>
        </p:nvSpPr>
        <p:spPr>
          <a:xfrm>
            <a:off x="5720597" y="5840217"/>
            <a:ext cx="604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board in any mode and in any difficulty, easy in this case</a:t>
            </a:r>
          </a:p>
        </p:txBody>
      </p:sp>
    </p:spTree>
    <p:extLst>
      <p:ext uri="{BB962C8B-B14F-4D97-AF65-F5344CB8AC3E}">
        <p14:creationId xmlns:p14="http://schemas.microsoft.com/office/powerpoint/2010/main" val="25113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1E88-EDC8-F702-78CC-3E919F15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7" y="380503"/>
            <a:ext cx="10515600" cy="1325563"/>
          </a:xfrm>
        </p:spPr>
        <p:txBody>
          <a:bodyPr/>
          <a:lstStyle/>
          <a:p>
            <a:r>
              <a:rPr lang="en-US" dirty="0"/>
              <a:t>Single Player (Medium)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A4915D-F433-E7CB-B2BA-508715A5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77" y="1996291"/>
            <a:ext cx="3218967" cy="920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582D0-D23D-61E2-1BDE-D79288BC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09" y="3533038"/>
            <a:ext cx="3200677" cy="1810669"/>
          </a:xfrm>
          <a:prstGeom prst="rect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0BD5FC6-F2A7-CF95-5CE3-336EAC9A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86" y="1133456"/>
            <a:ext cx="3406140" cy="4823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77234-AB47-F4C8-9A87-2A76D753D909}"/>
              </a:ext>
            </a:extLst>
          </p:cNvPr>
          <p:cNvSpPr txBox="1"/>
          <p:nvPr/>
        </p:nvSpPr>
        <p:spPr>
          <a:xfrm>
            <a:off x="5885895" y="5956916"/>
            <a:ext cx="639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board in any mode and in any difficulty, medium in this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1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507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Connect-4-Game (by FAM)</vt:lpstr>
      <vt:lpstr>Description</vt:lpstr>
      <vt:lpstr>Implementation (Functions Used)</vt:lpstr>
      <vt:lpstr>Functions Continued</vt:lpstr>
      <vt:lpstr>Functions Continued</vt:lpstr>
      <vt:lpstr>Multiplayer</vt:lpstr>
      <vt:lpstr>Single Player (Beginner)</vt:lpstr>
      <vt:lpstr>Single Player (Easy)</vt:lpstr>
      <vt:lpstr>Single Player (Medium)</vt:lpstr>
      <vt:lpstr>Single Player (Hard)</vt:lpstr>
      <vt:lpstr>Tackling Bugs </vt:lpstr>
      <vt:lpstr>Game Ends, Either a Win or a Tie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Connect-4-Game (by FAM)</dc:title>
  <dc:creator>Mohammad El Kadri (Student)</dc:creator>
  <cp:lastModifiedBy>Mohammad El Kadri (Student)</cp:lastModifiedBy>
  <cp:revision>1</cp:revision>
  <dcterms:created xsi:type="dcterms:W3CDTF">2022-11-18T16:34:35Z</dcterms:created>
  <dcterms:modified xsi:type="dcterms:W3CDTF">2022-11-18T21:17:37Z</dcterms:modified>
</cp:coreProperties>
</file>