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7" r:id="rId9"/>
    <p:sldId id="268" r:id="rId10"/>
    <p:sldId id="260" r:id="rId11"/>
    <p:sldId id="261" r:id="rId12"/>
    <p:sldId id="262" r:id="rId13"/>
    <p:sldId id="284" r:id="rId14"/>
    <p:sldId id="269" r:id="rId15"/>
    <p:sldId id="270" r:id="rId16"/>
    <p:sldId id="263" r:id="rId17"/>
    <p:sldId id="271" r:id="rId18"/>
    <p:sldId id="272" r:id="rId19"/>
    <p:sldId id="276" r:id="rId20"/>
    <p:sldId id="274" r:id="rId21"/>
    <p:sldId id="273" r:id="rId22"/>
    <p:sldId id="278" r:id="rId23"/>
    <p:sldId id="277" r:id="rId24"/>
    <p:sldId id="279" r:id="rId25"/>
    <p:sldId id="275" r:id="rId26"/>
    <p:sldId id="280" r:id="rId27"/>
    <p:sldId id="285" r:id="rId28"/>
    <p:sldId id="281" r:id="rId29"/>
    <p:sldId id="282" r:id="rId30"/>
    <p:sldId id="287" r:id="rId31"/>
    <p:sldId id="296" r:id="rId32"/>
    <p:sldId id="288" r:id="rId33"/>
    <p:sldId id="289" r:id="rId34"/>
    <p:sldId id="295" r:id="rId35"/>
    <p:sldId id="290" r:id="rId36"/>
    <p:sldId id="291" r:id="rId37"/>
    <p:sldId id="292" r:id="rId38"/>
    <p:sldId id="293" r:id="rId39"/>
    <p:sldId id="28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8" autoAdjust="0"/>
    <p:restoredTop sz="94660"/>
  </p:normalViewPr>
  <p:slideViewPr>
    <p:cSldViewPr>
      <p:cViewPr varScale="1">
        <p:scale>
          <a:sx n="110" d="100"/>
          <a:sy n="110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41B46-47DC-4CF7-B2C6-6317BB7C5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CAE83-660E-4B2A-B85C-4F8C0F647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3AE64-3DF1-4F65-9D62-00BC58AD9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B6B0-F418-44EA-BF57-1412B2D0F0BC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B882-2C1E-45CC-B1E1-F13FFAF6E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Structures using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Traversal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62000" y="1905000"/>
          <a:ext cx="7753350" cy="163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6095238" imgH="1286055" progId="PBrush">
                  <p:embed/>
                </p:oleObj>
              </mc:Choice>
              <mc:Fallback>
                <p:oleObj name="Bitmap Image" r:id="rId3" imgW="6095238" imgH="1286055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53350" cy="1635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62291"/>
                <a:gridCol w="263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head.info (can we do this?)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head.link</a:t>
                      </a:r>
                      <a:r>
                        <a:rPr lang="en-US" dirty="0" smtClean="0"/>
                        <a:t>  (can we do</a:t>
                      </a:r>
                      <a:r>
                        <a:rPr lang="en-US" baseline="0" dirty="0" smtClean="0"/>
                        <a:t> this?)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Traversal</a:t>
            </a:r>
            <a:endParaRPr lang="en-US" dirty="0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914400" y="2667000"/>
          <a:ext cx="717888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3" imgW="6095238" imgH="1571844" progId="PBrush">
                  <p:embed/>
                </p:oleObj>
              </mc:Choice>
              <mc:Fallback>
                <p:oleObj name="Bitmap Image" r:id="rId3" imgW="6095238" imgH="1571844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178880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4724400"/>
          <a:ext cx="5232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current.info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current.link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1676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current  = head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827578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62200" y="1676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current  = </a:t>
            </a:r>
            <a:r>
              <a:rPr lang="en-US" sz="3200" b="1" dirty="0" err="1" smtClean="0"/>
              <a:t>current.link</a:t>
            </a:r>
            <a:endParaRPr lang="en-US" sz="32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Linked List Traversal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4724400"/>
          <a:ext cx="5232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current.info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current.link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public void print() {</a:t>
            </a:r>
          </a:p>
          <a:p>
            <a:pPr>
              <a:buNone/>
            </a:pPr>
            <a:r>
              <a:rPr lang="en-US" sz="2400" dirty="0" smtClean="0"/>
              <a:t>	Node current;</a:t>
            </a:r>
          </a:p>
          <a:p>
            <a:pPr>
              <a:buNone/>
            </a:pPr>
            <a:r>
              <a:rPr lang="en-US" sz="2400" dirty="0" smtClean="0"/>
              <a:t>	current =head;</a:t>
            </a:r>
          </a:p>
          <a:p>
            <a:pPr>
              <a:buNone/>
            </a:pPr>
            <a:r>
              <a:rPr lang="en-US" sz="2400" dirty="0" smtClean="0"/>
              <a:t>        while(current != null)</a:t>
            </a:r>
          </a:p>
          <a:p>
            <a:pPr>
              <a:buNone/>
            </a:pPr>
            <a:r>
              <a:rPr lang="en-US" sz="2400" dirty="0" smtClean="0"/>
              <a:t>        {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current.getData</a:t>
            </a:r>
            <a:r>
              <a:rPr lang="en-US" sz="2400" dirty="0" smtClean="0"/>
              <a:t>()+" ");</a:t>
            </a:r>
          </a:p>
          <a:p>
            <a:pPr>
              <a:buNone/>
            </a:pPr>
            <a:r>
              <a:rPr lang="en-US" sz="2400" dirty="0" smtClean="0"/>
              <a:t>            current=</a:t>
            </a:r>
            <a:r>
              <a:rPr lang="en-US" sz="2400" dirty="0" err="1" smtClean="0"/>
              <a:t>current.link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  }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MyLinkedList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</a:p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TestProgram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  Scanner input 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Object x;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 L1 =new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=1;i&lt;=3;i++)</a:t>
            </a:r>
          </a:p>
          <a:p>
            <a:pPr>
              <a:buNone/>
            </a:pPr>
            <a:r>
              <a:rPr lang="en-US" sz="2400" dirty="0" smtClean="0"/>
              <a:t>       {</a:t>
            </a:r>
          </a:p>
          <a:p>
            <a:pPr>
              <a:buNone/>
            </a:pPr>
            <a:r>
              <a:rPr lang="en-US" sz="2400" dirty="0" smtClean="0"/>
              <a:t>           x=</a:t>
            </a:r>
            <a:r>
              <a:rPr lang="en-US" sz="2400" dirty="0" err="1" smtClean="0"/>
              <a:t>input.nextInt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        L1.insertAtFront(x);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       L1.print();</a:t>
            </a:r>
          </a:p>
          <a:p>
            <a:pPr>
              <a:buNone/>
            </a:pPr>
            <a:r>
              <a:rPr lang="en-US" sz="2400" dirty="0" smtClean="0"/>
              <a:t>    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method in </a:t>
            </a:r>
            <a:r>
              <a:rPr lang="en-US" dirty="0" err="1" smtClean="0"/>
              <a:t>MyLinkedList</a:t>
            </a:r>
            <a:r>
              <a:rPr lang="en-US" dirty="0" smtClean="0"/>
              <a:t> class that returns the length of the </a:t>
            </a:r>
            <a:r>
              <a:rPr lang="en-US" dirty="0" err="1" smtClean="0"/>
              <a:t>LinkedList</a:t>
            </a:r>
            <a:r>
              <a:rPr lang="en-US" dirty="0" smtClean="0"/>
              <a:t>, i.e. the number of nodes in the List. Test it in the main</a:t>
            </a:r>
          </a:p>
          <a:p>
            <a:pPr marL="514350" indent="-51435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count() {}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Add the necessary code to main to print the 2</a:t>
            </a:r>
            <a:r>
              <a:rPr lang="en-US" baseline="30000" dirty="0" smtClean="0"/>
              <a:t>nd</a:t>
            </a:r>
            <a:r>
              <a:rPr lang="en-US" dirty="0" smtClean="0"/>
              <a:t> element of the list but when this is done the list should contain the same elements.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Redo 2 but this time a write method part of </a:t>
            </a:r>
            <a:r>
              <a:rPr lang="en-US" dirty="0" err="1" smtClean="0"/>
              <a:t>Mylinked</a:t>
            </a:r>
            <a:r>
              <a:rPr lang="en-US" dirty="0" smtClean="0"/>
              <a:t> list class. Test it in the main.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924800" cy="255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38862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/>
              <a:t>Code Sequence </a:t>
            </a:r>
          </a:p>
          <a:p>
            <a:pPr lvl="1"/>
            <a:r>
              <a:rPr lang="en-US" sz="2800" dirty="0" err="1" smtClean="0"/>
              <a:t>newNode</a:t>
            </a:r>
            <a:r>
              <a:rPr lang="en-US" sz="2800" dirty="0" err="1" smtClean="0">
                <a:sym typeface="Wingdings" pitchFamily="2" charset="2"/>
              </a:rPr>
              <a:t>.link</a:t>
            </a:r>
            <a:r>
              <a:rPr lang="en-US" sz="2800" dirty="0" smtClean="0">
                <a:sym typeface="Wingdings" pitchFamily="2" charset="2"/>
              </a:rPr>
              <a:t> = </a:t>
            </a:r>
            <a:r>
              <a:rPr lang="en-US" sz="2800" dirty="0" err="1" smtClean="0">
                <a:sym typeface="Wingdings" pitchFamily="2" charset="2"/>
              </a:rPr>
              <a:t>p.link</a:t>
            </a:r>
            <a:endParaRPr lang="en-US" sz="2800" dirty="0" smtClean="0">
              <a:sym typeface="Wingdings" pitchFamily="2" charset="2"/>
            </a:endParaRPr>
          </a:p>
          <a:p>
            <a:pPr lvl="1"/>
            <a:r>
              <a:rPr lang="en-US" sz="2800" dirty="0" err="1" smtClean="0">
                <a:sym typeface="Wingdings" pitchFamily="2" charset="2"/>
              </a:rPr>
              <a:t>p.link</a:t>
            </a:r>
            <a:r>
              <a:rPr lang="en-US" sz="2800" dirty="0" smtClean="0">
                <a:sym typeface="Wingdings" pitchFamily="2" charset="2"/>
              </a:rPr>
              <a:t> = </a:t>
            </a:r>
            <a:r>
              <a:rPr lang="en-US" sz="2800" dirty="0" err="1" smtClean="0">
                <a:sym typeface="Wingdings" pitchFamily="2" charset="2"/>
              </a:rPr>
              <a:t>newNode</a:t>
            </a:r>
            <a:r>
              <a:rPr lang="en-US" sz="2800" dirty="0" smtClean="0">
                <a:sym typeface="Wingdings" pitchFamily="2" charset="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7696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b="1" dirty="0" smtClean="0"/>
              <a:t>public void </a:t>
            </a:r>
            <a:r>
              <a:rPr lang="en-US" sz="1600" b="1" dirty="0" err="1" smtClean="0"/>
              <a:t>insertHere</a:t>
            </a:r>
            <a:r>
              <a:rPr lang="en-US" sz="1600" b="1" dirty="0" smtClean="0"/>
              <a:t>(Object </a:t>
            </a:r>
            <a:r>
              <a:rPr lang="en-US" sz="1600" b="1" dirty="0" err="1" smtClean="0"/>
              <a:t>obj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pos) {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this.size</a:t>
            </a:r>
            <a:r>
              <a:rPr lang="en-US" sz="1600" dirty="0" smtClean="0"/>
              <a:t>() &lt; pos) {</a:t>
            </a:r>
          </a:p>
          <a:p>
            <a:r>
              <a:rPr lang="en-US" sz="1600" dirty="0" smtClean="0"/>
              <a:t>            throw new </a:t>
            </a:r>
            <a:r>
              <a:rPr lang="en-US" sz="1600" dirty="0" err="1" smtClean="0"/>
              <a:t>RuntimeException</a:t>
            </a:r>
            <a:r>
              <a:rPr lang="en-US" sz="1600" dirty="0" smtClean="0"/>
              <a:t>("Position bigger than List size!");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Node current = head;</a:t>
            </a:r>
          </a:p>
          <a:p>
            <a:r>
              <a:rPr lang="en-US" sz="1600" dirty="0" smtClean="0"/>
              <a:t>        Node n = new Node(</a:t>
            </a:r>
            <a:r>
              <a:rPr lang="en-US" sz="1600" dirty="0" err="1" smtClean="0"/>
              <a:t>obj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if (pos == 0){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n.link</a:t>
            </a:r>
            <a:r>
              <a:rPr lang="en-US" sz="1600" b="1" dirty="0" smtClean="0"/>
              <a:t>=head;</a:t>
            </a:r>
          </a:p>
          <a:p>
            <a:r>
              <a:rPr lang="en-US" sz="1600" b="1" dirty="0" smtClean="0"/>
              <a:t>            head = n;</a:t>
            </a:r>
          </a:p>
          <a:p>
            <a:r>
              <a:rPr lang="en-US" sz="1600" dirty="0" smtClean="0"/>
              <a:t>        } else {</a:t>
            </a:r>
          </a:p>
          <a:p>
            <a:r>
              <a:rPr lang="en-US" sz="1600" dirty="0" smtClean="0"/>
              <a:t>            </a:t>
            </a:r>
            <a:r>
              <a:rPr lang="en-US" sz="1600" b="1" dirty="0" smtClean="0"/>
              <a:t>for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y = 1; y &lt;= pos - 1; y++) {</a:t>
            </a:r>
          </a:p>
          <a:p>
            <a:r>
              <a:rPr lang="en-US" sz="1600" b="1" dirty="0" smtClean="0"/>
              <a:t>                current = </a:t>
            </a:r>
            <a:r>
              <a:rPr lang="en-US" sz="1600" b="1" dirty="0" err="1" smtClean="0"/>
              <a:t>current.link</a:t>
            </a:r>
            <a:r>
              <a:rPr lang="en-US" sz="1600" b="1" dirty="0" smtClean="0"/>
              <a:t>;</a:t>
            </a:r>
          </a:p>
          <a:p>
            <a:r>
              <a:rPr lang="en-US" sz="1600" b="1" dirty="0" smtClean="0"/>
              <a:t>            </a:t>
            </a:r>
            <a:r>
              <a:rPr lang="en-US" sz="1600" dirty="0" smtClean="0"/>
              <a:t>}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n.link</a:t>
            </a:r>
            <a:r>
              <a:rPr lang="en-US" sz="1600" b="1" dirty="0" smtClean="0"/>
              <a:t>=current;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current.link</a:t>
            </a:r>
            <a:r>
              <a:rPr lang="en-US" sz="1600" b="1" dirty="0" smtClean="0"/>
              <a:t>=n;</a:t>
            </a:r>
          </a:p>
          <a:p>
            <a:r>
              <a:rPr lang="en-US" sz="1600" b="1" dirty="0" smtClean="0"/>
              <a:t>        }</a:t>
            </a:r>
          </a:p>
          <a:p>
            <a:r>
              <a:rPr lang="en-US" sz="1600" b="1" dirty="0" smtClean="0"/>
              <a:t> }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a program to insert an object into a particular location in the Linked List.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method to delete a node in a particular position.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method to search for an object in </a:t>
            </a:r>
            <a:r>
              <a:rPr lang="en-US" dirty="0" err="1" smtClean="0"/>
              <a:t>MyLinkedList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boolean</a:t>
            </a:r>
            <a:r>
              <a:rPr lang="en-US" dirty="0" smtClean="0"/>
              <a:t> search (Object </a:t>
            </a:r>
            <a:r>
              <a:rPr lang="en-US" dirty="0" err="1" smtClean="0"/>
              <a:t>obj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Learn about linked lists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Become aware of the basic properties of linked lists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Explore the insertion and deletion operations on linked lists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Discover how to build and manipulate a linked 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reverseList</a:t>
            </a:r>
            <a:r>
              <a:rPr lang="en-US" b="1" dirty="0" smtClean="0"/>
              <a:t>()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Node </a:t>
            </a:r>
            <a:r>
              <a:rPr lang="en-US" dirty="0" err="1" smtClean="0"/>
              <a:t>curr</a:t>
            </a:r>
            <a:r>
              <a:rPr lang="en-US" dirty="0" smtClean="0"/>
              <a:t> = head;</a:t>
            </a:r>
          </a:p>
          <a:p>
            <a:pPr>
              <a:buNone/>
            </a:pPr>
            <a:r>
              <a:rPr lang="en-US" dirty="0" smtClean="0"/>
              <a:t>        Node next = </a:t>
            </a:r>
            <a:r>
              <a:rPr lang="en-US" dirty="0" err="1" smtClean="0"/>
              <a:t>heah.link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Node </a:t>
            </a:r>
            <a:r>
              <a:rPr lang="en-US" dirty="0" err="1" smtClean="0"/>
              <a:t>prev</a:t>
            </a:r>
            <a:r>
              <a:rPr lang="en-US" dirty="0" smtClean="0"/>
              <a:t> = null;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</a:t>
            </a:r>
            <a:r>
              <a:rPr lang="en-US" b="1" dirty="0" smtClean="0"/>
              <a:t>while (next != null) {</a:t>
            </a:r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curr.link</a:t>
            </a:r>
            <a:r>
              <a:rPr lang="en-US" b="1" dirty="0" smtClean="0"/>
              <a:t>= </a:t>
            </a:r>
            <a:r>
              <a:rPr lang="en-US" b="1" dirty="0" err="1" smtClean="0"/>
              <a:t>prev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prev</a:t>
            </a:r>
            <a:r>
              <a:rPr lang="en-US" b="1" dirty="0" smtClean="0"/>
              <a:t> = </a:t>
            </a:r>
            <a:r>
              <a:rPr lang="en-US" b="1" dirty="0" err="1" smtClean="0"/>
              <a:t>curr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curr</a:t>
            </a:r>
            <a:r>
              <a:rPr lang="en-US" b="1" dirty="0" smtClean="0"/>
              <a:t> = next;</a:t>
            </a:r>
          </a:p>
          <a:p>
            <a:pPr>
              <a:buNone/>
            </a:pPr>
            <a:r>
              <a:rPr lang="en-US" b="1" dirty="0" smtClean="0"/>
              <a:t>            next = </a:t>
            </a:r>
            <a:r>
              <a:rPr lang="en-US" b="1" dirty="0" err="1" smtClean="0"/>
              <a:t>curr</a:t>
            </a:r>
            <a:r>
              <a:rPr lang="en-US" b="1" dirty="0" smtClean="0"/>
              <a:t>. link;</a:t>
            </a:r>
          </a:p>
          <a:p>
            <a:pPr>
              <a:buNone/>
            </a:pPr>
            <a:r>
              <a:rPr lang="en-US" b="1" dirty="0" smtClean="0"/>
              <a:t>        }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head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head.link</a:t>
            </a:r>
            <a:r>
              <a:rPr lang="en-US" dirty="0" smtClean="0"/>
              <a:t>=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method to find how many even numbers are there in a List.</a:t>
            </a:r>
          </a:p>
          <a:p>
            <a:r>
              <a:rPr lang="en-US" dirty="0" smtClean="0"/>
              <a:t>Member of the class </a:t>
            </a:r>
            <a:r>
              <a:rPr lang="en-US" dirty="0" err="1" smtClean="0"/>
              <a:t>MyLinkedList</a:t>
            </a:r>
            <a:endParaRPr lang="en-US" dirty="0" smtClean="0"/>
          </a:p>
          <a:p>
            <a:r>
              <a:rPr lang="en-US" dirty="0" smtClean="0"/>
              <a:t>Non Member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to a Node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public Node </a:t>
            </a:r>
            <a:r>
              <a:rPr lang="en-US" sz="2000" b="1" dirty="0" err="1" smtClean="0"/>
              <a:t>getNode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pos) {</a:t>
            </a:r>
          </a:p>
          <a:p>
            <a:pPr>
              <a:buNone/>
            </a:pPr>
            <a:r>
              <a:rPr lang="en-US" sz="2000" dirty="0" smtClean="0"/>
              <a:t>        Node </a:t>
            </a:r>
            <a:r>
              <a:rPr lang="en-US" sz="2000" dirty="0" err="1" smtClean="0"/>
              <a:t>tmp</a:t>
            </a:r>
            <a:r>
              <a:rPr lang="en-US" sz="2000" dirty="0" smtClean="0"/>
              <a:t> = head;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if (pos &gt; </a:t>
            </a:r>
            <a:r>
              <a:rPr lang="en-US" sz="2000" dirty="0" err="1" smtClean="0"/>
              <a:t>this.size</a:t>
            </a:r>
            <a:r>
              <a:rPr lang="en-US" sz="2000" dirty="0" smtClean="0"/>
              <a:t>()) {</a:t>
            </a:r>
          </a:p>
          <a:p>
            <a:pPr>
              <a:buNone/>
            </a:pPr>
            <a:r>
              <a:rPr lang="en-US" sz="2000" dirty="0" smtClean="0"/>
              <a:t>            return null;</a:t>
            </a:r>
          </a:p>
          <a:p>
            <a:pPr>
              <a:buNone/>
            </a:pPr>
            <a:r>
              <a:rPr lang="en-US" sz="2000" dirty="0" smtClean="0"/>
              <a:t>        } else {</a:t>
            </a:r>
          </a:p>
          <a:p>
            <a:pPr>
              <a:buNone/>
            </a:pPr>
            <a:r>
              <a:rPr lang="en-US" sz="2000" dirty="0" smtClean="0"/>
              <a:t>        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pos;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tmp</a:t>
            </a:r>
            <a:r>
              <a:rPr lang="en-US" sz="2000" dirty="0" smtClean="0"/>
              <a:t> = </a:t>
            </a:r>
            <a:r>
              <a:rPr lang="en-US" sz="2000" dirty="0" err="1" smtClean="0"/>
              <a:t>tmp.link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        return 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two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public void </a:t>
            </a:r>
            <a:r>
              <a:rPr lang="en-US" sz="2000" dirty="0" err="1" smtClean="0"/>
              <a:t>swapNodes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pos1, </a:t>
            </a:r>
            <a:r>
              <a:rPr lang="en-US" sz="2000" dirty="0" err="1" smtClean="0"/>
              <a:t>int</a:t>
            </a:r>
            <a:r>
              <a:rPr lang="en-US" sz="2000" dirty="0" smtClean="0"/>
              <a:t> pos2) {</a:t>
            </a:r>
          </a:p>
          <a:p>
            <a:pPr>
              <a:buNone/>
            </a:pPr>
            <a:r>
              <a:rPr lang="en-US" sz="2000" dirty="0" smtClean="0"/>
              <a:t>        Node t1,t2;</a:t>
            </a:r>
          </a:p>
          <a:p>
            <a:pPr>
              <a:buNone/>
            </a:pPr>
            <a:r>
              <a:rPr lang="en-US" sz="2000" dirty="0" smtClean="0"/>
              <a:t>        Object obj1,obj2;</a:t>
            </a:r>
          </a:p>
          <a:p>
            <a:pPr>
              <a:buNone/>
            </a:pPr>
            <a:r>
              <a:rPr lang="en-US" sz="2000" dirty="0" smtClean="0"/>
              <a:t>        t1=</a:t>
            </a:r>
            <a:r>
              <a:rPr lang="en-US" sz="2000" dirty="0" err="1" smtClean="0"/>
              <a:t>getNode</a:t>
            </a:r>
            <a:r>
              <a:rPr lang="en-US" sz="2000" dirty="0" smtClean="0"/>
              <a:t>(pos1);</a:t>
            </a:r>
          </a:p>
          <a:p>
            <a:pPr>
              <a:buNone/>
            </a:pPr>
            <a:r>
              <a:rPr lang="en-US" sz="2000" dirty="0" smtClean="0"/>
              <a:t>        obj1=t1.getData();</a:t>
            </a:r>
          </a:p>
          <a:p>
            <a:pPr>
              <a:buNone/>
            </a:pPr>
            <a:r>
              <a:rPr lang="en-US" sz="2000" dirty="0" smtClean="0"/>
              <a:t>        t2=</a:t>
            </a:r>
            <a:r>
              <a:rPr lang="en-US" sz="2000" dirty="0" err="1" smtClean="0"/>
              <a:t>getNode</a:t>
            </a:r>
            <a:r>
              <a:rPr lang="en-US" sz="2000" dirty="0" smtClean="0"/>
              <a:t>(pos2);</a:t>
            </a:r>
          </a:p>
          <a:p>
            <a:pPr>
              <a:buNone/>
            </a:pPr>
            <a:r>
              <a:rPr lang="en-US" sz="2000" dirty="0" smtClean="0"/>
              <a:t>        obj2=t2.getData();</a:t>
            </a:r>
          </a:p>
          <a:p>
            <a:pPr>
              <a:buNone/>
            </a:pPr>
            <a:r>
              <a:rPr lang="en-US" sz="2000" dirty="0" smtClean="0"/>
              <a:t>        t2.setData(obj1);</a:t>
            </a:r>
          </a:p>
          <a:p>
            <a:pPr>
              <a:buNone/>
            </a:pPr>
            <a:r>
              <a:rPr lang="en-US" sz="2000" dirty="0" smtClean="0"/>
              <a:t>        t1.setData(obj2);  </a:t>
            </a:r>
          </a:p>
          <a:p>
            <a:pPr>
              <a:buNone/>
            </a:pPr>
            <a:r>
              <a:rPr lang="en-US" sz="2000" dirty="0" smtClean="0"/>
              <a:t> 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MyLinkedList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Trace this method</a:t>
            </a:r>
          </a:p>
          <a:p>
            <a:pPr>
              <a:buNone/>
            </a:pPr>
            <a:r>
              <a:rPr lang="en-US" sz="1600" b="1" dirty="0" smtClean="0"/>
              <a:t>public void selection????LL() {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minIndex</a:t>
            </a:r>
            <a:r>
              <a:rPr lang="en-US" sz="1600" dirty="0" smtClean="0"/>
              <a:t>,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n = </a:t>
            </a:r>
            <a:r>
              <a:rPr lang="en-US" sz="1600" dirty="0" err="1" smtClean="0"/>
              <a:t>this.size</a:t>
            </a:r>
            <a:r>
              <a:rPr lang="en-US" sz="1600" dirty="0" smtClean="0"/>
              <a:t>();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</a:t>
            </a:r>
            <a:r>
              <a:rPr lang="en-US" sz="1600" b="1" dirty="0" smtClean="0"/>
              <a:t>for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= 0;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&lt; n - 1;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++) {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minIndex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            for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j =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+ 1; j &lt; n; j++) {</a:t>
            </a:r>
          </a:p>
          <a:p>
            <a:pPr>
              <a:buNone/>
            </a:pPr>
            <a:r>
              <a:rPr lang="en-US" sz="1600" dirty="0" smtClean="0"/>
              <a:t>                if ((Integer) </a:t>
            </a:r>
            <a:r>
              <a:rPr lang="en-US" sz="1600" dirty="0" err="1" smtClean="0"/>
              <a:t>this.getNode</a:t>
            </a:r>
            <a:r>
              <a:rPr lang="en-US" sz="1600" dirty="0" smtClean="0"/>
              <a:t>(j).</a:t>
            </a:r>
            <a:r>
              <a:rPr lang="en-US" sz="1600" dirty="0" err="1" smtClean="0"/>
              <a:t>getData</a:t>
            </a:r>
            <a:r>
              <a:rPr lang="en-US" sz="1600" dirty="0" smtClean="0"/>
              <a:t>() &lt; (Integer) </a:t>
            </a:r>
            <a:r>
              <a:rPr lang="en-US" sz="1600" dirty="0" err="1" smtClean="0"/>
              <a:t>this.getNode</a:t>
            </a:r>
            <a:r>
              <a:rPr lang="en-US" sz="1600" dirty="0" smtClean="0"/>
              <a:t>(</a:t>
            </a:r>
            <a:r>
              <a:rPr lang="en-US" sz="1600" dirty="0" err="1" smtClean="0"/>
              <a:t>minIndex</a:t>
            </a:r>
            <a:r>
              <a:rPr lang="en-US" sz="1600" dirty="0" smtClean="0"/>
              <a:t>).</a:t>
            </a:r>
            <a:r>
              <a:rPr lang="en-US" sz="1600" dirty="0" err="1" smtClean="0"/>
              <a:t>getData</a:t>
            </a:r>
            <a:r>
              <a:rPr lang="en-US" sz="1600" dirty="0" smtClean="0"/>
              <a:t>()) {</a:t>
            </a:r>
          </a:p>
          <a:p>
            <a:pPr>
              <a:buNone/>
            </a:pPr>
            <a:r>
              <a:rPr lang="en-US" sz="1600" dirty="0" smtClean="0"/>
              <a:t>                    </a:t>
            </a:r>
            <a:r>
              <a:rPr lang="en-US" sz="1600" dirty="0" err="1" smtClean="0"/>
              <a:t>minIndex</a:t>
            </a:r>
            <a:r>
              <a:rPr lang="en-US" sz="1600" dirty="0" smtClean="0"/>
              <a:t> = j;</a:t>
            </a:r>
          </a:p>
          <a:p>
            <a:pPr>
              <a:buNone/>
            </a:pPr>
            <a:r>
              <a:rPr lang="en-US" sz="1600" dirty="0" smtClean="0"/>
              <a:t>                }</a:t>
            </a:r>
          </a:p>
          <a:p>
            <a:pPr>
              <a:buNone/>
            </a:pPr>
            <a:r>
              <a:rPr lang="en-US" sz="1600" dirty="0" smtClean="0"/>
              <a:t>           </a:t>
            </a:r>
            <a:r>
              <a:rPr lang="en-US" sz="1600" b="1" dirty="0" smtClean="0">
                <a:solidFill>
                  <a:schemeClr val="tx2"/>
                </a:solidFill>
              </a:rPr>
              <a:t> }</a:t>
            </a:r>
          </a:p>
          <a:p>
            <a:pPr>
              <a:buNone/>
            </a:pPr>
            <a:r>
              <a:rPr lang="en-US" sz="1600" b="1" dirty="0" smtClean="0"/>
              <a:t>            if (</a:t>
            </a:r>
            <a:r>
              <a:rPr lang="en-US" sz="1600" b="1" dirty="0" err="1" smtClean="0"/>
              <a:t>minIndex</a:t>
            </a:r>
            <a:r>
              <a:rPr lang="en-US" sz="1600" b="1" dirty="0" smtClean="0"/>
              <a:t> !=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        </a:t>
            </a:r>
            <a:r>
              <a:rPr lang="en-US" sz="1600" dirty="0" err="1" smtClean="0"/>
              <a:t>this.swapNodes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, </a:t>
            </a:r>
            <a:r>
              <a:rPr lang="en-US" sz="1600" dirty="0" err="1" smtClean="0"/>
              <a:t>minIndex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           }</a:t>
            </a:r>
          </a:p>
          <a:p>
            <a:pPr>
              <a:buNone/>
            </a:pPr>
            <a:r>
              <a:rPr lang="en-US" sz="1600" b="1" dirty="0" smtClean="0"/>
              <a:t>       </a:t>
            </a:r>
            <a:r>
              <a:rPr lang="en-US" sz="1600" b="1" dirty="0" smtClean="0">
                <a:solidFill>
                  <a:srgbClr val="FF0000"/>
                </a:solidFill>
              </a:rPr>
              <a:t> }</a:t>
            </a:r>
          </a:p>
          <a:p>
            <a:pPr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provides the </a:t>
            </a:r>
            <a:r>
              <a:rPr lang="en-US" dirty="0" err="1" smtClean="0"/>
              <a:t>LinkedList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java.util.LinkedList</a:t>
            </a:r>
            <a:endParaRPr lang="en-US" dirty="0" smtClean="0"/>
          </a:p>
          <a:p>
            <a:pPr lvl="1"/>
            <a:r>
              <a:rPr lang="en-US" dirty="0" smtClean="0"/>
              <a:t>Various methods are provided to manage the list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javaList</a:t>
            </a:r>
            <a:r>
              <a:rPr lang="en-US" dirty="0" smtClean="0"/>
              <a:t> = new </a:t>
            </a:r>
            <a:r>
              <a:rPr lang="en-US" dirty="0" err="1" smtClean="0"/>
              <a:t>LinkedList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 class provides methods to add, remove, get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Add to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element in the beginning</a:t>
            </a:r>
          </a:p>
          <a:p>
            <a:pPr lvl="1"/>
            <a:r>
              <a:rPr lang="en-US" dirty="0" err="1" smtClean="0"/>
              <a:t>javaList.addFirst</a:t>
            </a:r>
            <a:r>
              <a:rPr lang="en-US" dirty="0" smtClean="0"/>
              <a:t>(“A”);</a:t>
            </a:r>
          </a:p>
          <a:p>
            <a:r>
              <a:rPr lang="en-US" dirty="0" smtClean="0"/>
              <a:t>Add element to the end</a:t>
            </a:r>
          </a:p>
          <a:p>
            <a:pPr lvl="1"/>
            <a:r>
              <a:rPr lang="en-US" dirty="0" err="1" smtClean="0"/>
              <a:t>javaList.addLast</a:t>
            </a:r>
            <a:r>
              <a:rPr lang="en-US" dirty="0" smtClean="0"/>
              <a:t>(“Z”);</a:t>
            </a:r>
          </a:p>
          <a:p>
            <a:r>
              <a:rPr lang="en-US" dirty="0" smtClean="0"/>
              <a:t>Add element to a position</a:t>
            </a:r>
          </a:p>
          <a:p>
            <a:pPr lvl="1"/>
            <a:r>
              <a:rPr lang="en-US" dirty="0" err="1" smtClean="0"/>
              <a:t>javaList.add</a:t>
            </a:r>
            <a:r>
              <a:rPr lang="en-US" dirty="0" smtClean="0"/>
              <a:t>(1, “B”);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Program to us the built Java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Scanner input 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LinkedList</a:t>
            </a:r>
            <a:r>
              <a:rPr lang="en-US" dirty="0" smtClean="0"/>
              <a:t> list = new </a:t>
            </a:r>
            <a:r>
              <a:rPr lang="en-US" dirty="0" err="1" smtClean="0"/>
              <a:t>LinkedList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list.addFirst</a:t>
            </a:r>
            <a:r>
              <a:rPr lang="en-US" dirty="0" smtClean="0"/>
              <a:t>("A");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list.addLast</a:t>
            </a:r>
            <a:r>
              <a:rPr lang="en-US" dirty="0" smtClean="0"/>
              <a:t>("Z");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list.add</a:t>
            </a:r>
            <a:r>
              <a:rPr lang="en-US" dirty="0" smtClean="0"/>
              <a:t>(1, "B");</a:t>
            </a:r>
          </a:p>
          <a:p>
            <a:pPr>
              <a:buNone/>
            </a:pPr>
            <a:r>
              <a:rPr lang="en-US" dirty="0" smtClean="0"/>
              <a:t>        length=</a:t>
            </a:r>
            <a:r>
              <a:rPr lang="en-US" dirty="0" err="1" smtClean="0"/>
              <a:t>list.size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while(!</a:t>
            </a:r>
            <a:r>
              <a:rPr lang="en-US" dirty="0" err="1" smtClean="0"/>
              <a:t>list.isEmpty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list.remove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method retrieves the node in location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ll.size</a:t>
            </a:r>
            <a:r>
              <a:rPr lang="en-US" dirty="0" smtClean="0"/>
              <a:t>();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(""+</a:t>
            </a:r>
            <a:r>
              <a:rPr lang="en-US" dirty="0" err="1" smtClean="0"/>
              <a:t>javaList.get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contains()</a:t>
            </a:r>
            <a:r>
              <a:rPr lang="en-US" dirty="0" smtClean="0"/>
              <a:t> method checks if an element exists in the List, which returns a </a:t>
            </a:r>
            <a:r>
              <a:rPr lang="en-US" dirty="0" err="1" smtClean="0"/>
              <a:t>boolean</a:t>
            </a:r>
            <a:r>
              <a:rPr lang="en-US" dirty="0" smtClean="0"/>
              <a:t> value.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javaList.contains</a:t>
            </a:r>
            <a:r>
              <a:rPr lang="en-US" dirty="0" smtClean="0"/>
              <a:t>("B"));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b="1" dirty="0" smtClean="0"/>
              <a:t>Definition: </a:t>
            </a:r>
            <a:r>
              <a:rPr lang="en-US" dirty="0" smtClean="0"/>
              <a:t>a list of items, called nodes, in which the order of the nodes is determined by the address, called the link, stored in each node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17" descr="Fig05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4572000"/>
            <a:ext cx="7546065" cy="8382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A7AD28-04C3-47CD-94F5-E1A4047A92C3}" type="slidenum">
              <a:rPr lang="en-US"/>
              <a:pPr/>
              <a:t>30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Ordered Linked List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In an ordered linked list the elements are sorted </a:t>
            </a:r>
          </a:p>
          <a:p>
            <a:pPr eaLnBrk="1" hangingPunct="1"/>
            <a:r>
              <a:rPr lang="en-US" dirty="0" smtClean="0"/>
              <a:t>Because the list is ordered, we need to modify the algorithms (from how they were implemented for the regular linked list) for the search, insert, and delete operations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A7AD28-04C3-47CD-94F5-E1A4047A92C3}" type="slidenum">
              <a:rPr lang="en-US"/>
              <a:pPr/>
              <a:t>31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Write search method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Write the insert method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Write the delete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68A66-24E1-4421-ADE9-2A3AD04B19C3}" type="slidenum">
              <a:rPr lang="en-US"/>
              <a:pPr/>
              <a:t>32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Doubly Linked List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7525" y="1666875"/>
            <a:ext cx="8169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838200" y="1825625"/>
            <a:ext cx="7391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2400" dirty="0"/>
              <a:t>Every node: </a:t>
            </a:r>
          </a:p>
          <a:p>
            <a:pPr marL="914400" lvl="1" indent="-457200">
              <a:buFontTx/>
              <a:buChar char="–"/>
            </a:pPr>
            <a:r>
              <a:rPr lang="en-US" sz="2400" dirty="0"/>
              <a:t>has a next reference variable and a back reference variable</a:t>
            </a:r>
          </a:p>
          <a:p>
            <a:pPr marL="914400" lvl="1" indent="-457200">
              <a:buFontTx/>
              <a:buChar char="–"/>
            </a:pPr>
            <a:r>
              <a:rPr lang="en-US" sz="2400" dirty="0"/>
              <a:t>(except the last node) contains the address of the next node</a:t>
            </a:r>
          </a:p>
          <a:p>
            <a:pPr marL="914400" lvl="1" indent="-457200">
              <a:buFontTx/>
              <a:buChar char="–"/>
            </a:pPr>
            <a:r>
              <a:rPr lang="en-US" sz="2400" dirty="0"/>
              <a:t>(except the first node) contains the address of the previous node</a:t>
            </a:r>
          </a:p>
          <a:p>
            <a:pPr marL="457200" indent="-457200">
              <a:buFontTx/>
              <a:buChar char="•"/>
            </a:pPr>
            <a:r>
              <a:rPr lang="en-US" sz="2400" dirty="0"/>
              <a:t>Can be traversed in either direction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C02841-38FF-4A33-914F-82613EBBE78A}" type="slidenum">
              <a:rPr lang="en-US"/>
              <a:pPr/>
              <a:t>33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Doubly Linked List</a:t>
            </a:r>
          </a:p>
        </p:txBody>
      </p:sp>
      <p:graphicFrame>
        <p:nvGraphicFramePr>
          <p:cNvPr id="10242" name="Object 7" descr="Fig05-42"/>
          <p:cNvGraphicFramePr>
            <a:graphicFrameLocks noGrp="1" noChangeAspect="1"/>
          </p:cNvGraphicFramePr>
          <p:nvPr>
            <p:ph idx="1"/>
          </p:nvPr>
        </p:nvGraphicFramePr>
        <p:xfrm>
          <a:off x="685800" y="2209800"/>
          <a:ext cx="77724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Bitmap Image" r:id="rId3" imgW="4877223" imgH="1066667" progId="PBrush">
                  <p:embed/>
                </p:oleObj>
              </mc:Choice>
              <mc:Fallback>
                <p:oleObj name="Bitmap Image" r:id="rId3" imgW="4877223" imgH="1066667" progId="PBrush">
                  <p:embed/>
                  <p:pic>
                    <p:nvPicPr>
                      <p:cNvPr id="0" name="Object 7" descr="Fig05-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772400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class for 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49831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public class Node </a:t>
            </a:r>
          </a:p>
          <a:p>
            <a:pPr>
              <a:buNone/>
            </a:pPr>
            <a:r>
              <a:rPr lang="en-US" sz="2800" b="1" dirty="0" smtClean="0"/>
              <a:t>{</a:t>
            </a:r>
          </a:p>
          <a:p>
            <a:pPr>
              <a:buNone/>
            </a:pPr>
            <a:r>
              <a:rPr lang="en-US" sz="2800" b="1" dirty="0" smtClean="0"/>
              <a:t>    private Object info=null;</a:t>
            </a:r>
          </a:p>
          <a:p>
            <a:pPr>
              <a:buNone/>
            </a:pPr>
            <a:r>
              <a:rPr lang="en-US" sz="2800" b="1" dirty="0" smtClean="0"/>
              <a:t>    private Node next=null;</a:t>
            </a:r>
          </a:p>
          <a:p>
            <a:pPr>
              <a:buNone/>
            </a:pPr>
            <a:r>
              <a:rPr lang="en-US" sz="2800" b="1" dirty="0" smtClean="0"/>
              <a:t>    private Node back=null;    </a:t>
            </a:r>
          </a:p>
          <a:p>
            <a:pPr>
              <a:buNone/>
            </a:pPr>
            <a:r>
              <a:rPr lang="en-US" sz="2800" b="1" dirty="0" smtClean="0"/>
              <a:t>    …………………</a:t>
            </a:r>
          </a:p>
          <a:p>
            <a:pPr>
              <a:buNone/>
            </a:pPr>
            <a:r>
              <a:rPr lang="en-US" sz="2800" b="1" dirty="0" smtClean="0"/>
              <a:t>    …………………</a:t>
            </a:r>
          </a:p>
          <a:p>
            <a:pPr>
              <a:buNone/>
            </a:pPr>
            <a:r>
              <a:rPr lang="en-US" sz="2800" b="1" dirty="0" smtClean="0"/>
              <a:t>}</a:t>
            </a:r>
          </a:p>
          <a:p>
            <a:pPr>
              <a:buNone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6DB4E6-191A-4E06-B878-BA8190E27237}" type="slidenum">
              <a:rPr lang="en-US"/>
              <a:pPr/>
              <a:t>35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Linked Lists with Header and Trailer Nodes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905000"/>
            <a:ext cx="7696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Simplify insertion and deletion by never inserting an item before first or after last item and never deleting first node </a:t>
            </a:r>
          </a:p>
          <a:p>
            <a:pPr eaLnBrk="1" hangingPunct="1"/>
            <a:r>
              <a:rPr lang="en-US" sz="2800" dirty="0" smtClean="0"/>
              <a:t>Set a header node at the beginning of the list containing a value smaller than the smallest value in the data set</a:t>
            </a:r>
          </a:p>
          <a:p>
            <a:pPr eaLnBrk="1" hangingPunct="1"/>
            <a:r>
              <a:rPr lang="en-US" sz="2800" dirty="0" smtClean="0"/>
              <a:t>Set a trailer node at the end of the list containing a value larger than the largest value in the data set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52E28-ED77-44ED-8669-01476326C283}" type="slidenum">
              <a:rPr lang="en-US"/>
              <a:pPr/>
              <a:t>36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Linked Lists with Header and Trailer Nodes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These two nodes, header and trailer, serve merely to simplify the insertion and deletion algorithms and are not part of the actual list.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actual list is between these two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DF239-93B8-43E5-9414-EAD208590DB9}" type="slidenum">
              <a:rPr lang="en-US"/>
              <a:pPr/>
              <a:t>37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Circular Linked List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772400" cy="3733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linked list in which the last node points to the first node is called a circular linked list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a circular linked list with more than one node, it is convenient to make the reference variable first point to the last node of the 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Structures Using Java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C2494-3431-4A34-AAA9-FB8CC9F05818}" type="slidenum">
              <a:rPr lang="en-US"/>
              <a:pPr/>
              <a:t>38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Circular Linked List</a:t>
            </a:r>
          </a:p>
        </p:txBody>
      </p:sp>
      <p:graphicFrame>
        <p:nvGraphicFramePr>
          <p:cNvPr id="11266" name="Object 8" descr="Fig05-52"/>
          <p:cNvGraphicFramePr>
            <a:graphicFrameLocks noGrp="1" noChangeAspect="1"/>
          </p:cNvGraphicFramePr>
          <p:nvPr>
            <p:ph idx="1"/>
          </p:nvPr>
        </p:nvGraphicFramePr>
        <p:xfrm>
          <a:off x="685800" y="3036888"/>
          <a:ext cx="77724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Bitmap Image" r:id="rId3" imgW="4877223" imgH="1257409" progId="PBrush">
                  <p:embed/>
                </p:oleObj>
              </mc:Choice>
              <mc:Fallback>
                <p:oleObj name="Bitmap Image" r:id="rId3" imgW="4877223" imgH="1257409" progId="PBrush">
                  <p:embed/>
                  <p:pic>
                    <p:nvPicPr>
                      <p:cNvPr id="0" name="Object 8" descr="Fig05-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36888"/>
                        <a:ext cx="7772400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is a dynamic data structure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is made up of one or more Nodes</a:t>
            </a:r>
          </a:p>
          <a:p>
            <a:r>
              <a:rPr lang="en-US" dirty="0" smtClean="0"/>
              <a:t>Each Node has data and a link</a:t>
            </a:r>
          </a:p>
          <a:p>
            <a:endParaRPr lang="en-US" dirty="0" smtClean="0"/>
          </a:p>
          <a:p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Traversal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Inserting</a:t>
            </a:r>
          </a:p>
          <a:p>
            <a:pPr lvl="1"/>
            <a:r>
              <a:rPr lang="en-US" dirty="0" smtClean="0"/>
              <a:t>Deleting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 Linked List is made of one or more nodes.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A Node has two components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data:</a:t>
            </a:r>
            <a:r>
              <a:rPr lang="en-US" sz="2400" dirty="0" smtClean="0"/>
              <a:t> to store relevant information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link: </a:t>
            </a:r>
            <a:r>
              <a:rPr lang="en-US" sz="2400" dirty="0" smtClean="0"/>
              <a:t>to store address of next node in list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419600"/>
            <a:ext cx="27717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provides a data structure implementation for Linked List in </a:t>
            </a:r>
            <a:r>
              <a:rPr lang="en-US" dirty="0" err="1" smtClean="0"/>
              <a:t>java.util.LinkedList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Ordered Linked Lists</a:t>
            </a:r>
          </a:p>
          <a:p>
            <a:r>
              <a:rPr lang="en-US" dirty="0" smtClean="0"/>
              <a:t>Doubly Linked Lists</a:t>
            </a:r>
          </a:p>
          <a:p>
            <a:r>
              <a:rPr lang="en-US" dirty="0" smtClean="0"/>
              <a:t>Linked lists with header and trailer nodes</a:t>
            </a:r>
          </a:p>
          <a:p>
            <a:r>
              <a:rPr lang="en-US" dirty="0" smtClean="0"/>
              <a:t>Circular linked lists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Each Node points to another Node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7562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057400" y="4191000"/>
            <a:ext cx="4191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info;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		link;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7216" y="478653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535882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Node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public class Node {</a:t>
            </a:r>
          </a:p>
          <a:p>
            <a:pPr>
              <a:buNone/>
            </a:pPr>
            <a:r>
              <a:rPr lang="en-US" sz="1800" b="1" dirty="0" smtClean="0"/>
              <a:t>    private Object info=null;  // </a:t>
            </a:r>
            <a:r>
              <a:rPr lang="en-US" sz="1600" b="1" dirty="0" smtClean="0">
                <a:solidFill>
                  <a:srgbClr val="FF0000"/>
                </a:solidFill>
              </a:rPr>
              <a:t>Private ??</a:t>
            </a:r>
          </a:p>
          <a:p>
            <a:pPr>
              <a:buNone/>
            </a:pPr>
            <a:r>
              <a:rPr lang="en-US" sz="1800" b="1" dirty="0" smtClean="0"/>
              <a:t>    public Node link=null;    // </a:t>
            </a:r>
            <a:r>
              <a:rPr lang="en-US" sz="1600" b="1" dirty="0" smtClean="0">
                <a:solidFill>
                  <a:srgbClr val="FF0000"/>
                </a:solidFill>
              </a:rPr>
              <a:t>public? Should it be private? What is the difference?</a:t>
            </a:r>
          </a:p>
          <a:p>
            <a:pPr>
              <a:buNone/>
            </a:pPr>
            <a:r>
              <a:rPr lang="en-US" sz="1800" b="1" dirty="0" smtClean="0"/>
              <a:t>    </a:t>
            </a:r>
          </a:p>
          <a:p>
            <a:pPr>
              <a:buNone/>
            </a:pPr>
            <a:r>
              <a:rPr lang="en-US" sz="1800" b="1" dirty="0" smtClean="0"/>
              <a:t>     public Node(Object </a:t>
            </a:r>
            <a:r>
              <a:rPr lang="en-US" sz="1800" b="1" dirty="0" err="1" smtClean="0"/>
              <a:t>newElement</a:t>
            </a:r>
            <a:r>
              <a:rPr lang="en-US" sz="1800" b="1" dirty="0" smtClean="0"/>
              <a:t>) {</a:t>
            </a:r>
          </a:p>
          <a:p>
            <a:pPr>
              <a:buNone/>
            </a:pPr>
            <a:r>
              <a:rPr lang="en-US" sz="1800" b="1" dirty="0" smtClean="0"/>
              <a:t>		info = </a:t>
            </a:r>
            <a:r>
              <a:rPr lang="en-US" sz="1800" b="1" dirty="0" err="1" smtClean="0"/>
              <a:t>newElement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	}</a:t>
            </a:r>
          </a:p>
          <a:p>
            <a:pPr>
              <a:buNone/>
            </a:pPr>
            <a:r>
              <a:rPr lang="en-US" sz="1800" b="1" dirty="0" smtClean="0"/>
              <a:t>	public Node( Object </a:t>
            </a:r>
            <a:r>
              <a:rPr lang="en-US" sz="1800" b="1" dirty="0" err="1" smtClean="0"/>
              <a:t>newElement</a:t>
            </a:r>
            <a:r>
              <a:rPr lang="en-US" sz="1800" b="1" dirty="0" smtClean="0"/>
              <a:t>, Node n ) {</a:t>
            </a:r>
          </a:p>
          <a:p>
            <a:pPr>
              <a:buNone/>
            </a:pPr>
            <a:r>
              <a:rPr lang="en-US" sz="1800" b="1" dirty="0" smtClean="0"/>
              <a:t>		info = </a:t>
            </a:r>
            <a:r>
              <a:rPr lang="en-US" sz="1800" b="1" dirty="0" err="1" smtClean="0"/>
              <a:t>newElement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		link = n;</a:t>
            </a:r>
          </a:p>
          <a:p>
            <a:pPr>
              <a:buNone/>
            </a:pPr>
            <a:r>
              <a:rPr lang="en-US" sz="1800" b="1" dirty="0" smtClean="0"/>
              <a:t>	}</a:t>
            </a:r>
          </a:p>
          <a:p>
            <a:pPr>
              <a:buNone/>
            </a:pPr>
            <a:r>
              <a:rPr lang="en-US" sz="1800" b="1" dirty="0" smtClean="0"/>
              <a:t>    public Object </a:t>
            </a:r>
            <a:r>
              <a:rPr lang="en-US" sz="1800" b="1" dirty="0" err="1" smtClean="0"/>
              <a:t>getData</a:t>
            </a:r>
            <a:r>
              <a:rPr lang="en-US" sz="1800" b="1" dirty="0" smtClean="0"/>
              <a:t>(  ) {</a:t>
            </a:r>
          </a:p>
          <a:p>
            <a:pPr>
              <a:buNone/>
            </a:pPr>
            <a:r>
              <a:rPr lang="en-US" sz="1800" b="1" dirty="0" smtClean="0"/>
              <a:t>		return info ;</a:t>
            </a:r>
          </a:p>
          <a:p>
            <a:pPr>
              <a:buNone/>
            </a:pPr>
            <a:r>
              <a:rPr lang="en-US" sz="1800" b="1" dirty="0" smtClean="0"/>
              <a:t>	}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MyLinkedList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8486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public class </a:t>
            </a:r>
            <a:r>
              <a:rPr lang="en-US" sz="1800" b="1" dirty="0" err="1" smtClean="0"/>
              <a:t>MyLinkedList</a:t>
            </a:r>
            <a:r>
              <a:rPr lang="en-US" sz="1800" b="1" dirty="0" smtClean="0"/>
              <a:t>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private Node head = null;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	public Node </a:t>
            </a:r>
            <a:r>
              <a:rPr lang="en-US" sz="1800" dirty="0" err="1" smtClean="0"/>
              <a:t>getHead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		return head;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public void </a:t>
            </a:r>
            <a:r>
              <a:rPr lang="en-US" sz="1800" dirty="0" err="1" smtClean="0"/>
              <a:t>setHead</a:t>
            </a:r>
            <a:r>
              <a:rPr lang="en-US" sz="1800" dirty="0" smtClean="0"/>
              <a:t>(Node head) 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this.head</a:t>
            </a:r>
            <a:r>
              <a:rPr lang="en-US" sz="1800" dirty="0" smtClean="0"/>
              <a:t> = head;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} // class</a:t>
            </a:r>
            <a:endParaRPr lang="en-US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95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created by defining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in front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insertAtFront</a:t>
            </a:r>
            <a:r>
              <a:rPr lang="en-US" sz="2000" dirty="0" smtClean="0"/>
              <a:t>(Object </a:t>
            </a:r>
            <a:r>
              <a:rPr lang="en-US" sz="2000" dirty="0" err="1" smtClean="0"/>
              <a:t>obj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		Node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 = new Node(</a:t>
            </a:r>
            <a:r>
              <a:rPr lang="en-US" sz="2000" dirty="0" err="1" smtClean="0"/>
              <a:t>obj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>
              <a:buNone/>
            </a:pPr>
            <a:r>
              <a:rPr lang="en-US" sz="2000" dirty="0" smtClean="0"/>
              <a:t>		if (head == null) {               // Case of empty list</a:t>
            </a:r>
          </a:p>
          <a:p>
            <a:pPr>
              <a:buNone/>
            </a:pPr>
            <a:r>
              <a:rPr lang="en-US" sz="2000" dirty="0" smtClean="0"/>
              <a:t>			head =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}</a:t>
            </a:r>
          </a:p>
          <a:p>
            <a:pPr>
              <a:buNone/>
            </a:pPr>
            <a:r>
              <a:rPr lang="en-US" sz="2000" dirty="0" smtClean="0"/>
              <a:t>		else 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newNode.link</a:t>
            </a:r>
            <a:r>
              <a:rPr lang="en-US" sz="2000" dirty="0" smtClean="0"/>
              <a:t> =head;</a:t>
            </a:r>
          </a:p>
          <a:p>
            <a:pPr>
              <a:buNone/>
            </a:pPr>
            <a:r>
              <a:rPr lang="en-US" sz="2000" dirty="0" smtClean="0"/>
              <a:t>			head =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6858000" cy="126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the first Node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429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Object </a:t>
            </a:r>
            <a:r>
              <a:rPr lang="en-US" sz="2000" dirty="0" err="1" smtClean="0"/>
              <a:t>removeAtFront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		if (head == null)</a:t>
            </a:r>
          </a:p>
          <a:p>
            <a:pPr>
              <a:buNone/>
            </a:pPr>
            <a:r>
              <a:rPr lang="en-US" sz="2000" dirty="0" smtClean="0"/>
              <a:t>			return null;</a:t>
            </a:r>
          </a:p>
          <a:p>
            <a:pPr>
              <a:buNone/>
            </a:pPr>
            <a:r>
              <a:rPr lang="en-US" sz="2000" dirty="0" smtClean="0"/>
              <a:t>		else {</a:t>
            </a:r>
          </a:p>
          <a:p>
            <a:pPr>
              <a:buNone/>
            </a:pPr>
            <a:r>
              <a:rPr lang="en-US" sz="2000" dirty="0" smtClean="0"/>
              <a:t>			Node temp = head;</a:t>
            </a:r>
          </a:p>
          <a:p>
            <a:pPr>
              <a:buNone/>
            </a:pPr>
            <a:r>
              <a:rPr lang="en-US" sz="2000" dirty="0" smtClean="0"/>
              <a:t>			head = </a:t>
            </a:r>
            <a:r>
              <a:rPr lang="en-US" sz="2000" dirty="0" err="1" smtClean="0"/>
              <a:t>head.link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	return </a:t>
            </a:r>
            <a:r>
              <a:rPr lang="en-US" sz="2000" dirty="0" err="1" smtClean="0"/>
              <a:t>temp.getData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		}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943" y="1447800"/>
            <a:ext cx="823565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1438</Words>
  <Application>Microsoft Office PowerPoint</Application>
  <PresentationFormat>On-screen Show (4:3)</PresentationFormat>
  <Paragraphs>339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Bitmap Image</vt:lpstr>
      <vt:lpstr>Linked Lists</vt:lpstr>
      <vt:lpstr>Objectives</vt:lpstr>
      <vt:lpstr>Linked List</vt:lpstr>
      <vt:lpstr>Node</vt:lpstr>
      <vt:lpstr>Build a Node</vt:lpstr>
      <vt:lpstr>The Node class</vt:lpstr>
      <vt:lpstr>Build MyLinkedList</vt:lpstr>
      <vt:lpstr>Insert Node in front of List</vt:lpstr>
      <vt:lpstr>Delete the first Node of List</vt:lpstr>
      <vt:lpstr>Linked List Traversal</vt:lpstr>
      <vt:lpstr>Linked List Traversal</vt:lpstr>
      <vt:lpstr>Linked List Traversal</vt:lpstr>
      <vt:lpstr>Printing a list</vt:lpstr>
      <vt:lpstr>Test MyLinkedList</vt:lpstr>
      <vt:lpstr>Exercise</vt:lpstr>
      <vt:lpstr>Insertion</vt:lpstr>
      <vt:lpstr>Insertion</vt:lpstr>
      <vt:lpstr>Deletion</vt:lpstr>
      <vt:lpstr>Search</vt:lpstr>
      <vt:lpstr>Reverse a List</vt:lpstr>
      <vt:lpstr>Traverse Linked List</vt:lpstr>
      <vt:lpstr>Traverse to a Node in the List</vt:lpstr>
      <vt:lpstr>Swap two nodes</vt:lpstr>
      <vt:lpstr>Sort MyLinkedList</vt:lpstr>
      <vt:lpstr>LinkedList</vt:lpstr>
      <vt:lpstr>Methods to Add to LinkedList</vt:lpstr>
      <vt:lpstr>Simple Program to us the built Java list</vt:lpstr>
      <vt:lpstr>Traverse LinkedList</vt:lpstr>
      <vt:lpstr>Search LinkedList</vt:lpstr>
      <vt:lpstr>Ordered Linked List</vt:lpstr>
      <vt:lpstr>Exercise</vt:lpstr>
      <vt:lpstr>Doubly Linked List</vt:lpstr>
      <vt:lpstr>Doubly Linked List</vt:lpstr>
      <vt:lpstr>Node class for Double Linked List</vt:lpstr>
      <vt:lpstr>Linked Lists with Header and Trailer Nodes</vt:lpstr>
      <vt:lpstr>Linked Lists with Header and Trailer Nodes</vt:lpstr>
      <vt:lpstr>Circular Linked List</vt:lpstr>
      <vt:lpstr>Circular Linked List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Sujith</dc:creator>
  <cp:lastModifiedBy>Saad Harous</cp:lastModifiedBy>
  <cp:revision>148</cp:revision>
  <dcterms:created xsi:type="dcterms:W3CDTF">2010-11-07T04:45:35Z</dcterms:created>
  <dcterms:modified xsi:type="dcterms:W3CDTF">2015-02-17T10:36:23Z</dcterms:modified>
</cp:coreProperties>
</file>