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31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69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5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622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571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722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813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02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8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1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35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10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85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1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B4DBB0-B040-49E4-BE2E-7EF34B9752E8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9AC4-1419-47DC-808E-E260F1B72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17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LINKCHAT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Ibrahim </a:t>
            </a:r>
            <a:r>
              <a:rPr lang="en-US" dirty="0" err="1" smtClean="0"/>
              <a:t>Mushtaq</a:t>
            </a:r>
            <a:r>
              <a:rPr lang="en-US" dirty="0" smtClean="0"/>
              <a:t>, Shubham Patel, </a:t>
            </a:r>
            <a:r>
              <a:rPr lang="en-US" dirty="0" err="1" smtClean="0"/>
              <a:t>mohammed</a:t>
            </a:r>
            <a:r>
              <a:rPr lang="en-US" dirty="0" smtClean="0"/>
              <a:t> </a:t>
            </a:r>
            <a:r>
              <a:rPr lang="en-US" dirty="0" err="1" smtClean="0"/>
              <a:t>ahmed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35" y="928553"/>
            <a:ext cx="2784488" cy="39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 messaging chat app</a:t>
            </a:r>
          </a:p>
          <a:p>
            <a:r>
              <a:rPr lang="en-US" dirty="0" smtClean="0"/>
              <a:t>Students at UOIT/</a:t>
            </a:r>
            <a:r>
              <a:rPr lang="en-US" dirty="0" err="1" smtClean="0"/>
              <a:t>OnTechU</a:t>
            </a:r>
            <a:r>
              <a:rPr lang="en-US" dirty="0" smtClean="0"/>
              <a:t> students </a:t>
            </a:r>
          </a:p>
          <a:p>
            <a:r>
              <a:rPr lang="en-US" dirty="0" smtClean="0"/>
              <a:t>Aims provide cross campus communication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3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messaging </a:t>
            </a:r>
          </a:p>
          <a:p>
            <a:r>
              <a:rPr lang="en-US" dirty="0" smtClean="0"/>
              <a:t>Edit profile in real time</a:t>
            </a:r>
          </a:p>
          <a:p>
            <a:r>
              <a:rPr lang="en-US" dirty="0" smtClean="0"/>
              <a:t>See real time changes</a:t>
            </a:r>
          </a:p>
          <a:p>
            <a:r>
              <a:rPr lang="en-US" dirty="0" smtClean="0"/>
              <a:t>Create new account</a:t>
            </a:r>
            <a:r>
              <a:rPr lang="en-CA" dirty="0" smtClean="0"/>
              <a:t> / recover passwords</a:t>
            </a:r>
          </a:p>
          <a:p>
            <a:r>
              <a:rPr lang="en-US" dirty="0" smtClean="0"/>
              <a:t>Add contacts</a:t>
            </a:r>
          </a:p>
          <a:p>
            <a:r>
              <a:rPr lang="en-US" dirty="0" smtClean="0"/>
              <a:t>Create new chats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6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Firebase cloud</a:t>
            </a:r>
          </a:p>
          <a:p>
            <a:r>
              <a:rPr lang="en-US" dirty="0" smtClean="0"/>
              <a:t>Google play service</a:t>
            </a:r>
          </a:p>
          <a:p>
            <a:r>
              <a:rPr lang="en-US" dirty="0" smtClean="0"/>
              <a:t>Android image cropper</a:t>
            </a:r>
          </a:p>
          <a:p>
            <a:r>
              <a:rPr lang="en-US" dirty="0" smtClean="0"/>
              <a:t>Picasso </a:t>
            </a:r>
            <a:r>
              <a:rPr lang="en-CA" dirty="0" smtClean="0"/>
              <a:t>image library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6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63" y="1330734"/>
            <a:ext cx="2811593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4" y="1246279"/>
            <a:ext cx="2924780" cy="4364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7806" y="5844631"/>
            <a:ext cx="24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in demo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840582" y="5844631"/>
            <a:ext cx="300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user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35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26" y="1399495"/>
            <a:ext cx="2811593" cy="4195762"/>
          </a:xfrm>
        </p:spPr>
      </p:pic>
      <p:sp>
        <p:nvSpPr>
          <p:cNvPr id="5" name="TextBox 4"/>
          <p:cNvSpPr txBox="1"/>
          <p:nvPr/>
        </p:nvSpPr>
        <p:spPr>
          <a:xfrm>
            <a:off x="4569269" y="5722711"/>
            <a:ext cx="24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contacts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35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43" y="1331119"/>
            <a:ext cx="5393550" cy="4195762"/>
          </a:xfrm>
        </p:spPr>
      </p:pic>
      <p:sp>
        <p:nvSpPr>
          <p:cNvPr id="5" name="TextBox 4"/>
          <p:cNvSpPr txBox="1"/>
          <p:nvPr/>
        </p:nvSpPr>
        <p:spPr>
          <a:xfrm>
            <a:off x="4632960" y="5670460"/>
            <a:ext cx="24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 demo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078204" y="452717"/>
            <a:ext cx="2448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DEMO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9459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71</TotalTime>
  <Words>76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LINKCHAT </vt:lpstr>
      <vt:lpstr>Background</vt:lpstr>
      <vt:lpstr>Features</vt:lpstr>
      <vt:lpstr>Design</vt:lpstr>
      <vt:lpstr>DEMO</vt:lpstr>
      <vt:lpstr>DEMO</vt:lpstr>
      <vt:lpstr> 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LINKCHAT</dc:title>
  <dc:creator>shubham patel</dc:creator>
  <cp:lastModifiedBy>shubham patel</cp:lastModifiedBy>
  <cp:revision>6</cp:revision>
  <dcterms:created xsi:type="dcterms:W3CDTF">2018-12-13T14:44:24Z</dcterms:created>
  <dcterms:modified xsi:type="dcterms:W3CDTF">2018-12-13T15:56:10Z</dcterms:modified>
</cp:coreProperties>
</file>