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6EB0-F9B9-4B1F-8EAC-9D2377F25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FE10-9543-404A-B0E8-04AB6FFE2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97F4-4A60-4F0A-97D9-BC470AE6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E9FF-B802-43B8-9791-A86709A7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09A7-3981-49D1-861C-9F92E81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C526-735A-4EC8-B6E8-544EF9D4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21592-350C-4B1F-9A75-87266E5F2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6B28-3129-4741-9BEB-3D26FF12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6092-2764-449D-9EC5-761C12D2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ABC5-6288-40E7-A791-D8150297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A868E-0675-4EA5-9DCB-AD09FA2F7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8DB59-EEBD-4DE7-B9E1-105AA48F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48A8-8FF5-41D8-8EC3-C50C198F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513D-2813-48B9-A773-7AA4C92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A8BB-EBA1-4A2E-810B-8676603C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7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054-1796-46B4-AFE0-939C46EF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27B4-F3E4-4246-B8A8-A25631C0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CB70-F808-4039-B002-409E68DB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22FF-B851-4A21-BC28-853CBB9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6011-F642-4452-B77F-89197FC8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E8EE-849B-4830-B0AA-2F593EDE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A84A-B3FF-496B-B785-436C09E0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029F-23EC-46C6-B938-661BE873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E9FD-E38E-4D73-A7D9-5317091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8182-04B9-44F8-A3FC-276109C5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0CED-FB5C-4353-A6D8-E6AE5E00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272-9EC0-4465-A2FD-B79B381F0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B691-F57D-40EA-B1E3-7A2CA914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112BA-982C-439D-A8CC-C49AE1B2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DBE0-8BF6-4356-ADD0-87C1B4BE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49BD-D94F-47DB-9E2C-7FCEA6A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9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57A3-5968-4380-8B90-F09E70A7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791D3-B7B1-4DA9-B55C-850B2674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74DA0-F87D-4C7B-8931-AE795B79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6F98-CDE5-435B-B31E-20D7C01C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9B41D-787F-435F-985A-C01CEE5E7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67BF-6D1D-44B3-B94B-E2504BA0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1C76B-2C3E-4A58-AA65-DB18F256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3D4EA-1AFA-4E20-9BBB-72E7479F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F180-B59C-4985-B69B-0032E42C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802E7-4975-4148-BBA2-98043C6E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741E-4897-461D-B730-95F1BFFE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15936-39DC-4226-ADD0-19F352C8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0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18C83-599D-4783-A082-3E271FD7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25317-9553-4D26-B813-55441C63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4583B-7C01-4678-9775-5261820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02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AAE5-B8AA-444D-932F-80E1A78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C80-AE12-40E7-903B-17D9319A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319F-7437-4A0C-8D97-FEB139A7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5274-D8BA-46CB-B402-64E999B7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EF9A-7772-449F-9C2A-1D5BAD6D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08A2-1120-4658-8C85-8790FA86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A323-C738-4AAB-AC09-D8FF7FC7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9EE17-BCB2-49DD-8688-5EFAE00F9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8314-844E-4B7C-BAB5-3240ED0A6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4498-6137-442A-8527-5DAAD049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90ED1-4C02-4786-BD8E-2DA640FA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915EA-E106-43CE-B0C4-90ADA4E2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0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78944-F2BB-4710-82D3-0B3CC3B8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844F-BBF5-4578-A8FD-29C9F96A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0CEC-6092-4016-9752-2FE3EE797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B32C-70DB-440E-AFE1-298620C087B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E29F-1B26-45E7-8A4D-09ACCE05C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B165-8293-49DD-935F-F6E98B5B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9596-9C0A-47AB-BFEE-9C242E479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99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057B-37DE-4980-9AFD-632DC810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589" y="2944019"/>
            <a:ext cx="7170821" cy="969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Moe</a:t>
            </a:r>
            <a:r>
              <a:rPr lang="en-US" dirty="0">
                <a:solidFill>
                  <a:srgbClr val="4B86B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Bachrouch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.com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7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MoeBachrouch.com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MoeBachrouch.com</dc:title>
  <dc:creator>Moe Bachrouch</dc:creator>
  <cp:lastModifiedBy>Moe Bachrouch</cp:lastModifiedBy>
  <cp:revision>1</cp:revision>
  <dcterms:created xsi:type="dcterms:W3CDTF">2021-09-01T00:01:48Z</dcterms:created>
  <dcterms:modified xsi:type="dcterms:W3CDTF">2021-09-01T00:05:47Z</dcterms:modified>
</cp:coreProperties>
</file>