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8" r:id="rId3"/>
    <p:sldId id="259" r:id="rId4"/>
    <p:sldId id="264" r:id="rId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850D-0433-4EF9-A105-889D8250B262}" type="datetimeFigureOut">
              <a:rPr lang="es-AR" smtClean="0"/>
              <a:t>13/7/2020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12EBD-F7FD-417B-8E46-9C740FC313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36262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850D-0433-4EF9-A105-889D8250B262}" type="datetimeFigureOut">
              <a:rPr lang="es-AR" smtClean="0"/>
              <a:t>13/7/2020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12EBD-F7FD-417B-8E46-9C740FC313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05418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850D-0433-4EF9-A105-889D8250B262}" type="datetimeFigureOut">
              <a:rPr lang="es-AR" smtClean="0"/>
              <a:t>13/7/2020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12EBD-F7FD-417B-8E46-9C740FC313F1}" type="slidenum">
              <a:rPr lang="es-AR" smtClean="0"/>
              <a:t>‹Nº›</a:t>
            </a:fld>
            <a:endParaRPr lang="es-A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5305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850D-0433-4EF9-A105-889D8250B262}" type="datetimeFigureOut">
              <a:rPr lang="es-AR" smtClean="0"/>
              <a:t>13/7/2020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12EBD-F7FD-417B-8E46-9C740FC313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91317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850D-0433-4EF9-A105-889D8250B262}" type="datetimeFigureOut">
              <a:rPr lang="es-AR" smtClean="0"/>
              <a:t>13/7/2020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12EBD-F7FD-417B-8E46-9C740FC313F1}" type="slidenum">
              <a:rPr lang="es-AR" smtClean="0"/>
              <a:t>‹Nº›</a:t>
            </a:fld>
            <a:endParaRPr lang="es-A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9001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850D-0433-4EF9-A105-889D8250B262}" type="datetimeFigureOut">
              <a:rPr lang="es-AR" smtClean="0"/>
              <a:t>13/7/2020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12EBD-F7FD-417B-8E46-9C740FC313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21854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850D-0433-4EF9-A105-889D8250B262}" type="datetimeFigureOut">
              <a:rPr lang="es-AR" smtClean="0"/>
              <a:t>13/7/2020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12EBD-F7FD-417B-8E46-9C740FC313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91238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850D-0433-4EF9-A105-889D8250B262}" type="datetimeFigureOut">
              <a:rPr lang="es-AR" smtClean="0"/>
              <a:t>13/7/2020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12EBD-F7FD-417B-8E46-9C740FC313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85612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850D-0433-4EF9-A105-889D8250B262}" type="datetimeFigureOut">
              <a:rPr lang="es-AR" smtClean="0"/>
              <a:t>13/7/2020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12EBD-F7FD-417B-8E46-9C740FC313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39983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850D-0433-4EF9-A105-889D8250B262}" type="datetimeFigureOut">
              <a:rPr lang="es-AR" smtClean="0"/>
              <a:t>13/7/2020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12EBD-F7FD-417B-8E46-9C740FC313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4105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850D-0433-4EF9-A105-889D8250B262}" type="datetimeFigureOut">
              <a:rPr lang="es-AR" smtClean="0"/>
              <a:t>13/7/2020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12EBD-F7FD-417B-8E46-9C740FC313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40465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850D-0433-4EF9-A105-889D8250B262}" type="datetimeFigureOut">
              <a:rPr lang="es-AR" smtClean="0"/>
              <a:t>13/7/2020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12EBD-F7FD-417B-8E46-9C740FC313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4777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850D-0433-4EF9-A105-889D8250B262}" type="datetimeFigureOut">
              <a:rPr lang="es-AR" smtClean="0"/>
              <a:t>13/7/2020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12EBD-F7FD-417B-8E46-9C740FC313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77570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850D-0433-4EF9-A105-889D8250B262}" type="datetimeFigureOut">
              <a:rPr lang="es-AR" smtClean="0"/>
              <a:t>13/7/2020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12EBD-F7FD-417B-8E46-9C740FC313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1273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850D-0433-4EF9-A105-889D8250B262}" type="datetimeFigureOut">
              <a:rPr lang="es-AR" smtClean="0"/>
              <a:t>13/7/2020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12EBD-F7FD-417B-8E46-9C740FC313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6918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850D-0433-4EF9-A105-889D8250B262}" type="datetimeFigureOut">
              <a:rPr lang="es-AR" smtClean="0"/>
              <a:t>13/7/2020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12EBD-F7FD-417B-8E46-9C740FC313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86563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0850D-0433-4EF9-A105-889D8250B262}" type="datetimeFigureOut">
              <a:rPr lang="es-AR" smtClean="0"/>
              <a:t>13/7/2020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8D12EBD-F7FD-417B-8E46-9C740FC313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2109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Julio 2020</a:t>
            </a:r>
            <a:endParaRPr lang="es-AR" dirty="0"/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Examen DevOps </a:t>
            </a:r>
            <a:br>
              <a:rPr lang="es-AR" dirty="0" smtClean="0"/>
            </a:br>
            <a:r>
              <a:rPr lang="es-AR" dirty="0" smtClean="0"/>
              <a:t>Banco Galicia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95079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3"/>
          <p:cNvSpPr txBox="1">
            <a:spLocks/>
          </p:cNvSpPr>
          <p:nvPr/>
        </p:nvSpPr>
        <p:spPr>
          <a:xfrm>
            <a:off x="960966" y="105601"/>
            <a:ext cx="8094134" cy="8255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AR" sz="1400" dirty="0" smtClean="0">
              <a:solidFill>
                <a:schemeClr val="tx1"/>
              </a:solidFill>
            </a:endParaRPr>
          </a:p>
          <a:p>
            <a:pPr algn="l"/>
            <a:r>
              <a:rPr lang="es-AR" sz="11200" dirty="0" smtClean="0">
                <a:solidFill>
                  <a:schemeClr val="tx1"/>
                </a:solidFill>
              </a:rPr>
              <a:t>	</a:t>
            </a:r>
          </a:p>
          <a:p>
            <a:pPr algn="l"/>
            <a:endParaRPr lang="es-AR" sz="11200" b="1" dirty="0" smtClean="0">
              <a:solidFill>
                <a:schemeClr val="tx1"/>
              </a:solidFill>
            </a:endParaRPr>
          </a:p>
          <a:p>
            <a:pPr algn="l"/>
            <a:r>
              <a:rPr lang="es-AR" sz="1400" dirty="0" smtClean="0">
                <a:solidFill>
                  <a:schemeClr val="tx1"/>
                </a:solidFill>
              </a:rPr>
              <a:t>	</a:t>
            </a:r>
            <a:endParaRPr lang="es-AR" sz="1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49300" y="2070101"/>
            <a:ext cx="9410700" cy="3124199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2400" dirty="0" smtClean="0"/>
              <a:t>Se </a:t>
            </a:r>
            <a:r>
              <a:rPr lang="es-ES" sz="2400" dirty="0"/>
              <a:t>deberá generar </a:t>
            </a:r>
            <a:r>
              <a:rPr lang="es-ES" sz="2400" dirty="0" smtClean="0"/>
              <a:t>una aplicación </a:t>
            </a:r>
            <a:r>
              <a:rPr lang="es-ES" sz="2400" dirty="0"/>
              <a:t>"</a:t>
            </a:r>
            <a:r>
              <a:rPr lang="es-ES" sz="2400" dirty="0"/>
              <a:t>hello</a:t>
            </a:r>
            <a:r>
              <a:rPr lang="es-ES" sz="2400" dirty="0"/>
              <a:t> </a:t>
            </a:r>
            <a:r>
              <a:rPr lang="es-ES" sz="2400" dirty="0" smtClean="0"/>
              <a:t>World</a:t>
            </a:r>
            <a:r>
              <a:rPr lang="es-ES" sz="2400" dirty="0" smtClean="0"/>
              <a:t>“ y su proceso de despliegue. Las herramientas, </a:t>
            </a:r>
            <a:r>
              <a:rPr lang="es-ES" sz="2400" dirty="0"/>
              <a:t>lenguaje y plataforma </a:t>
            </a:r>
            <a:r>
              <a:rPr lang="es-ES" sz="2400" dirty="0" smtClean="0"/>
              <a:t>donde se realice el ejercicio queda </a:t>
            </a:r>
            <a:r>
              <a:rPr lang="es-ES" sz="2400" dirty="0"/>
              <a:t>a criterio del candidato</a:t>
            </a:r>
            <a:r>
              <a:rPr lang="es-ES" sz="2400" dirty="0" smtClean="0"/>
              <a:t>.</a:t>
            </a:r>
          </a:p>
          <a:p>
            <a:pPr algn="l"/>
            <a:endParaRPr lang="es-ES" sz="24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2400" dirty="0"/>
              <a:t>Se contará con 4 días para realizar el ejercicio y se presentará una demo mediante video llamada. El resultado final es parte de la evaluación, pero también se tendrá en cuenta el proceso.</a:t>
            </a:r>
            <a:endParaRPr lang="es-AR" sz="2400" dirty="0"/>
          </a:p>
          <a:p>
            <a:pPr algn="l"/>
            <a:endParaRPr lang="es-ES" sz="2400" dirty="0"/>
          </a:p>
        </p:txBody>
      </p:sp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960966" y="60267"/>
            <a:ext cx="3035301" cy="916167"/>
          </a:xfrm>
        </p:spPr>
        <p:txBody>
          <a:bodyPr/>
          <a:lstStyle/>
          <a:p>
            <a:r>
              <a:rPr lang="es-AR" dirty="0" smtClean="0"/>
              <a:t>Consigna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44754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609601" y="0"/>
            <a:ext cx="4663902" cy="901236"/>
          </a:xfrm>
        </p:spPr>
        <p:txBody>
          <a:bodyPr/>
          <a:lstStyle/>
          <a:p>
            <a:r>
              <a:rPr lang="es-AR" dirty="0" smtClean="0"/>
              <a:t>Lineamientos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9601" y="1727201"/>
            <a:ext cx="10998200" cy="3771900"/>
          </a:xfrm>
        </p:spPr>
        <p:txBody>
          <a:bodyPr>
            <a:noAutofit/>
          </a:bodyPr>
          <a:lstStyle/>
          <a:p>
            <a:pPr algn="l"/>
            <a:r>
              <a:rPr lang="es-ES" sz="2000" dirty="0"/>
              <a:t>1 - El proceso de despliegue deberá contar con los siguientes </a:t>
            </a:r>
            <a:r>
              <a:rPr lang="es-ES" sz="2000" dirty="0" smtClean="0"/>
              <a:t>Stage: </a:t>
            </a:r>
          </a:p>
          <a:p>
            <a:pPr algn="l"/>
            <a:r>
              <a:rPr lang="es-ES" sz="2000" dirty="0"/>
              <a:t>	</a:t>
            </a:r>
            <a:r>
              <a:rPr lang="es-ES" sz="2000" dirty="0" smtClean="0"/>
              <a:t> </a:t>
            </a:r>
            <a:r>
              <a:rPr lang="es-ES" sz="2000" dirty="0"/>
              <a:t>- Descarga de código fuente de repositorio de tipo Git (github, </a:t>
            </a:r>
            <a:r>
              <a:rPr lang="es-ES" sz="2000" dirty="0" err="1"/>
              <a:t>gitlab</a:t>
            </a:r>
            <a:r>
              <a:rPr lang="es-ES" sz="2000" dirty="0"/>
              <a:t>, etc...)</a:t>
            </a:r>
          </a:p>
          <a:p>
            <a:pPr algn="l"/>
            <a:r>
              <a:rPr lang="es-ES" sz="2000" dirty="0" smtClean="0"/>
              <a:t>	- Stage de compilación.</a:t>
            </a:r>
            <a:endParaRPr lang="es-ES" sz="2000" dirty="0"/>
          </a:p>
          <a:p>
            <a:pPr algn="l"/>
            <a:r>
              <a:rPr lang="es-ES" sz="2000" dirty="0" smtClean="0"/>
              <a:t>	- </a:t>
            </a:r>
            <a:r>
              <a:rPr lang="es-ES" sz="2000" dirty="0"/>
              <a:t>Despliegue en contenedor (Recomendamos el uso del </a:t>
            </a:r>
            <a:r>
              <a:rPr lang="es-ES" sz="2000" dirty="0" err="1"/>
              <a:t>toolkit</a:t>
            </a:r>
            <a:r>
              <a:rPr lang="es-ES" sz="2000" dirty="0"/>
              <a:t> s2i pero no es excluyente</a:t>
            </a:r>
            <a:r>
              <a:rPr lang="es-ES" sz="2000" dirty="0" smtClean="0"/>
              <a:t>).</a:t>
            </a:r>
            <a:endParaRPr lang="es-ES" sz="2000" dirty="0"/>
          </a:p>
          <a:p>
            <a:pPr algn="l"/>
            <a:r>
              <a:rPr lang="es-ES" sz="2000" dirty="0" smtClean="0"/>
              <a:t>   </a:t>
            </a:r>
            <a:endParaRPr lang="es-ES" sz="2000" dirty="0"/>
          </a:p>
          <a:p>
            <a:pPr algn="l"/>
            <a:r>
              <a:rPr lang="es-ES" sz="2000" dirty="0"/>
              <a:t>2 - La aplicación desplegada deberá mostrar en un browser</a:t>
            </a:r>
            <a:r>
              <a:rPr lang="es-ES" sz="2000" dirty="0" smtClean="0"/>
              <a:t>:</a:t>
            </a:r>
          </a:p>
          <a:p>
            <a:pPr algn="l"/>
            <a:r>
              <a:rPr lang="es-ES" sz="2000" dirty="0"/>
              <a:t>	</a:t>
            </a:r>
            <a:r>
              <a:rPr lang="es-ES" sz="2000" dirty="0" smtClean="0"/>
              <a:t>- </a:t>
            </a:r>
            <a:r>
              <a:rPr lang="es-ES" sz="2000" dirty="0"/>
              <a:t>Una imagen </a:t>
            </a:r>
          </a:p>
          <a:p>
            <a:pPr algn="l"/>
            <a:r>
              <a:rPr lang="es-ES" sz="2000" dirty="0" smtClean="0"/>
              <a:t>	- </a:t>
            </a:r>
            <a:r>
              <a:rPr lang="es-ES" sz="2000" dirty="0"/>
              <a:t>El texto "Esta es una aplicación realizada para examen de selección de Banco Galicia"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169929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092699" y="2265298"/>
            <a:ext cx="1273003" cy="1646302"/>
          </a:xfrm>
        </p:spPr>
        <p:txBody>
          <a:bodyPr/>
          <a:lstStyle/>
          <a:p>
            <a:r>
              <a:rPr lang="es-AR" dirty="0" smtClean="0"/>
              <a:t>FIN</a:t>
            </a:r>
            <a:endParaRPr lang="es-AR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694266" y="1308100"/>
            <a:ext cx="10938934" cy="5207000"/>
          </a:xfrm>
        </p:spPr>
        <p:txBody>
          <a:bodyPr>
            <a:normAutofit/>
          </a:bodyPr>
          <a:lstStyle/>
          <a:p>
            <a:pPr algn="l"/>
            <a:endParaRPr lang="es-AR" sz="1400" dirty="0" smtClean="0">
              <a:solidFill>
                <a:schemeClr val="tx1"/>
              </a:solidFill>
            </a:endParaRPr>
          </a:p>
          <a:p>
            <a:pPr algn="l"/>
            <a:r>
              <a:rPr lang="es-AR" sz="1400" dirty="0">
                <a:solidFill>
                  <a:schemeClr val="tx1"/>
                </a:solidFill>
              </a:rPr>
              <a:t>		</a:t>
            </a:r>
          </a:p>
          <a:p>
            <a:pPr algn="l"/>
            <a:r>
              <a:rPr lang="es-AR" sz="1400" dirty="0">
                <a:solidFill>
                  <a:schemeClr val="tx1"/>
                </a:solidFill>
              </a:rPr>
              <a:t>	</a:t>
            </a:r>
            <a:endParaRPr lang="es-AR" sz="1400" dirty="0"/>
          </a:p>
        </p:txBody>
      </p:sp>
    </p:spTree>
    <p:extLst>
      <p:ext uri="{BB962C8B-B14F-4D97-AF65-F5344CB8AC3E}">
        <p14:creationId xmlns:p14="http://schemas.microsoft.com/office/powerpoint/2010/main" val="303894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Personalizado 2">
      <a:dk1>
        <a:sysClr val="windowText" lastClr="000000"/>
      </a:dk1>
      <a:lt1>
        <a:sysClr val="window" lastClr="FFFFFF"/>
      </a:lt1>
      <a:dk2>
        <a:srgbClr val="974806"/>
      </a:dk2>
      <a:lt2>
        <a:srgbClr val="EEECE1"/>
      </a:lt2>
      <a:accent1>
        <a:srgbClr val="F79646"/>
      </a:accent1>
      <a:accent2>
        <a:srgbClr val="F79646"/>
      </a:accent2>
      <a:accent3>
        <a:srgbClr val="F79646"/>
      </a:accent3>
      <a:accent4>
        <a:srgbClr val="F79646"/>
      </a:accent4>
      <a:accent5>
        <a:srgbClr val="F79646"/>
      </a:accent5>
      <a:accent6>
        <a:srgbClr val="F79646"/>
      </a:accent6>
      <a:hlink>
        <a:srgbClr val="F79646"/>
      </a:hlink>
      <a:folHlink>
        <a:srgbClr val="F79646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4527</TotalTime>
  <Words>88</Words>
  <Application>Microsoft Office PowerPoint</Application>
  <PresentationFormat>Panorámica</PresentationFormat>
  <Paragraphs>23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Faceta</vt:lpstr>
      <vt:lpstr>Examen DevOps  Banco Galicia</vt:lpstr>
      <vt:lpstr>Consigna</vt:lpstr>
      <vt:lpstr>Lineamientos</vt:lpstr>
      <vt:lpstr>FIN</vt:lpstr>
    </vt:vector>
  </TitlesOfParts>
  <Company>Banco Galicia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Servicios Devops</dc:title>
  <dc:creator>Sebastian C Horton</dc:creator>
  <cp:lastModifiedBy>Sebastian C Horton</cp:lastModifiedBy>
  <cp:revision>27</cp:revision>
  <dcterms:created xsi:type="dcterms:W3CDTF">2020-03-13T18:22:12Z</dcterms:created>
  <dcterms:modified xsi:type="dcterms:W3CDTF">2020-07-13T13:28:36Z</dcterms:modified>
</cp:coreProperties>
</file>