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MBCC No-Code Infra Playbook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Training &amp; Deployment Overview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Intro</a:t>
            </a:r>
          </a:p>
          <a:p>
            <a:r>
              <a:t>• Tracks Overview</a:t>
            </a:r>
          </a:p>
          <a:p>
            <a:r>
              <a:t>• Labs</a:t>
            </a:r>
          </a:p>
          <a:p>
            <a:r>
              <a:t>• Benefits</a:t>
            </a:r>
          </a:p>
          <a:p>
            <a:r>
              <a:t>• Pricing &amp; Tiers</a:t>
            </a:r>
          </a:p>
          <a:p>
            <a:r>
              <a:t>• Call to Action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Landing Zones</a:t>
            </a:r>
          </a:p>
          <a:p>
            <a:r>
              <a:t>K8s + GitOps</a:t>
            </a:r>
          </a:p>
          <a:p>
            <a:r>
              <a:t>CI/CD</a:t>
            </a:r>
          </a:p>
          <a:p>
            <a:r>
              <a:t>Serverless</a:t>
            </a:r>
          </a:p>
          <a:p>
            <a:r>
              <a:t>Observability</a:t>
            </a:r>
          </a:p>
          <a:p>
            <a:r>
              <a:t>BC/DR &amp; FinOps</a:t>
            </a:r>
          </a:p>
          <a:p>
            <a:r>
              <a:t>Zero-Trust &amp; Compliance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