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2" r:id="rId2"/>
  </p:sldMasterIdLst>
  <p:notesMasterIdLst>
    <p:notesMasterId r:id="rId16"/>
  </p:notesMasterIdLst>
  <p:sldIdLst>
    <p:sldId id="256" r:id="rId3"/>
    <p:sldId id="373" r:id="rId4"/>
    <p:sldId id="378" r:id="rId5"/>
    <p:sldId id="416" r:id="rId6"/>
    <p:sldId id="417" r:id="rId7"/>
    <p:sldId id="418" r:id="rId8"/>
    <p:sldId id="419" r:id="rId9"/>
    <p:sldId id="420" r:id="rId10"/>
    <p:sldId id="374" r:id="rId11"/>
    <p:sldId id="399" r:id="rId12"/>
    <p:sldId id="401" r:id="rId13"/>
    <p:sldId id="402" r:id="rId14"/>
    <p:sldId id="40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>
    <p:extLst>
      <p:ext uri="{19B8F6BF-5375-455C-9EA6-DF929625EA0E}">
        <p15:presenceInfo xmlns="" xmlns:p15="http://schemas.microsoft.com/office/powerpoint/2012/main" userId="d2217fcec76846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6558" autoAdjust="0"/>
  </p:normalViewPr>
  <p:slideViewPr>
    <p:cSldViewPr snapToGrid="0">
      <p:cViewPr varScale="1">
        <p:scale>
          <a:sx n="76" d="100"/>
          <a:sy n="76" d="100"/>
        </p:scale>
        <p:origin x="-114" y="-3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21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2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79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14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32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175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1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11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901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2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11244940" y="12993"/>
            <a:ext cx="92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22C06B8-32F6-4FD8-A56B-8095658E0C01}" type="slidenum">
              <a:rPr lang="ko-KR" altLang="en-US" sz="1400" b="1" smtClean="0">
                <a:solidFill>
                  <a:schemeClr val="bg1"/>
                </a:solidFill>
              </a:rPr>
              <a:t>‹#›</a:t>
            </a:fld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of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0A65-FB95-42F2-8EE2-30B94607D673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CFDB2-43E7-4A77-B3F7-E454BC778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ebs/python_lab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po.anaconda.com/archive/Anaconda3-2020.02-Linux-x86_64.sh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keras.hopto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Python</a:t>
            </a:r>
            <a:r>
              <a:rPr lang="ko-KR" alt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 개발 환경 및 변수</a:t>
            </a:r>
            <a:r>
              <a:rPr lang="en-US" altLang="ko-KR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-1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주피터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노트북 사용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44" y="1090613"/>
            <a:ext cx="6390372" cy="5515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78736" y="2059940"/>
            <a:ext cx="305885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mtClean="0"/>
              <a:t>환경 </a:t>
            </a:r>
            <a:r>
              <a:rPr lang="ko-KR" altLang="en-US" dirty="0" err="1" smtClean="0"/>
              <a:t>세팅을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 클</a:t>
            </a:r>
            <a:r>
              <a:rPr lang="ko-KR" altLang="en-US" dirty="0"/>
              <a:t>릭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50745" y="2501936"/>
            <a:ext cx="626550" cy="431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34520" y="3085728"/>
            <a:ext cx="2448272" cy="762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10823" y="4592512"/>
            <a:ext cx="2448272" cy="5464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08642" y="5177966"/>
            <a:ext cx="2448272" cy="27321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61409" y="3282285"/>
            <a:ext cx="87395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49592" y="4706984"/>
            <a:ext cx="1458156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54942" y="5237584"/>
            <a:ext cx="869149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 </a:t>
            </a:r>
            <a:r>
              <a:rPr lang="ko-KR" altLang="en-US" dirty="0" smtClean="0"/>
              <a:t>환</a:t>
            </a:r>
            <a:r>
              <a:rPr lang="ko-KR" altLang="en-US" dirty="0"/>
              <a:t>경</a:t>
            </a:r>
          </a:p>
        </p:txBody>
      </p:sp>
    </p:spTree>
    <p:extLst>
      <p:ext uri="{BB962C8B-B14F-4D97-AF65-F5344CB8AC3E}">
        <p14:creationId xmlns:p14="http://schemas.microsoft.com/office/powerpoint/2010/main" val="36272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주피터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노트북 사용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36" y="1217712"/>
            <a:ext cx="77914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905600" y="1917540"/>
            <a:ext cx="1816240" cy="381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57728" y="1433736"/>
            <a:ext cx="144943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환경 확인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81064" y="2657872"/>
            <a:ext cx="165618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14198" y="1805777"/>
            <a:ext cx="199766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Run(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41104" y="2225824"/>
            <a:ext cx="4680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81264" y="2513856"/>
            <a:ext cx="1449436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입력</a:t>
            </a:r>
            <a:endParaRPr lang="ko-KR" alt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5" t="10233" r="31719" b="71819"/>
          <a:stretch/>
        </p:blipFill>
        <p:spPr bwMode="auto">
          <a:xfrm>
            <a:off x="928936" y="4242048"/>
            <a:ext cx="6657975" cy="184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081064" y="3089920"/>
            <a:ext cx="165618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81264" y="3080628"/>
            <a:ext cx="1992853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실행 결과 확인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28936" y="1989699"/>
            <a:ext cx="4680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6928" y="3897724"/>
            <a:ext cx="6577698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: File -&gt; Save As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파일 이름 입력 </a:t>
            </a:r>
            <a:r>
              <a:rPr lang="en-US" altLang="ko-KR" dirty="0" smtClean="0"/>
              <a:t>-&gt; Save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928936" y="5189191"/>
            <a:ext cx="165618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05600" y="5727509"/>
            <a:ext cx="576064" cy="3859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주석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/>
          <a:stretch/>
        </p:blipFill>
        <p:spPr bwMode="auto">
          <a:xfrm>
            <a:off x="584498" y="3100840"/>
            <a:ext cx="8382536" cy="370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8256" y="5313012"/>
            <a:ext cx="1833707" cy="147732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$</a:t>
            </a:r>
            <a:r>
              <a:rPr lang="en-US" altLang="ko-KR" dirty="0" smtClean="0"/>
              <a:t> 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dirty="0"/>
              <a:t>$</a:t>
            </a:r>
            <a:r>
              <a:rPr lang="en-US" altLang="ko-KR" dirty="0" smtClean="0"/>
              <a:t> </a:t>
            </a:r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27102" y="5267504"/>
            <a:ext cx="4029598" cy="1415772"/>
          </a:xfrm>
          <a:prstGeom prst="rect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$</a:t>
            </a:r>
            <a:r>
              <a:rPr lang="en-US" altLang="ko-KR" dirty="0" smtClean="0"/>
              <a:t> hello</a:t>
            </a:r>
          </a:p>
          <a:p>
            <a:r>
              <a:rPr lang="en-US" altLang="ko-KR" sz="1400" dirty="0" smtClean="0"/>
              <a:t>#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3.x </a:t>
            </a:r>
            <a:r>
              <a:rPr lang="ko-KR" altLang="en-US" sz="1400" dirty="0" smtClean="0"/>
              <a:t>에서는 실행 안</a:t>
            </a:r>
            <a:r>
              <a:rPr lang="ko-KR" altLang="en-US" sz="1400" dirty="0"/>
              <a:t>됨</a:t>
            </a:r>
            <a:endParaRPr lang="en-US" altLang="ko-KR" sz="1400" dirty="0"/>
          </a:p>
          <a:p>
            <a:r>
              <a:rPr lang="en-US" altLang="ko-KR" dirty="0"/>
              <a:t>print 'hello</a:t>
            </a:r>
            <a:r>
              <a:rPr lang="en-US" altLang="ko-KR" dirty="0" smtClean="0"/>
              <a:t>‘ </a:t>
            </a:r>
            <a:r>
              <a:rPr lang="en-US" altLang="ko-KR" sz="1400" dirty="0" smtClean="0"/>
              <a:t># </a:t>
            </a:r>
            <a:r>
              <a:rPr lang="ko-KR" altLang="en-US" sz="1400" dirty="0" err="1"/>
              <a:t>파이썬</a:t>
            </a:r>
            <a:r>
              <a:rPr lang="ko-KR" altLang="en-US" sz="1400" dirty="0"/>
              <a:t> </a:t>
            </a:r>
            <a:r>
              <a:rPr lang="en-US" altLang="ko-KR" sz="1400" dirty="0"/>
              <a:t>3.x </a:t>
            </a:r>
            <a:r>
              <a:rPr lang="ko-KR" altLang="en-US" sz="1400" dirty="0"/>
              <a:t>에서는 실행 안됨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$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Error! invalid syntax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4498" y="970734"/>
            <a:ext cx="103256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주석이란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여러분의 프로그램을 </a:t>
            </a:r>
            <a:r>
              <a:rPr lang="ko-KR" altLang="en-US" dirty="0"/>
              <a:t>읽는 </a:t>
            </a:r>
            <a:r>
              <a:rPr lang="ko-KR" altLang="en-US" dirty="0" smtClean="0"/>
              <a:t>사람들에게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무엇을 </a:t>
            </a:r>
            <a:r>
              <a:rPr lang="ko-KR" altLang="en-US" dirty="0"/>
              <a:t>하는 </a:t>
            </a:r>
            <a:r>
              <a:rPr lang="ko-KR" altLang="en-US" dirty="0" smtClean="0"/>
              <a:t>프로그램인지 </a:t>
            </a:r>
            <a:r>
              <a:rPr lang="ko-KR" altLang="en-US" dirty="0"/>
              <a:t>쉽게 파악할 수 있도록 도움을 주는 역할을 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프로그램을 </a:t>
            </a:r>
            <a:r>
              <a:rPr lang="ko-KR" altLang="en-US" dirty="0"/>
              <a:t>작성하고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개월 뒤에는 여러분이 </a:t>
            </a:r>
            <a:r>
              <a:rPr lang="ko-KR" altLang="en-US" dirty="0"/>
              <a:t>작성한 주석에 도움을 받는 사람이 </a:t>
            </a:r>
            <a:r>
              <a:rPr lang="ko-KR" altLang="en-US" dirty="0" smtClean="0"/>
              <a:t>자신이 </a:t>
            </a:r>
            <a:r>
              <a:rPr lang="ko-KR" altLang="en-US" dirty="0"/>
              <a:t>될 수도 있다는 점을 꼭 기억하세요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주석 작성 방법 </a:t>
            </a:r>
            <a:r>
              <a:rPr lang="en-US" altLang="ko-KR" dirty="0" smtClean="0"/>
              <a:t>: # </a:t>
            </a:r>
            <a:r>
              <a:rPr lang="ko-KR" altLang="en-US" dirty="0" smtClean="0"/>
              <a:t>문자 뒤로는 추석처리 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8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변수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048" y="2471410"/>
            <a:ext cx="8839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https://github.com/moebs/python_lab/blob/master/ch02/ch02_example.ipynb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8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5895" y="150379"/>
            <a:ext cx="3446660" cy="646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강의 계획</a:t>
            </a:r>
            <a:endParaRPr lang="ko-KR" altLang="en-US" sz="36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17235"/>
              </p:ext>
            </p:extLst>
          </p:nvPr>
        </p:nvGraphicFramePr>
        <p:xfrm>
          <a:off x="5612266" y="988237"/>
          <a:ext cx="6449083" cy="5841814"/>
        </p:xfrm>
        <a:graphic>
          <a:graphicData uri="http://schemas.openxmlformats.org/drawingml/2006/table">
            <a:tbl>
              <a:tblPr/>
              <a:tblGrid>
                <a:gridCol w="556305"/>
                <a:gridCol w="4644572"/>
                <a:gridCol w="1248206"/>
              </a:tblGrid>
              <a:tr h="203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강의 내용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1-1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소개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1-2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서버 접속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ssh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),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리눅스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명령어 실습</a:t>
                      </a:r>
                      <a:r>
                        <a:rPr lang="en-US" altLang="ko-KR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“hello python”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출력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학생 실습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ID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발급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개발 환경 구축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Jupyter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notebook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접속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사용법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변수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변수의 개념과 종류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연구실 서버 활용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2 -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기본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숫자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문자열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및 실습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파이썬 변수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리스트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(list)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변수 제어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4-1.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키보드 입력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화면 출력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4-2.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파일 읽기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쓰기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if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비교 연산자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조건문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중복 조건문 구현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(if~else, elif)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제어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반복문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 – for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와 리스트 함께 사용하기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7-1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함수의 정의와 호출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함수 매개변수와 반환 값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표준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외부 모듈 사용 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-2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모듈 생성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사용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9-1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Numpy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배열 다루기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9-2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넘파이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선형방정식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역행렬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행렬식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10-1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데이터 시각화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-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설치 및 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10-2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Matplotlib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활용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–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서브그래프 그리기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실습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380" marR="34380" marT="9505" marB="95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1561" y="1244320"/>
            <a:ext cx="53483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</a:t>
            </a:r>
            <a:r>
              <a:rPr lang="ko-KR" altLang="en-US" b="1" dirty="0" smtClean="0"/>
              <a:t>강의</a:t>
            </a:r>
            <a:endParaRPr lang="en-US" altLang="ko-KR" b="1" dirty="0" smtClean="0"/>
          </a:p>
          <a:p>
            <a:endParaRPr lang="ko-KR" altLang="en-US" b="1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일시 </a:t>
            </a:r>
            <a:r>
              <a:rPr lang="en-US" altLang="ko-KR" b="1" dirty="0"/>
              <a:t>: 9</a:t>
            </a:r>
            <a:r>
              <a:rPr lang="ko-KR" altLang="en-US" b="1" dirty="0"/>
              <a:t>월 </a:t>
            </a:r>
            <a:r>
              <a:rPr lang="en-US" altLang="ko-KR" b="1" dirty="0"/>
              <a:t>18</a:t>
            </a:r>
            <a:r>
              <a:rPr lang="ko-KR" altLang="en-US" b="1" dirty="0"/>
              <a:t>일 부터 매주 금요일 </a:t>
            </a:r>
            <a:r>
              <a:rPr lang="en-US" altLang="ko-KR" b="1" dirty="0"/>
              <a:t>14</a:t>
            </a:r>
            <a:r>
              <a:rPr lang="ko-KR" altLang="en-US" b="1" dirty="0"/>
              <a:t>시 </a:t>
            </a:r>
            <a:r>
              <a:rPr lang="en-US" altLang="ko-KR" b="1" dirty="0"/>
              <a:t>~ 15</a:t>
            </a:r>
            <a:r>
              <a:rPr lang="ko-KR" altLang="en-US" b="1" dirty="0"/>
              <a:t>시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2</a:t>
            </a:r>
            <a:r>
              <a:rPr lang="en-US" altLang="ko-KR" b="1" dirty="0"/>
              <a:t>. </a:t>
            </a:r>
            <a:r>
              <a:rPr lang="ko-KR" altLang="en-US" b="1" dirty="0"/>
              <a:t>장소 </a:t>
            </a:r>
            <a:r>
              <a:rPr lang="en-US" altLang="ko-KR" b="1" dirty="0"/>
              <a:t>: </a:t>
            </a:r>
            <a:r>
              <a:rPr lang="en-US" altLang="ko-KR" b="1" dirty="0" smtClean="0"/>
              <a:t>On </a:t>
            </a:r>
            <a:r>
              <a:rPr lang="en-US" altLang="ko-KR" b="1" dirty="0"/>
              <a:t>line </a:t>
            </a:r>
            <a:r>
              <a:rPr lang="en-US" altLang="ko-KR" b="1" dirty="0" smtClean="0"/>
              <a:t>Class by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Zoom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( </a:t>
            </a:r>
            <a:r>
              <a:rPr lang="en-US" altLang="ko-KR" b="1" dirty="0"/>
              <a:t>Invite address </a:t>
            </a:r>
            <a:r>
              <a:rPr lang="ko-KR" altLang="en-US" b="1" dirty="0" err="1"/>
              <a:t>단톡방</a:t>
            </a:r>
            <a:r>
              <a:rPr lang="ko-KR" altLang="en-US" b="1" dirty="0"/>
              <a:t> 공지 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3</a:t>
            </a:r>
            <a:r>
              <a:rPr lang="en-US" altLang="ko-KR" b="1" dirty="0"/>
              <a:t>. </a:t>
            </a:r>
            <a:r>
              <a:rPr lang="ko-KR" altLang="en-US" b="1" dirty="0"/>
              <a:t>강의자료 및 예제코드</a:t>
            </a:r>
            <a:r>
              <a:rPr lang="en-US" altLang="ko-KR" b="1" dirty="0"/>
              <a:t>: </a:t>
            </a:r>
            <a:endParaRPr lang="en-US" altLang="ko-KR" b="1" dirty="0" smtClean="0"/>
          </a:p>
          <a:p>
            <a:r>
              <a:rPr lang="en-US" altLang="ko-KR" b="1" dirty="0" smtClean="0">
                <a:hlinkClick r:id="rId2"/>
              </a:rPr>
              <a:t>https://github.com/moebs/python_lab</a:t>
            </a:r>
            <a:r>
              <a:rPr lang="ko-KR" altLang="en-US" b="1" dirty="0" smtClean="0"/>
              <a:t> 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err="1" smtClean="0"/>
              <a:t>강의전</a:t>
            </a:r>
            <a:r>
              <a:rPr lang="ko-KR" altLang="en-US" b="1" dirty="0" smtClean="0"/>
              <a:t> 매주 업데이트 </a:t>
            </a:r>
            <a:r>
              <a:rPr lang="ko-KR" altLang="en-US" b="1" dirty="0" err="1" smtClean="0"/>
              <a:t>단톡방</a:t>
            </a:r>
            <a:r>
              <a:rPr lang="ko-KR" altLang="en-US" b="1" dirty="0" smtClean="0"/>
              <a:t> 공지 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4</a:t>
            </a:r>
            <a:r>
              <a:rPr lang="en-US" altLang="ko-KR" b="1" dirty="0"/>
              <a:t>. </a:t>
            </a:r>
            <a:r>
              <a:rPr lang="ko-KR" altLang="en-US" b="1" dirty="0"/>
              <a:t>강의 일정</a:t>
            </a:r>
          </a:p>
        </p:txBody>
      </p:sp>
    </p:spTree>
    <p:extLst>
      <p:ext uri="{BB962C8B-B14F-4D97-AF65-F5344CB8AC3E}">
        <p14:creationId xmlns:p14="http://schemas.microsoft.com/office/powerpoint/2010/main" val="31999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D3A16852-3B19-4B91-81AF-44A92A6D7C03}"/>
              </a:ext>
            </a:extLst>
          </p:cNvPr>
          <p:cNvGrpSpPr/>
          <p:nvPr/>
        </p:nvGrpSpPr>
        <p:grpSpPr>
          <a:xfrm>
            <a:off x="4793673" y="998872"/>
            <a:ext cx="6442363" cy="1080000"/>
            <a:chOff x="4793673" y="1205344"/>
            <a:chExt cx="6442363" cy="1080000"/>
          </a:xfrm>
        </p:grpSpPr>
        <p:sp>
          <p:nvSpPr>
            <p:cNvPr id="33" name="육각형 32"/>
            <p:cNvSpPr/>
            <p:nvPr/>
          </p:nvSpPr>
          <p:spPr>
            <a:xfrm>
              <a:off x="4793673" y="1205344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="" xmlns:a16="http://schemas.microsoft.com/office/drawing/2014/main" id="{3F788CB8-73AE-41C5-807C-AF14D1C85671}"/>
                </a:ext>
              </a:extLst>
            </p:cNvPr>
            <p:cNvSpPr/>
            <p:nvPr/>
          </p:nvSpPr>
          <p:spPr>
            <a:xfrm>
              <a:off x="5632954" y="1329846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="" xmlns:a16="http://schemas.microsoft.com/office/drawing/2014/main" id="{C2C025D7-84D4-4546-BFD3-14F210208BCA}"/>
                </a:ext>
              </a:extLst>
            </p:cNvPr>
            <p:cNvSpPr/>
            <p:nvPr/>
          </p:nvSpPr>
          <p:spPr>
            <a:xfrm>
              <a:off x="5196182" y="1322781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342067" y="1143632"/>
            <a:ext cx="4354917" cy="769441"/>
            <a:chOff x="5376075" y="1656674"/>
            <a:chExt cx="3140139" cy="554811"/>
          </a:xfrm>
        </p:grpSpPr>
        <p:sp>
          <p:nvSpPr>
            <p:cNvPr id="18" name="직사각형 17"/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가상 환경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1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987E73B-5ACA-4B9F-870A-F134604467CA}"/>
              </a:ext>
            </a:extLst>
          </p:cNvPr>
          <p:cNvGrpSpPr/>
          <p:nvPr/>
        </p:nvGrpSpPr>
        <p:grpSpPr>
          <a:xfrm>
            <a:off x="4793673" y="2301199"/>
            <a:ext cx="6442363" cy="1080000"/>
            <a:chOff x="4793673" y="2507671"/>
            <a:chExt cx="6442363" cy="1080000"/>
          </a:xfrm>
        </p:grpSpPr>
        <p:sp>
          <p:nvSpPr>
            <p:cNvPr id="30" name="육각형 29">
              <a:extLst>
                <a:ext uri="{FF2B5EF4-FFF2-40B4-BE49-F238E27FC236}">
                  <a16:creationId xmlns="" xmlns:a16="http://schemas.microsoft.com/office/drawing/2014/main" id="{835EC05B-D38A-4AFD-864A-F79DC7D9A534}"/>
                </a:ext>
              </a:extLst>
            </p:cNvPr>
            <p:cNvSpPr/>
            <p:nvPr/>
          </p:nvSpPr>
          <p:spPr>
            <a:xfrm>
              <a:off x="4793673" y="2507671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화살표: 오각형 30">
              <a:extLst>
                <a:ext uri="{FF2B5EF4-FFF2-40B4-BE49-F238E27FC236}">
                  <a16:creationId xmlns="" xmlns:a16="http://schemas.microsoft.com/office/drawing/2014/main" id="{6A5AA557-0906-4E37-9868-989273514EC7}"/>
                </a:ext>
              </a:extLst>
            </p:cNvPr>
            <p:cNvSpPr/>
            <p:nvPr/>
          </p:nvSpPr>
          <p:spPr>
            <a:xfrm>
              <a:off x="5632954" y="2632173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B384BF51-E0FC-43F1-A2A4-C7513F376E73}"/>
                </a:ext>
              </a:extLst>
            </p:cNvPr>
            <p:cNvSpPr/>
            <p:nvPr/>
          </p:nvSpPr>
          <p:spPr>
            <a:xfrm>
              <a:off x="5196182" y="2625108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3F4E5974-F99B-4E16-B3A8-39C2FC342760}"/>
              </a:ext>
            </a:extLst>
          </p:cNvPr>
          <p:cNvGrpSpPr/>
          <p:nvPr/>
        </p:nvGrpSpPr>
        <p:grpSpPr>
          <a:xfrm>
            <a:off x="5342067" y="2445959"/>
            <a:ext cx="4354917" cy="769441"/>
            <a:chOff x="5376075" y="1656674"/>
            <a:chExt cx="3140139" cy="554811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718E8629-A095-4DB6-B247-4C40B6397302}"/>
                </a:ext>
              </a:extLst>
            </p:cNvPr>
            <p:cNvSpPr/>
            <p:nvPr/>
          </p:nvSpPr>
          <p:spPr>
            <a:xfrm>
              <a:off x="6030979" y="1701059"/>
              <a:ext cx="2485235" cy="4660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개발 환경 구축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7313E1BF-4A3B-4B72-8DFF-AC09F12DF342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2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E3F2446-43F2-4329-94C3-8386AC65B427}"/>
              </a:ext>
            </a:extLst>
          </p:cNvPr>
          <p:cNvGrpSpPr/>
          <p:nvPr/>
        </p:nvGrpSpPr>
        <p:grpSpPr>
          <a:xfrm>
            <a:off x="4793673" y="3603526"/>
            <a:ext cx="6442363" cy="1080000"/>
            <a:chOff x="4793673" y="3809998"/>
            <a:chExt cx="6442363" cy="1080000"/>
          </a:xfrm>
        </p:grpSpPr>
        <p:sp>
          <p:nvSpPr>
            <p:cNvPr id="56" name="육각형 55">
              <a:extLst>
                <a:ext uri="{FF2B5EF4-FFF2-40B4-BE49-F238E27FC236}">
                  <a16:creationId xmlns="" xmlns:a16="http://schemas.microsoft.com/office/drawing/2014/main" id="{232AC827-6F27-49B2-88F7-957E49081717}"/>
                </a:ext>
              </a:extLst>
            </p:cNvPr>
            <p:cNvSpPr/>
            <p:nvPr/>
          </p:nvSpPr>
          <p:spPr>
            <a:xfrm>
              <a:off x="4793673" y="380999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7" name="화살표: 오각형 56">
              <a:extLst>
                <a:ext uri="{FF2B5EF4-FFF2-40B4-BE49-F238E27FC236}">
                  <a16:creationId xmlns="" xmlns:a16="http://schemas.microsoft.com/office/drawing/2014/main" id="{6D7985D7-38A4-4DC2-A95B-1F0B0ABC267F}"/>
                </a:ext>
              </a:extLst>
            </p:cNvPr>
            <p:cNvSpPr/>
            <p:nvPr/>
          </p:nvSpPr>
          <p:spPr>
            <a:xfrm>
              <a:off x="5632954" y="393450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8257E3A3-E635-49A6-BCD8-F2A034CFF767}"/>
                </a:ext>
              </a:extLst>
            </p:cNvPr>
            <p:cNvSpPr/>
            <p:nvPr/>
          </p:nvSpPr>
          <p:spPr>
            <a:xfrm>
              <a:off x="5196182" y="392743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48008058-1654-4682-9EF9-1B4B0B7E65E1}"/>
              </a:ext>
            </a:extLst>
          </p:cNvPr>
          <p:cNvGrpSpPr/>
          <p:nvPr/>
        </p:nvGrpSpPr>
        <p:grpSpPr>
          <a:xfrm>
            <a:off x="5342067" y="3748286"/>
            <a:ext cx="5893969" cy="769441"/>
            <a:chOff x="5376075" y="1656674"/>
            <a:chExt cx="4249882" cy="554811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5BFFA8CB-8C14-441B-8DC9-8008821F1651}"/>
                </a:ext>
              </a:extLst>
            </p:cNvPr>
            <p:cNvSpPr/>
            <p:nvPr/>
          </p:nvSpPr>
          <p:spPr>
            <a:xfrm>
              <a:off x="6030979" y="1701059"/>
              <a:ext cx="3594978" cy="46604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 err="1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en-US" altLang="ko-KR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-</a:t>
              </a:r>
              <a:r>
                <a:rPr lang="ko-KR" altLang="en-US" sz="3600" dirty="0" smtClea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변수 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5E9DDD30-2E47-4D0C-9290-68BCCC2BCC71}"/>
                </a:ext>
              </a:extLst>
            </p:cNvPr>
            <p:cNvSpPr/>
            <p:nvPr/>
          </p:nvSpPr>
          <p:spPr>
            <a:xfrm>
              <a:off x="5376075" y="1656674"/>
              <a:ext cx="399001" cy="5548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3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24414" r="25552" b="21940"/>
          <a:stretch/>
        </p:blipFill>
        <p:spPr bwMode="auto">
          <a:xfrm>
            <a:off x="690707" y="1009624"/>
            <a:ext cx="8128820" cy="482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err="1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파이썬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버전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699" y="5879621"/>
            <a:ext cx="8743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+mn-ea"/>
              </a:rPr>
              <a:t>Ver. 2.x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: 2000</a:t>
            </a:r>
            <a:r>
              <a:rPr lang="ko-KR" altLang="en-US" sz="2400" dirty="0" smtClean="0">
                <a:latin typeface="+mn-ea"/>
              </a:rPr>
              <a:t>년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10</a:t>
            </a:r>
            <a:r>
              <a:rPr lang="ko-KR" altLang="en-US" sz="2400" dirty="0" smtClean="0">
                <a:latin typeface="+mn-ea"/>
              </a:rPr>
              <a:t>월</a:t>
            </a:r>
            <a:r>
              <a:rPr lang="en-US" altLang="ko-KR" sz="2400" dirty="0" smtClean="0">
                <a:latin typeface="+mn-ea"/>
              </a:rPr>
              <a:t> ~ 2020</a:t>
            </a:r>
            <a:r>
              <a:rPr lang="ko-KR" altLang="en-US" sz="2400" dirty="0" smtClean="0">
                <a:latin typeface="+mn-ea"/>
              </a:rPr>
              <a:t>년 </a:t>
            </a:r>
            <a:r>
              <a:rPr lang="en-US" altLang="ko-KR" sz="2400" dirty="0" smtClean="0">
                <a:latin typeface="+mn-ea"/>
              </a:rPr>
              <a:t>12</a:t>
            </a:r>
            <a:r>
              <a:rPr lang="ko-KR" altLang="en-US" sz="2400" dirty="0" smtClean="0">
                <a:latin typeface="+mn-ea"/>
              </a:rPr>
              <a:t>월까지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지원 예정</a:t>
            </a:r>
            <a:endParaRPr lang="en-US" altLang="ko-KR" sz="24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+mn-ea"/>
              </a:rPr>
              <a:t>Ver. 3.x : 2008</a:t>
            </a:r>
            <a:r>
              <a:rPr lang="ko-KR" altLang="en-US" sz="2400" dirty="0" smtClean="0">
                <a:latin typeface="+mn-ea"/>
              </a:rPr>
              <a:t>년 </a:t>
            </a:r>
            <a:r>
              <a:rPr lang="en-US" altLang="ko-KR" sz="2400" dirty="0" smtClean="0">
                <a:latin typeface="+mn-ea"/>
              </a:rPr>
              <a:t>12</a:t>
            </a:r>
            <a:r>
              <a:rPr lang="ko-KR" altLang="en-US" sz="2400" dirty="0" smtClean="0">
                <a:latin typeface="+mn-ea"/>
              </a:rPr>
              <a:t>월 </a:t>
            </a:r>
            <a:r>
              <a:rPr lang="en-US" altLang="ko-KR" sz="2400" dirty="0" smtClean="0">
                <a:latin typeface="+mn-ea"/>
              </a:rPr>
              <a:t>( Ver. 2.x</a:t>
            </a:r>
            <a:r>
              <a:rPr lang="ko-KR" altLang="en-US" sz="2400" dirty="0" smtClean="0">
                <a:latin typeface="+mn-ea"/>
              </a:rPr>
              <a:t>와 완벽하게 호환되지 않음 </a:t>
            </a:r>
            <a:r>
              <a:rPr lang="en-US" altLang="ko-KR" sz="2400" dirty="0" smtClean="0">
                <a:latin typeface="+mn-ea"/>
              </a:rPr>
              <a:t>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9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톱니 모양의 오른쪽 화살표 1"/>
          <p:cNvSpPr/>
          <p:nvPr/>
        </p:nvSpPr>
        <p:spPr>
          <a:xfrm>
            <a:off x="9174746" y="4235992"/>
            <a:ext cx="796413" cy="12651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232346" y="46923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가상 환경 필요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6555" y="5123052"/>
            <a:ext cx="62139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Python 2</a:t>
            </a:r>
            <a:r>
              <a:rPr lang="ko-KR" altLang="en-US" dirty="0" smtClean="0"/>
              <a:t>에서 작성된 코드가 </a:t>
            </a:r>
            <a:endParaRPr lang="en-US" altLang="ko-KR" dirty="0" smtClean="0"/>
          </a:p>
          <a:p>
            <a:r>
              <a:rPr lang="en-US" altLang="ko-KR" dirty="0" smtClean="0"/>
              <a:t>Python 3</a:t>
            </a:r>
            <a:r>
              <a:rPr lang="ko-KR" altLang="en-US" dirty="0" smtClean="0"/>
              <a:t>에서 실행되지 않아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새 </a:t>
            </a:r>
            <a:r>
              <a:rPr lang="ko-KR" altLang="en-US" dirty="0"/>
              <a:t>코드로 작업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버전을 모두 설치하면 </a:t>
            </a:r>
            <a:r>
              <a:rPr lang="ko-KR" altLang="en-US" dirty="0" smtClean="0"/>
              <a:t>두 버전 사이에 충돌 발생 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/>
          <a:stretch/>
        </p:blipFill>
        <p:spPr bwMode="auto">
          <a:xfrm>
            <a:off x="584498" y="1194624"/>
            <a:ext cx="8382536" cy="370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8256" y="3406796"/>
            <a:ext cx="1833707" cy="1477328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dirty="0"/>
              <a:t># hello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76402" y="3361288"/>
            <a:ext cx="2703871" cy="1477328"/>
          </a:xfrm>
          <a:prstGeom prst="rect">
            <a:avLst/>
          </a:prstGeom>
          <a:solidFill>
            <a:schemeClr val="accent1">
              <a:lumMod val="20000"/>
              <a:lumOff val="80000"/>
              <a:alpha val="38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print( 'hello' )</a:t>
            </a:r>
          </a:p>
          <a:p>
            <a:r>
              <a:rPr lang="en-US" altLang="ko-KR" dirty="0"/>
              <a:t># </a:t>
            </a:r>
            <a:r>
              <a:rPr lang="en-US" altLang="ko-KR" dirty="0" smtClean="0"/>
              <a:t>hello</a:t>
            </a:r>
          </a:p>
          <a:p>
            <a:endParaRPr lang="en-US" altLang="ko-KR" dirty="0"/>
          </a:p>
          <a:p>
            <a:r>
              <a:rPr lang="en-US" altLang="ko-KR" dirty="0"/>
              <a:t>print 'hello'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# Error! invalid syntax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필요성 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6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5978" b="63913"/>
          <a:stretch/>
        </p:blipFill>
        <p:spPr bwMode="auto">
          <a:xfrm>
            <a:off x="739731" y="1817448"/>
            <a:ext cx="4401927" cy="295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개념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71325" y="1817464"/>
            <a:ext cx="3600224" cy="2955986"/>
            <a:chOff x="5309097" y="3100540"/>
            <a:chExt cx="3600224" cy="295598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4696" r="5377"/>
            <a:stretch/>
          </p:blipFill>
          <p:spPr bwMode="auto">
            <a:xfrm>
              <a:off x="5309097" y="3100540"/>
              <a:ext cx="3600224" cy="2955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515897" y="4321263"/>
              <a:ext cx="3244645" cy="442452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700" y="2666215"/>
            <a:ext cx="2483347" cy="121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957648" y="5279612"/>
            <a:ext cx="5112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https://www.anaconda.com/products/individual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아나콘다 설치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5362" y="1106565"/>
            <a:ext cx="1170436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아나콘다 다운로드</a:t>
            </a:r>
            <a:endParaRPr lang="en-US" altLang="ko-KR" sz="2000" dirty="0" smtClean="0"/>
          </a:p>
          <a:p>
            <a:r>
              <a:rPr lang="en-US" altLang="ko-KR" sz="2000" dirty="0" smtClean="0"/>
              <a:t>$ </a:t>
            </a:r>
            <a:r>
              <a:rPr lang="en-US" altLang="ko-KR" sz="2000" dirty="0" err="1" smtClean="0"/>
              <a:t>wget</a:t>
            </a:r>
            <a:r>
              <a:rPr lang="en-US" altLang="ko-KR" sz="2000" dirty="0" smtClean="0"/>
              <a:t> </a:t>
            </a:r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repo.anaconda.com/archive/Anaconda3-2020.02-Linux-x86_64.sh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아나콘다 설치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$ bash Anaconda3-2020.02-Linux-x86_64.sh</a:t>
            </a:r>
          </a:p>
          <a:p>
            <a:r>
              <a:rPr lang="en-US" altLang="ko-KR" sz="2000" dirty="0" smtClean="0"/>
              <a:t>Install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Dir</a:t>
            </a:r>
            <a:r>
              <a:rPr lang="en-US" altLang="ko-KR" sz="2000" dirty="0" smtClean="0"/>
              <a:t> ( default </a:t>
            </a:r>
            <a:r>
              <a:rPr lang="en-US" altLang="ko-KR" sz="2000" dirty="0" err="1" smtClean="0"/>
              <a:t>Dir</a:t>
            </a:r>
            <a:r>
              <a:rPr lang="en-US" altLang="ko-KR" sz="2000" dirty="0" smtClean="0"/>
              <a:t>: /home/</a:t>
            </a:r>
            <a:r>
              <a:rPr lang="en-US" altLang="ko-KR" sz="2000" dirty="0" err="1" smtClean="0"/>
              <a:t>my_id</a:t>
            </a:r>
            <a:r>
              <a:rPr lang="en-US" altLang="ko-KR" sz="2000" dirty="0" smtClean="0"/>
              <a:t>/anaconda3 )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멀티 </a:t>
            </a:r>
            <a:r>
              <a:rPr lang="ko-KR" altLang="en-US" sz="2000" dirty="0" err="1" smtClean="0"/>
              <a:t>커널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가상환경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관리 및 주피터 노트북 설치</a:t>
            </a:r>
            <a:endParaRPr lang="en-US" altLang="ko-KR" sz="2000" dirty="0" smtClean="0"/>
          </a:p>
          <a:p>
            <a:r>
              <a:rPr lang="en-US" altLang="ko-KR" sz="2000" dirty="0" smtClean="0"/>
              <a:t>$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/home/</a:t>
            </a:r>
            <a:r>
              <a:rPr lang="en-US" altLang="ko-KR" sz="2000" dirty="0" err="1" smtClean="0"/>
              <a:t>my_id</a:t>
            </a:r>
            <a:r>
              <a:rPr lang="en-US" altLang="ko-KR" sz="2000" dirty="0" smtClean="0"/>
              <a:t>/anaconda3/bin/</a:t>
            </a:r>
            <a:r>
              <a:rPr lang="en-US" altLang="ko-KR" sz="2000" dirty="0" err="1" smtClean="0"/>
              <a:t>conda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install </a:t>
            </a:r>
            <a:r>
              <a:rPr lang="en-US" altLang="ko-KR" sz="2000" dirty="0" err="1" smtClean="0"/>
              <a:t>nb_conda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     </a:t>
            </a:r>
            <a:endParaRPr lang="en-US" altLang="ko-KR" sz="2000" dirty="0"/>
          </a:p>
          <a:p>
            <a:r>
              <a:rPr lang="en-US" altLang="ko-KR" sz="2000" dirty="0" smtClean="0"/>
              <a:t>4. </a:t>
            </a:r>
            <a:r>
              <a:rPr lang="en-US" altLang="ko-KR" sz="2000" dirty="0"/>
              <a:t>$ PATH </a:t>
            </a:r>
            <a:r>
              <a:rPr lang="ko-KR" altLang="en-US" sz="2000" dirty="0"/>
              <a:t>설정 </a:t>
            </a:r>
            <a:r>
              <a:rPr lang="ko-KR" altLang="en-US" sz="2000" dirty="0" smtClean="0"/>
              <a:t>적용</a:t>
            </a:r>
            <a:r>
              <a:rPr lang="en-US" altLang="ko-KR" sz="2000" dirty="0" smtClean="0"/>
              <a:t> : source </a:t>
            </a:r>
            <a:r>
              <a:rPr lang="en-US" altLang="ko-KR" sz="2000" dirty="0"/>
              <a:t>~/.</a:t>
            </a:r>
            <a:r>
              <a:rPr lang="en-US" altLang="ko-KR" sz="2000" dirty="0" err="1"/>
              <a:t>bashrc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가상환경 명칭 확인</a:t>
            </a:r>
            <a:r>
              <a:rPr lang="en-US" altLang="ko-KR" sz="2000" dirty="0" smtClean="0"/>
              <a:t> : $ </a:t>
            </a:r>
            <a:r>
              <a:rPr lang="en-US" altLang="ko-KR" sz="2000" dirty="0" err="1" smtClean="0"/>
              <a:t>conda</a:t>
            </a:r>
            <a:r>
              <a:rPr lang="en-US" altLang="ko-KR" sz="2000" dirty="0" smtClean="0"/>
              <a:t> info –</a:t>
            </a:r>
            <a:r>
              <a:rPr lang="en-US" altLang="ko-KR" sz="2000" dirty="0" err="1" smtClean="0"/>
              <a:t>envs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아나콘다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네비게이터</a:t>
            </a:r>
            <a:r>
              <a:rPr lang="ko-KR" altLang="en-US" sz="2000" dirty="0" smtClean="0"/>
              <a:t> 실행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$ anaconda-navigator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7. </a:t>
            </a:r>
            <a:r>
              <a:rPr lang="ko-KR" altLang="en-US" sz="2000" dirty="0"/>
              <a:t>아나콘다 </a:t>
            </a:r>
            <a:r>
              <a:rPr lang="ko-KR" altLang="en-US" sz="2000" dirty="0" smtClean="0"/>
              <a:t>삭제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$ </a:t>
            </a:r>
            <a:r>
              <a:rPr lang="en-US" altLang="ko-KR" sz="2000" dirty="0" err="1"/>
              <a:t>rm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en-US" altLang="ko-KR" sz="2000" dirty="0" err="1"/>
              <a:t>rf</a:t>
            </a:r>
            <a:r>
              <a:rPr lang="ko-KR" altLang="en-US" sz="2000" dirty="0"/>
              <a:t> </a:t>
            </a:r>
            <a:r>
              <a:rPr lang="en-US" altLang="ko-KR" sz="2000" dirty="0"/>
              <a:t> /</a:t>
            </a:r>
            <a:r>
              <a:rPr lang="en-US" altLang="ko-KR" sz="2000" dirty="0" smtClean="0"/>
              <a:t>home/</a:t>
            </a:r>
            <a:r>
              <a:rPr lang="en-US" altLang="ko-KR" sz="2000" dirty="0" err="1" smtClean="0"/>
              <a:t>my_id</a:t>
            </a:r>
            <a:r>
              <a:rPr lang="en-US" altLang="ko-KR" sz="2000" dirty="0" smtClean="0"/>
              <a:t>/anaconda3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734300" y="2925230"/>
            <a:ext cx="4186712" cy="3589870"/>
            <a:chOff x="5309097" y="3100540"/>
            <a:chExt cx="3600224" cy="2955986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4696" r="5377"/>
            <a:stretch/>
          </p:blipFill>
          <p:spPr bwMode="auto">
            <a:xfrm>
              <a:off x="5309097" y="3100540"/>
              <a:ext cx="3600224" cy="2955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5515897" y="4321263"/>
              <a:ext cx="3244645" cy="442452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48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가상환경 설치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삭제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01" y="956253"/>
            <a:ext cx="1202169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1.  </a:t>
            </a:r>
            <a:r>
              <a:rPr lang="ko-KR" altLang="en-US" sz="1600" dirty="0" smtClean="0"/>
              <a:t>가상환경 생성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create -n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private_env_py36_tfc115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python=</a:t>
            </a:r>
            <a:r>
              <a:rPr lang="en-US" altLang="ko-KR" sz="1600" b="1" dirty="0">
                <a:solidFill>
                  <a:srgbClr val="FF0000"/>
                </a:solidFill>
              </a:rPr>
              <a:t>3.6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ipykernel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가상환경 명칭 확인 </a:t>
            </a:r>
            <a:r>
              <a:rPr lang="en-US" altLang="ko-KR" sz="1600" dirty="0" smtClean="0"/>
              <a:t>: $ 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info –</a:t>
            </a:r>
            <a:r>
              <a:rPr lang="en-US" altLang="ko-KR" sz="1600" dirty="0" err="1"/>
              <a:t>envs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가상환경 활성화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activate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private_env_py36_tfc115</a:t>
            </a:r>
          </a:p>
          <a:p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파이썬</a:t>
            </a:r>
            <a:r>
              <a:rPr lang="ko-KR" altLang="en-US" sz="1600" dirty="0" smtClean="0"/>
              <a:t> 모듈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라이브러리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패키지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설치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b="1" dirty="0" err="1">
                <a:solidFill>
                  <a:srgbClr val="0070C0"/>
                </a:solidFill>
              </a:rPr>
              <a:t>numpy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scipy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matplotlib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</a:rPr>
              <a:t>scikit</a:t>
            </a:r>
            <a:r>
              <a:rPr lang="en-US" altLang="ko-KR" sz="1600" b="1" dirty="0">
                <a:solidFill>
                  <a:srgbClr val="0070C0"/>
                </a:solidFill>
              </a:rPr>
              <a:t>-learn </a:t>
            </a:r>
            <a:r>
              <a:rPr lang="en-US" altLang="ko-KR" sz="1600" b="1" dirty="0" err="1">
                <a:solidFill>
                  <a:srgbClr val="0070C0"/>
                </a:solidFill>
              </a:rPr>
              <a:t>opencv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imageio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pandas  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5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텐서플로우</a:t>
            </a:r>
            <a:r>
              <a:rPr lang="ko-KR" altLang="en-US" sz="1600" dirty="0" smtClean="0"/>
              <a:t> 설치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tensorflow</a:t>
            </a:r>
            <a:r>
              <a:rPr lang="en-US" altLang="ko-KR" sz="1600" b="1" dirty="0" smtClean="0"/>
              <a:t>==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1.15.0         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cpu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- version)</a:t>
            </a:r>
          </a:p>
          <a:p>
            <a:r>
              <a:rPr lang="en-US" altLang="ko-KR" sz="1600" dirty="0" smtClean="0"/>
              <a:t>                           $ </a:t>
            </a:r>
            <a:r>
              <a:rPr lang="en-US" altLang="ko-KR" sz="1600" dirty="0" err="1" smtClean="0"/>
              <a:t>conda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install </a:t>
            </a:r>
            <a:r>
              <a:rPr lang="en-US" altLang="ko-KR" sz="1600" dirty="0" err="1" smtClean="0"/>
              <a:t>tensorflow-gpu</a:t>
            </a:r>
            <a:r>
              <a:rPr lang="en-US" altLang="ko-KR" sz="1600" b="1" dirty="0" smtClean="0"/>
              <a:t>==</a:t>
            </a:r>
            <a:r>
              <a:rPr lang="en-US" altLang="ko-KR" sz="1600" b="1" dirty="0">
                <a:solidFill>
                  <a:srgbClr val="0070C0"/>
                </a:solidFill>
              </a:rPr>
              <a:t>1.15.0   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0070C0"/>
                </a:solidFill>
              </a:rPr>
              <a:t>gpu</a:t>
            </a:r>
            <a:r>
              <a:rPr lang="en-US" altLang="ko-KR" sz="1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- version)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ym typeface="Wingdings" pitchFamily="2" charset="2"/>
              </a:rPr>
              <a:t> </a:t>
            </a:r>
            <a:r>
              <a:rPr lang="en-US" altLang="ko-KR" sz="1400" dirty="0" smtClean="0">
                <a:sym typeface="Wingdings" pitchFamily="2" charset="2"/>
              </a:rPr>
              <a:t>Pre-install </a:t>
            </a:r>
            <a:r>
              <a:rPr lang="en-US" altLang="ko-KR" sz="1400" dirty="0" err="1" smtClean="0">
                <a:sym typeface="Wingdings" pitchFamily="2" charset="2"/>
              </a:rPr>
              <a:t>nvidia</a:t>
            </a:r>
            <a:r>
              <a:rPr lang="en-US" altLang="ko-KR" sz="1400" dirty="0" smtClean="0">
                <a:sym typeface="Wingdings" pitchFamily="2" charset="2"/>
              </a:rPr>
              <a:t> graphic driver / CUDA / </a:t>
            </a:r>
            <a:r>
              <a:rPr lang="en-US" altLang="ko-KR" sz="1400" dirty="0" err="1" smtClean="0">
                <a:sym typeface="Wingdings" pitchFamily="2" charset="2"/>
              </a:rPr>
              <a:t>cuDNN</a:t>
            </a:r>
            <a:endParaRPr lang="en-US" altLang="ko-KR" sz="1400" dirty="0" smtClean="0"/>
          </a:p>
          <a:p>
            <a:r>
              <a:rPr lang="en-US" altLang="ko-KR" sz="1600" dirty="0" err="1" smtClean="0"/>
              <a:t>tensorflow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versions:   </a:t>
            </a:r>
          </a:p>
          <a:p>
            <a:r>
              <a:rPr lang="en-US" altLang="ko-KR" sz="1600" dirty="0" smtClean="0"/>
              <a:t>1.12.0</a:t>
            </a:r>
            <a:r>
              <a:rPr lang="en-US" altLang="ko-KR" sz="1600" dirty="0"/>
              <a:t>, 1.12.2, 1.12.3, 1.13.1, 1.13.2, 1.14.0, 1.15.0</a:t>
            </a:r>
          </a:p>
          <a:p>
            <a:r>
              <a:rPr lang="en-US" altLang="ko-KR" sz="1600" dirty="0"/>
              <a:t>2.0.0, 2.1.0, 2.2.0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6. </a:t>
            </a:r>
            <a:r>
              <a:rPr lang="ko-KR" altLang="en-US" sz="1600" dirty="0" err="1" smtClean="0"/>
              <a:t>케라스</a:t>
            </a:r>
            <a:r>
              <a:rPr lang="ko-KR" altLang="en-US" sz="1600" dirty="0" smtClean="0"/>
              <a:t> 설치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$ 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install </a:t>
            </a:r>
            <a:r>
              <a:rPr lang="en-US" altLang="ko-KR" sz="1600" dirty="0" err="1" smtClean="0"/>
              <a:t>keras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7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가상환경 삭제</a:t>
            </a:r>
            <a:r>
              <a:rPr lang="en-US" altLang="ko-KR" sz="1600" dirty="0" smtClean="0"/>
              <a:t>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$ </a:t>
            </a:r>
            <a:r>
              <a:rPr lang="en-US" altLang="ko-KR" sz="1600" dirty="0"/>
              <a:t>cd</a:t>
            </a:r>
            <a:r>
              <a:rPr lang="ko-KR" altLang="en-US" sz="1600" dirty="0"/>
              <a:t> </a:t>
            </a:r>
            <a:r>
              <a:rPr lang="en-US" altLang="ko-KR" sz="1600" dirty="0"/>
              <a:t> ~/.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envs</a:t>
            </a:r>
            <a:r>
              <a:rPr lang="en-US" altLang="ko-KR" sz="1600" dirty="0"/>
              <a:t> (~ == /home/</a:t>
            </a:r>
            <a:r>
              <a:rPr lang="en-US" altLang="ko-KR" sz="1600" dirty="0" err="1"/>
              <a:t>my_id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$ </a:t>
            </a:r>
            <a:r>
              <a:rPr lang="en-US" altLang="ko-KR" sz="1600" dirty="0" err="1"/>
              <a:t>ls</a:t>
            </a:r>
            <a:endParaRPr lang="en-US" altLang="ko-KR" sz="1600" dirty="0"/>
          </a:p>
          <a:p>
            <a:r>
              <a:rPr lang="en-US" altLang="ko-KR" sz="1600" dirty="0" smtClean="0"/>
              <a:t>private_env_py27_tfc112  </a:t>
            </a:r>
          </a:p>
          <a:p>
            <a:r>
              <a:rPr lang="en-US" altLang="ko-KR" sz="1600" dirty="0" smtClean="0"/>
              <a:t>private_env_py36_tfc115</a:t>
            </a:r>
            <a:endParaRPr lang="en-US" altLang="ko-KR" sz="1600" dirty="0"/>
          </a:p>
          <a:p>
            <a:r>
              <a:rPr lang="en-US" altLang="ko-KR" sz="1600" dirty="0"/>
              <a:t>$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rm</a:t>
            </a:r>
            <a:r>
              <a:rPr lang="en-US" altLang="ko-KR" sz="1600" dirty="0"/>
              <a:t> –</a:t>
            </a:r>
            <a:r>
              <a:rPr lang="en-US" altLang="ko-KR" sz="1600" dirty="0" err="1"/>
              <a:t>rf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private_env_py27_tfc112</a:t>
            </a:r>
            <a:endParaRPr lang="en-US" altLang="ko-KR" sz="16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7442200" y="3479801"/>
            <a:ext cx="4419600" cy="3371118"/>
            <a:chOff x="7768302" y="3846489"/>
            <a:chExt cx="3393424" cy="259013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" t="54696" r="5377"/>
            <a:stretch/>
          </p:blipFill>
          <p:spPr bwMode="auto">
            <a:xfrm>
              <a:off x="7768302" y="3846489"/>
              <a:ext cx="3393424" cy="2590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7963223" y="4477718"/>
              <a:ext cx="930253" cy="387691"/>
            </a:xfrm>
            <a:prstGeom prst="rect">
              <a:avLst/>
            </a:prstGeom>
            <a:solidFill>
              <a:srgbClr val="92D05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17495" y="4467280"/>
              <a:ext cx="930253" cy="387691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096819" y="4469368"/>
              <a:ext cx="930253" cy="387691"/>
            </a:xfrm>
            <a:prstGeom prst="rect">
              <a:avLst/>
            </a:prstGeom>
            <a:solidFill>
              <a:srgbClr val="7030A0">
                <a:alpha val="3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0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894" y="150379"/>
            <a:ext cx="1208610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en-US" altLang="ko-KR" sz="36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 구축</a:t>
            </a:r>
            <a:r>
              <a:rPr lang="en-US" altLang="ko-KR" sz="36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주피터</a:t>
            </a:r>
            <a:r>
              <a:rPr lang="en-US" altLang="ko-KR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노트북 사용</a:t>
            </a:r>
            <a:endParaRPr lang="ko-KR" altLang="en-US" sz="2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r="74515" b="60105"/>
          <a:stretch/>
        </p:blipFill>
        <p:spPr bwMode="auto">
          <a:xfrm>
            <a:off x="666304" y="1393776"/>
            <a:ext cx="604064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7" t="35432" r="40417" b="38642"/>
          <a:stretch/>
        </p:blipFill>
        <p:spPr bwMode="auto">
          <a:xfrm>
            <a:off x="882328" y="3193976"/>
            <a:ext cx="417920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타원 7"/>
          <p:cNvSpPr/>
          <p:nvPr/>
        </p:nvSpPr>
        <p:spPr>
          <a:xfrm>
            <a:off x="3546624" y="1681808"/>
            <a:ext cx="2952328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8356" y="1205136"/>
            <a:ext cx="101852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브라우저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주피터 서버 주소 입력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http://keras.hopto.org</a:t>
            </a:r>
            <a:r>
              <a:rPr lang="en-US" altLang="ko-KR" dirty="0" smtClean="0"/>
              <a:t> or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http://121.187.69.105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98352" y="3914056"/>
            <a:ext cx="2016224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22488" y="4021004"/>
            <a:ext cx="279954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본인</a:t>
            </a:r>
            <a:r>
              <a:rPr lang="en-US" altLang="ko-KR" dirty="0" smtClean="0"/>
              <a:t> ID, </a:t>
            </a:r>
            <a:r>
              <a:rPr lang="ko-KR" altLang="en-US" dirty="0" smtClean="0"/>
              <a:t>패스워드 입</a:t>
            </a:r>
            <a:r>
              <a:rPr lang="ko-KR" altLang="en-US" dirty="0"/>
              <a:t>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69387" y="5570240"/>
            <a:ext cx="1253101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06464" y="5704964"/>
            <a:ext cx="168026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로그인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827</Words>
  <Application>Microsoft Office PowerPoint</Application>
  <PresentationFormat>사용자 지정</PresentationFormat>
  <Paragraphs>160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디자인 사용자 지정</vt:lpstr>
      <vt:lpstr>Python 개발 환경 및 변수-1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moebs</cp:lastModifiedBy>
  <cp:revision>288</cp:revision>
  <dcterms:created xsi:type="dcterms:W3CDTF">2020-03-22T10:18:41Z</dcterms:created>
  <dcterms:modified xsi:type="dcterms:W3CDTF">2020-09-24T17:25:12Z</dcterms:modified>
</cp:coreProperties>
</file>