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18"/>
  </p:notesMasterIdLst>
  <p:sldIdLst>
    <p:sldId id="256" r:id="rId3"/>
    <p:sldId id="373" r:id="rId4"/>
    <p:sldId id="378" r:id="rId5"/>
    <p:sldId id="416" r:id="rId6"/>
    <p:sldId id="417" r:id="rId7"/>
    <p:sldId id="418" r:id="rId8"/>
    <p:sldId id="419" r:id="rId9"/>
    <p:sldId id="420" r:id="rId10"/>
    <p:sldId id="374" r:id="rId11"/>
    <p:sldId id="399" r:id="rId12"/>
    <p:sldId id="401" r:id="rId13"/>
    <p:sldId id="402" r:id="rId14"/>
    <p:sldId id="421" r:id="rId15"/>
    <p:sldId id="422" r:id="rId16"/>
    <p:sldId id="40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:p15="http://schemas.microsoft.com/office/powerpoint/2012/main" xmlns="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>
        <p:scale>
          <a:sx n="66" d="100"/>
          <a:sy n="66" d="100"/>
        </p:scale>
        <p:origin x="-131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po.anaconda.com/archive/Anaconda3-2020.02-Linux-x86_64.sh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keras.hopto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개발 환경 및 변수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-1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주피터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노트북 사용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44" y="1090613"/>
            <a:ext cx="6390372" cy="551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78736" y="2059940"/>
            <a:ext cx="30588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환경 </a:t>
            </a:r>
            <a:r>
              <a:rPr lang="ko-KR" altLang="en-US" dirty="0" err="1" smtClean="0"/>
              <a:t>세팅을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 클</a:t>
            </a:r>
            <a:r>
              <a:rPr lang="ko-KR" altLang="en-US" dirty="0"/>
              <a:t>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50745" y="2501936"/>
            <a:ext cx="626550" cy="431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34520" y="3085728"/>
            <a:ext cx="2448272" cy="762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10823" y="4592512"/>
            <a:ext cx="2448272" cy="5464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08642" y="5177966"/>
            <a:ext cx="2448272" cy="27321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61409" y="3282285"/>
            <a:ext cx="87395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49592" y="4706984"/>
            <a:ext cx="145815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54942" y="5237584"/>
            <a:ext cx="869149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환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36272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주피터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노트북 사용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36" y="1217712"/>
            <a:ext cx="77914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905600" y="1917540"/>
            <a:ext cx="1816240" cy="381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57728" y="1433736"/>
            <a:ext cx="144943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환경 확인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81064" y="2657872"/>
            <a:ext cx="165618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14198" y="1805777"/>
            <a:ext cx="1997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Run(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41104" y="2225824"/>
            <a:ext cx="4680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81264" y="2513856"/>
            <a:ext cx="144943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입력</a:t>
            </a:r>
            <a:endParaRPr lang="ko-KR" alt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10233" r="31719" b="71819"/>
          <a:stretch/>
        </p:blipFill>
        <p:spPr bwMode="auto">
          <a:xfrm>
            <a:off x="928936" y="4242048"/>
            <a:ext cx="6657975" cy="184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081064" y="3089920"/>
            <a:ext cx="165618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81264" y="3080628"/>
            <a:ext cx="199285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실행 결과 확인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8936" y="1989699"/>
            <a:ext cx="4680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6928" y="3897724"/>
            <a:ext cx="6577698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: File -&gt; Save As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파일 이름 입력 </a:t>
            </a:r>
            <a:r>
              <a:rPr lang="en-US" altLang="ko-KR" dirty="0" smtClean="0"/>
              <a:t>-&gt; Save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28936" y="5189191"/>
            <a:ext cx="165618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05600" y="5727509"/>
            <a:ext cx="57606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/>
          <a:stretch/>
        </p:blipFill>
        <p:spPr bwMode="auto">
          <a:xfrm>
            <a:off x="584498" y="3100840"/>
            <a:ext cx="8382536" cy="37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8256" y="5313012"/>
            <a:ext cx="1833707" cy="147732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$</a:t>
            </a:r>
            <a:r>
              <a:rPr lang="en-US" altLang="ko-KR" dirty="0" smtClean="0"/>
              <a:t> 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27102" y="5267504"/>
            <a:ext cx="4029598" cy="1415772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$</a:t>
            </a:r>
            <a:r>
              <a:rPr lang="en-US" altLang="ko-KR" dirty="0" smtClean="0"/>
              <a:t> hello</a:t>
            </a:r>
          </a:p>
          <a:p>
            <a:r>
              <a:rPr lang="en-US" altLang="ko-KR" sz="1400" dirty="0" smtClean="0"/>
              <a:t>#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3.x </a:t>
            </a:r>
            <a:r>
              <a:rPr lang="ko-KR" altLang="en-US" sz="1400" dirty="0" smtClean="0"/>
              <a:t>에서는 실행 안</a:t>
            </a:r>
            <a:r>
              <a:rPr lang="ko-KR" altLang="en-US" sz="1400" dirty="0"/>
              <a:t>됨</a:t>
            </a:r>
            <a:endParaRPr lang="en-US" altLang="ko-KR" sz="1400" dirty="0"/>
          </a:p>
          <a:p>
            <a:r>
              <a:rPr lang="en-US" altLang="ko-KR" dirty="0"/>
              <a:t>print 'hello</a:t>
            </a:r>
            <a:r>
              <a:rPr lang="en-US" altLang="ko-KR" dirty="0" smtClean="0"/>
              <a:t>‘ </a:t>
            </a:r>
            <a:r>
              <a:rPr lang="en-US" altLang="ko-KR" sz="1400" dirty="0" smtClean="0"/>
              <a:t>#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</a:t>
            </a:r>
            <a:r>
              <a:rPr lang="en-US" altLang="ko-KR" sz="1400" dirty="0"/>
              <a:t>3.x </a:t>
            </a:r>
            <a:r>
              <a:rPr lang="ko-KR" altLang="en-US" sz="1400" dirty="0"/>
              <a:t>에서는 실행 안됨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$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Error! invalid syntax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4498" y="970734"/>
            <a:ext cx="103256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주석이란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여러분의 프로그램을 </a:t>
            </a:r>
            <a:r>
              <a:rPr lang="ko-KR" altLang="en-US" dirty="0"/>
              <a:t>읽는 </a:t>
            </a:r>
            <a:r>
              <a:rPr lang="ko-KR" altLang="en-US" dirty="0" smtClean="0"/>
              <a:t>사람들에게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무엇을 </a:t>
            </a:r>
            <a:r>
              <a:rPr lang="ko-KR" altLang="en-US" dirty="0"/>
              <a:t>하는 </a:t>
            </a:r>
            <a:r>
              <a:rPr lang="ko-KR" altLang="en-US" dirty="0" smtClean="0"/>
              <a:t>프로그램인지 </a:t>
            </a:r>
            <a:r>
              <a:rPr lang="ko-KR" altLang="en-US" dirty="0"/>
              <a:t>쉽게 파악할 수 있도록 도움을 주는 역할을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프로그램을 </a:t>
            </a:r>
            <a:r>
              <a:rPr lang="ko-KR" altLang="en-US" dirty="0"/>
              <a:t>작성하고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개월 뒤에는 여러분이 </a:t>
            </a:r>
            <a:r>
              <a:rPr lang="ko-KR" altLang="en-US" dirty="0"/>
              <a:t>작성한 주석에 도움을 받는 사람이 </a:t>
            </a:r>
            <a:r>
              <a:rPr lang="ko-KR" altLang="en-US" dirty="0" smtClean="0"/>
              <a:t>자신이 </a:t>
            </a:r>
            <a:r>
              <a:rPr lang="ko-KR" altLang="en-US" dirty="0"/>
              <a:t>될 수도 있다는 점을 꼭 기억하세요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주석 작성 방법 </a:t>
            </a:r>
            <a:r>
              <a:rPr lang="en-US" altLang="ko-KR" dirty="0" smtClean="0"/>
              <a:t>: # </a:t>
            </a:r>
            <a:r>
              <a:rPr lang="ko-KR" altLang="en-US" dirty="0" smtClean="0"/>
              <a:t>문자 뒤로는 추석처리 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9374" r="1881" b="60525"/>
          <a:stretch/>
        </p:blipFill>
        <p:spPr bwMode="auto">
          <a:xfrm>
            <a:off x="1186530" y="1061358"/>
            <a:ext cx="10039025" cy="56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자료</a:t>
            </a:r>
            <a:r>
              <a:rPr lang="ko-KR" altLang="en-US" sz="24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형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10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9" t="40417" r="5252" b="38726"/>
          <a:stretch/>
        </p:blipFill>
        <p:spPr bwMode="auto">
          <a:xfrm>
            <a:off x="754742" y="1333500"/>
            <a:ext cx="10697029" cy="480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문자열 인덱싱 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82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변수명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규칙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3544" y="6201508"/>
            <a:ext cx="883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https://github.com/moebs/python_lab/blob/master/ch02/ch02_example.ipynb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8" t="26016" r="22933" b="59677"/>
          <a:stretch/>
        </p:blipFill>
        <p:spPr bwMode="auto">
          <a:xfrm>
            <a:off x="406407" y="2558517"/>
            <a:ext cx="4714802" cy="320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5" t="56943" r="12101" b="37159"/>
          <a:stretch/>
        </p:blipFill>
        <p:spPr bwMode="auto">
          <a:xfrm>
            <a:off x="5543435" y="3175609"/>
            <a:ext cx="6515100" cy="107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5" t="66722" r="12101" b="25091"/>
          <a:stretch/>
        </p:blipFill>
        <p:spPr bwMode="auto">
          <a:xfrm>
            <a:off x="5543435" y="4268893"/>
            <a:ext cx="6515100" cy="149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4218" y="1057818"/>
            <a:ext cx="1172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( _, under</a:t>
            </a:r>
            <a:r>
              <a:rPr lang="en-US" altLang="ko-KR" dirty="0" smtClean="0"/>
              <a:t>score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조합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숫자가 맨 앞에 와서는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변수명은</a:t>
            </a:r>
            <a:r>
              <a:rPr lang="ko-KR" altLang="en-US" dirty="0" smtClean="0"/>
              <a:t> 가급적 의미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key word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print, for, if, with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사용하는 단어는 안됨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특수문자</a:t>
            </a:r>
            <a:r>
              <a:rPr lang="en-US" altLang="ko-KR" dirty="0" smtClean="0"/>
              <a:t>(+,-,*, @,#,$,%),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사용 금지 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91893" y="2090060"/>
            <a:ext cx="12009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err="1" smtClean="0"/>
              <a:t>좋은예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6137" y="2750450"/>
            <a:ext cx="12009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나</a:t>
            </a:r>
            <a:r>
              <a:rPr lang="ko-KR" altLang="en-US" dirty="0" err="1"/>
              <a:t>쁜</a:t>
            </a:r>
            <a:r>
              <a:rPr lang="ko-KR" altLang="en-US" dirty="0" err="1" smtClean="0"/>
              <a:t>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8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17235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입력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조건문 구현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(if~else, elif)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9</a:t>
            </a:r>
            <a:r>
              <a:rPr lang="ko-KR" altLang="en-US" b="1" dirty="0"/>
              <a:t>월 </a:t>
            </a:r>
            <a:r>
              <a:rPr lang="en-US" altLang="ko-KR" b="1" dirty="0"/>
              <a:t>18</a:t>
            </a:r>
            <a:r>
              <a:rPr lang="ko-KR" altLang="en-US" b="1" dirty="0"/>
              <a:t>일 부터 매주 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3A16852-3B19-4B91-81AF-44A92A6D7C03}"/>
              </a:ext>
            </a:extLst>
          </p:cNvPr>
          <p:cNvGrpSpPr/>
          <p:nvPr/>
        </p:nvGrpSpPr>
        <p:grpSpPr>
          <a:xfrm>
            <a:off x="4793673" y="998872"/>
            <a:ext cx="6442363" cy="1080000"/>
            <a:chOff x="4793673" y="1205344"/>
            <a:chExt cx="6442363" cy="1080000"/>
          </a:xfrm>
        </p:grpSpPr>
        <p:sp>
          <p:nvSpPr>
            <p:cNvPr id="33" name="육각형 32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xmlns="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42067" y="1143632"/>
            <a:ext cx="4354917" cy="769441"/>
            <a:chOff x="5376075" y="1656674"/>
            <a:chExt cx="3140139" cy="554811"/>
          </a:xfrm>
        </p:grpSpPr>
        <p:sp>
          <p:nvSpPr>
            <p:cNvPr id="18" name="직사각형 17"/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가상 환경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987E73B-5ACA-4B9F-870A-F134604467CA}"/>
              </a:ext>
            </a:extLst>
          </p:cNvPr>
          <p:cNvGrpSpPr/>
          <p:nvPr/>
        </p:nvGrpSpPr>
        <p:grpSpPr>
          <a:xfrm>
            <a:off x="4793673" y="2301199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xmlns="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xmlns="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F4E5974-F99B-4E16-B3A8-39C2FC342760}"/>
              </a:ext>
            </a:extLst>
          </p:cNvPr>
          <p:cNvGrpSpPr/>
          <p:nvPr/>
        </p:nvGrpSpPr>
        <p:grpSpPr>
          <a:xfrm>
            <a:off x="5342067" y="2445959"/>
            <a:ext cx="4354917" cy="769441"/>
            <a:chOff x="5376075" y="1656674"/>
            <a:chExt cx="3140139" cy="55481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718E8629-A095-4DB6-B247-4C40B6397302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개발 환경 구축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E3F2446-43F2-4329-94C3-8386AC65B427}"/>
              </a:ext>
            </a:extLst>
          </p:cNvPr>
          <p:cNvGrpSpPr/>
          <p:nvPr/>
        </p:nvGrpSpPr>
        <p:grpSpPr>
          <a:xfrm>
            <a:off x="4793673" y="3603526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xmlns="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:a16="http://schemas.microsoft.com/office/drawing/2014/main" xmlns="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48008058-1654-4682-9EF9-1B4B0B7E65E1}"/>
              </a:ext>
            </a:extLst>
          </p:cNvPr>
          <p:cNvGrpSpPr/>
          <p:nvPr/>
        </p:nvGrpSpPr>
        <p:grpSpPr>
          <a:xfrm>
            <a:off x="5342067" y="3748286"/>
            <a:ext cx="5893969" cy="769441"/>
            <a:chOff x="5376075" y="1656674"/>
            <a:chExt cx="4249882" cy="55481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5BFFA8CB-8C14-441B-8DC9-8008821F1651}"/>
                </a:ext>
              </a:extLst>
            </p:cNvPr>
            <p:cNvSpPr/>
            <p:nvPr/>
          </p:nvSpPr>
          <p:spPr>
            <a:xfrm>
              <a:off x="6030979" y="1701059"/>
              <a:ext cx="3594978" cy="4660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변수 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24414" r="25552" b="21940"/>
          <a:stretch/>
        </p:blipFill>
        <p:spPr bwMode="auto">
          <a:xfrm>
            <a:off x="690707" y="1009624"/>
            <a:ext cx="8128820" cy="482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버전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99" y="5879621"/>
            <a:ext cx="874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2.x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: 2000</a:t>
            </a:r>
            <a:r>
              <a:rPr lang="ko-KR" altLang="en-US" sz="2400" dirty="0" smtClean="0">
                <a:latin typeface="+mn-ea"/>
              </a:rPr>
              <a:t>년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10</a:t>
            </a:r>
            <a:r>
              <a:rPr lang="ko-KR" altLang="en-US" sz="2400" dirty="0" smtClean="0">
                <a:latin typeface="+mn-ea"/>
              </a:rPr>
              <a:t>월</a:t>
            </a:r>
            <a:r>
              <a:rPr lang="en-US" altLang="ko-KR" sz="2400" dirty="0" smtClean="0">
                <a:latin typeface="+mn-ea"/>
              </a:rPr>
              <a:t> ~ 2020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월까지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지원 예정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3.x : 2008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 </a:t>
            </a:r>
            <a:r>
              <a:rPr lang="en-US" altLang="ko-KR" sz="2400" dirty="0" smtClean="0">
                <a:latin typeface="+mn-ea"/>
              </a:rPr>
              <a:t>( Ver. 2.x</a:t>
            </a:r>
            <a:r>
              <a:rPr lang="ko-KR" altLang="en-US" sz="2400" dirty="0" smtClean="0">
                <a:latin typeface="+mn-ea"/>
              </a:rPr>
              <a:t>와 완벽하게 호환되지 않음 </a:t>
            </a:r>
            <a:r>
              <a:rPr lang="en-US" altLang="ko-KR" sz="2400" dirty="0" smtClean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9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톱니 모양의 오른쪽 화살표 1"/>
          <p:cNvSpPr/>
          <p:nvPr/>
        </p:nvSpPr>
        <p:spPr>
          <a:xfrm>
            <a:off x="9174746" y="4235992"/>
            <a:ext cx="796413" cy="12651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32346" y="46923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 환경 필요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6555" y="5123052"/>
            <a:ext cx="621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Python 2</a:t>
            </a:r>
            <a:r>
              <a:rPr lang="ko-KR" altLang="en-US" dirty="0" smtClean="0"/>
              <a:t>에서 작성된 코드가 </a:t>
            </a:r>
            <a:endParaRPr lang="en-US" altLang="ko-KR" dirty="0" smtClean="0"/>
          </a:p>
          <a:p>
            <a:r>
              <a:rPr lang="en-US" altLang="ko-KR" dirty="0" smtClean="0"/>
              <a:t>Python 3</a:t>
            </a:r>
            <a:r>
              <a:rPr lang="ko-KR" altLang="en-US" dirty="0" smtClean="0"/>
              <a:t>에서 실행되지 않아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새 </a:t>
            </a:r>
            <a:r>
              <a:rPr lang="ko-KR" altLang="en-US" dirty="0"/>
              <a:t>코드로 작업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버전을 모두 설치하면 </a:t>
            </a:r>
            <a:r>
              <a:rPr lang="ko-KR" altLang="en-US" dirty="0" smtClean="0"/>
              <a:t>두 버전 사이에 충돌 발생 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/>
          <a:stretch/>
        </p:blipFill>
        <p:spPr bwMode="auto">
          <a:xfrm>
            <a:off x="584498" y="1194624"/>
            <a:ext cx="8382536" cy="37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8256" y="3406796"/>
            <a:ext cx="1833707" cy="147732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dirty="0"/>
              <a:t># hello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76402" y="3361288"/>
            <a:ext cx="2703871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# Error! invalid syntax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필요성 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6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5978" b="63913"/>
          <a:stretch/>
        </p:blipFill>
        <p:spPr bwMode="auto">
          <a:xfrm>
            <a:off x="739731" y="1817448"/>
            <a:ext cx="4401927" cy="295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개념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71325" y="1817464"/>
            <a:ext cx="3600224" cy="2955986"/>
            <a:chOff x="5309097" y="3100540"/>
            <a:chExt cx="3600224" cy="295598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5309097" y="3100540"/>
              <a:ext cx="3600224" cy="2955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515897" y="4321263"/>
              <a:ext cx="3244645" cy="442452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700" y="2666215"/>
            <a:ext cx="2483347" cy="121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57648" y="5279612"/>
            <a:ext cx="511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https://www.anaconda.com/products/individual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아나콘다 설치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5362" y="1106565"/>
            <a:ext cx="117043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아나콘다 다운로드</a:t>
            </a:r>
            <a:endParaRPr lang="en-US" altLang="ko-KR" sz="2000" dirty="0" smtClean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wget</a:t>
            </a:r>
            <a:r>
              <a:rPr lang="en-US" altLang="ko-KR" sz="2000" dirty="0" smtClean="0"/>
              <a:t>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repo.anaconda.com/archive/Anaconda3-2020.02-Linux-x86_64.sh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아나콘다 설치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$ bash Anaconda3-2020.02-Linux-x86_64.sh</a:t>
            </a:r>
          </a:p>
          <a:p>
            <a:r>
              <a:rPr lang="en-US" altLang="ko-KR" sz="2000" dirty="0" smtClean="0"/>
              <a:t>Install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Dir</a:t>
            </a:r>
            <a:r>
              <a:rPr lang="en-US" altLang="ko-KR" sz="2000" dirty="0" smtClean="0"/>
              <a:t> ( default </a:t>
            </a:r>
            <a:r>
              <a:rPr lang="en-US" altLang="ko-KR" sz="2000" dirty="0" err="1" smtClean="0"/>
              <a:t>Dir</a:t>
            </a:r>
            <a:r>
              <a:rPr lang="en-US" altLang="ko-KR" sz="2000" dirty="0" smtClean="0"/>
              <a:t>: /home/</a:t>
            </a:r>
            <a:r>
              <a:rPr lang="en-US" altLang="ko-KR" sz="2000" dirty="0" err="1" smtClean="0"/>
              <a:t>my_id</a:t>
            </a:r>
            <a:r>
              <a:rPr lang="en-US" altLang="ko-KR" sz="2000" dirty="0" smtClean="0"/>
              <a:t>/anaconda3 )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멀티 </a:t>
            </a:r>
            <a:r>
              <a:rPr lang="ko-KR" altLang="en-US" sz="2000" dirty="0" err="1" smtClean="0"/>
              <a:t>커널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가상환경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관리 및 주피터 노트북 설치</a:t>
            </a:r>
            <a:endParaRPr lang="en-US" altLang="ko-KR" sz="2000" dirty="0" smtClean="0"/>
          </a:p>
          <a:p>
            <a:r>
              <a:rPr lang="en-US" altLang="ko-KR" sz="2000" dirty="0" smtClean="0"/>
              <a:t>$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/home/</a:t>
            </a:r>
            <a:r>
              <a:rPr lang="en-US" altLang="ko-KR" sz="2000" dirty="0" err="1" smtClean="0"/>
              <a:t>my_id</a:t>
            </a:r>
            <a:r>
              <a:rPr lang="en-US" altLang="ko-KR" sz="2000" dirty="0" smtClean="0"/>
              <a:t>/anaconda3/bin/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install </a:t>
            </a:r>
            <a:r>
              <a:rPr lang="en-US" altLang="ko-KR" sz="2000" dirty="0" err="1" smtClean="0"/>
              <a:t>nb_conda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     </a:t>
            </a:r>
            <a:endParaRPr lang="en-US" altLang="ko-KR" sz="2000" dirty="0"/>
          </a:p>
          <a:p>
            <a:r>
              <a:rPr lang="en-US" altLang="ko-KR" sz="2000" dirty="0" smtClean="0"/>
              <a:t>4. </a:t>
            </a:r>
            <a:r>
              <a:rPr lang="en-US" altLang="ko-KR" sz="2000" dirty="0"/>
              <a:t>$ PATH </a:t>
            </a:r>
            <a:r>
              <a:rPr lang="ko-KR" altLang="en-US" sz="2000" dirty="0"/>
              <a:t>설정 </a:t>
            </a:r>
            <a:r>
              <a:rPr lang="ko-KR" altLang="en-US" sz="2000" dirty="0" smtClean="0"/>
              <a:t>적용</a:t>
            </a:r>
            <a:r>
              <a:rPr lang="en-US" altLang="ko-KR" sz="2000" dirty="0" smtClean="0"/>
              <a:t> : source </a:t>
            </a:r>
            <a:r>
              <a:rPr lang="en-US" altLang="ko-KR" sz="2000" dirty="0"/>
              <a:t>~/.</a:t>
            </a:r>
            <a:r>
              <a:rPr lang="en-US" altLang="ko-KR" sz="2000" dirty="0" err="1"/>
              <a:t>bashrc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가상환경 명칭 확인</a:t>
            </a:r>
            <a:r>
              <a:rPr lang="en-US" altLang="ko-KR" sz="2000" dirty="0" smtClean="0"/>
              <a:t> : $ 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info –</a:t>
            </a:r>
            <a:r>
              <a:rPr lang="en-US" altLang="ko-KR" sz="2000" dirty="0" err="1" smtClean="0"/>
              <a:t>envs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아나콘다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네비게이터</a:t>
            </a:r>
            <a:r>
              <a:rPr lang="ko-KR" altLang="en-US" sz="2000" dirty="0" smtClean="0"/>
              <a:t> 실행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$ anaconda-navigator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7. </a:t>
            </a:r>
            <a:r>
              <a:rPr lang="ko-KR" altLang="en-US" sz="2000" dirty="0"/>
              <a:t>아나콘다 </a:t>
            </a:r>
            <a:r>
              <a:rPr lang="ko-KR" altLang="en-US" sz="2000" dirty="0" smtClean="0"/>
              <a:t>삭제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$ </a:t>
            </a:r>
            <a:r>
              <a:rPr lang="en-US" altLang="ko-KR" sz="2000" dirty="0" err="1"/>
              <a:t>rm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en-US" altLang="ko-KR" sz="2000" dirty="0" err="1"/>
              <a:t>rf</a:t>
            </a:r>
            <a:r>
              <a:rPr lang="ko-KR" altLang="en-US" sz="2000" dirty="0"/>
              <a:t> </a:t>
            </a:r>
            <a:r>
              <a:rPr lang="en-US" altLang="ko-KR" sz="2000" dirty="0"/>
              <a:t> /</a:t>
            </a:r>
            <a:r>
              <a:rPr lang="en-US" altLang="ko-KR" sz="2000" dirty="0" smtClean="0"/>
              <a:t>home/</a:t>
            </a:r>
            <a:r>
              <a:rPr lang="en-US" altLang="ko-KR" sz="2000" dirty="0" err="1" smtClean="0"/>
              <a:t>my_id</a:t>
            </a:r>
            <a:r>
              <a:rPr lang="en-US" altLang="ko-KR" sz="2000" dirty="0" smtClean="0"/>
              <a:t>/anaconda3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734300" y="2925230"/>
            <a:ext cx="4186712" cy="3589870"/>
            <a:chOff x="5309097" y="3100540"/>
            <a:chExt cx="3600224" cy="295598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5309097" y="3100540"/>
              <a:ext cx="3600224" cy="2955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515897" y="4321263"/>
              <a:ext cx="3244645" cy="442452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4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설치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01" y="956253"/>
            <a:ext cx="1202169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가상환경 생성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create -n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private_env_py36_tfc115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python=</a:t>
            </a:r>
            <a:r>
              <a:rPr lang="en-US" altLang="ko-KR" sz="1600" b="1" dirty="0">
                <a:solidFill>
                  <a:srgbClr val="FF0000"/>
                </a:solidFill>
              </a:rPr>
              <a:t>3.6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ipykernel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가상환경 명칭 확인 </a:t>
            </a:r>
            <a:r>
              <a:rPr lang="en-US" altLang="ko-KR" sz="1600" dirty="0" smtClean="0"/>
              <a:t>: $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info –</a:t>
            </a:r>
            <a:r>
              <a:rPr lang="en-US" altLang="ko-KR" sz="1600" dirty="0" err="1"/>
              <a:t>envs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가상환경 활성화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activate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private_env_py36_tfc115</a:t>
            </a:r>
          </a:p>
          <a:p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모듈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라이브러리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패키지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설치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b="1" dirty="0" err="1">
                <a:solidFill>
                  <a:srgbClr val="0070C0"/>
                </a:solidFill>
              </a:rPr>
              <a:t>numpy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scipy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matplotlib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scikit</a:t>
            </a:r>
            <a:r>
              <a:rPr lang="en-US" altLang="ko-KR" sz="1600" b="1" dirty="0">
                <a:solidFill>
                  <a:srgbClr val="0070C0"/>
                </a:solidFill>
              </a:rPr>
              <a:t>-learn </a:t>
            </a:r>
            <a:r>
              <a:rPr lang="en-US" altLang="ko-KR" sz="1600" b="1" dirty="0" err="1">
                <a:solidFill>
                  <a:srgbClr val="0070C0"/>
                </a:solidFill>
              </a:rPr>
              <a:t>opencv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imageio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pandas  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텐서플로우</a:t>
            </a:r>
            <a:r>
              <a:rPr lang="ko-KR" altLang="en-US" sz="1600" dirty="0" smtClean="0"/>
              <a:t> 설치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tensorflow</a:t>
            </a:r>
            <a:r>
              <a:rPr lang="en-US" altLang="ko-KR" sz="1600" b="1" dirty="0" smtClean="0"/>
              <a:t>==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1.15.0         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cpu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- version)</a:t>
            </a:r>
          </a:p>
          <a:p>
            <a:r>
              <a:rPr lang="en-US" altLang="ko-KR" sz="1600" dirty="0" smtClean="0"/>
              <a:t>                          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tensorflow-gpu</a:t>
            </a:r>
            <a:r>
              <a:rPr lang="en-US" altLang="ko-KR" sz="1600" b="1" dirty="0" smtClean="0"/>
              <a:t>==</a:t>
            </a:r>
            <a:r>
              <a:rPr lang="en-US" altLang="ko-KR" sz="1600" b="1" dirty="0">
                <a:solidFill>
                  <a:srgbClr val="0070C0"/>
                </a:solidFill>
              </a:rPr>
              <a:t>1.15.0  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gpu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- version)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 </a:t>
            </a:r>
            <a:r>
              <a:rPr lang="en-US" altLang="ko-KR" sz="1400" dirty="0" smtClean="0">
                <a:sym typeface="Wingdings" pitchFamily="2" charset="2"/>
              </a:rPr>
              <a:t>Pre-install </a:t>
            </a:r>
            <a:r>
              <a:rPr lang="en-US" altLang="ko-KR" sz="1400" dirty="0" err="1" smtClean="0">
                <a:sym typeface="Wingdings" pitchFamily="2" charset="2"/>
              </a:rPr>
              <a:t>nvidia</a:t>
            </a:r>
            <a:r>
              <a:rPr lang="en-US" altLang="ko-KR" sz="1400" dirty="0" smtClean="0">
                <a:sym typeface="Wingdings" pitchFamily="2" charset="2"/>
              </a:rPr>
              <a:t> graphic driver / CUDA / </a:t>
            </a:r>
            <a:r>
              <a:rPr lang="en-US" altLang="ko-KR" sz="1400" dirty="0" err="1" smtClean="0">
                <a:sym typeface="Wingdings" pitchFamily="2" charset="2"/>
              </a:rPr>
              <a:t>cuDNN</a:t>
            </a:r>
            <a:endParaRPr lang="en-US" altLang="ko-KR" sz="1400" dirty="0" smtClean="0"/>
          </a:p>
          <a:p>
            <a:r>
              <a:rPr lang="en-US" altLang="ko-KR" sz="1600" dirty="0" err="1" smtClean="0"/>
              <a:t>tensorflow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versions:   </a:t>
            </a:r>
          </a:p>
          <a:p>
            <a:r>
              <a:rPr lang="en-US" altLang="ko-KR" sz="1600" dirty="0" smtClean="0"/>
              <a:t>1.12.0</a:t>
            </a:r>
            <a:r>
              <a:rPr lang="en-US" altLang="ko-KR" sz="1600" dirty="0"/>
              <a:t>, 1.12.2, 1.12.3, 1.13.1, 1.13.2, 1.14.0, 1.15.0</a:t>
            </a:r>
          </a:p>
          <a:p>
            <a:r>
              <a:rPr lang="en-US" altLang="ko-KR" sz="1600" dirty="0"/>
              <a:t>2.0.0, 2.1.0, 2.2.0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err="1" smtClean="0"/>
              <a:t>케라스</a:t>
            </a:r>
            <a:r>
              <a:rPr lang="ko-KR" altLang="en-US" sz="1600" dirty="0" smtClean="0"/>
              <a:t> 설치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install </a:t>
            </a:r>
            <a:r>
              <a:rPr lang="en-US" altLang="ko-KR" sz="1600" dirty="0" err="1" smtClean="0"/>
              <a:t>keras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7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가상환경 삭제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$ </a:t>
            </a:r>
            <a:r>
              <a:rPr lang="en-US" altLang="ko-KR" sz="1600" dirty="0"/>
              <a:t>cd</a:t>
            </a:r>
            <a:r>
              <a:rPr lang="ko-KR" altLang="en-US" sz="1600" dirty="0"/>
              <a:t> 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envs</a:t>
            </a:r>
            <a:r>
              <a:rPr lang="en-US" altLang="ko-KR" sz="1600" dirty="0"/>
              <a:t> (~ == /home/</a:t>
            </a:r>
            <a:r>
              <a:rPr lang="en-US" altLang="ko-KR" sz="1600" dirty="0" err="1"/>
              <a:t>my_id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/>
              <a:t>ls</a:t>
            </a:r>
            <a:endParaRPr lang="en-US" altLang="ko-KR" sz="1600" dirty="0"/>
          </a:p>
          <a:p>
            <a:r>
              <a:rPr lang="en-US" altLang="ko-KR" sz="1600" dirty="0" smtClean="0"/>
              <a:t>private_env_py27_tfc112  </a:t>
            </a:r>
          </a:p>
          <a:p>
            <a:r>
              <a:rPr lang="en-US" altLang="ko-KR" sz="1600" dirty="0" smtClean="0"/>
              <a:t>private_env_py36_tfc115</a:t>
            </a:r>
            <a:endParaRPr lang="en-US" altLang="ko-KR" sz="1600" dirty="0"/>
          </a:p>
          <a:p>
            <a:r>
              <a:rPr lang="en-US" altLang="ko-KR" sz="1600" dirty="0"/>
              <a:t>$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rm</a:t>
            </a:r>
            <a:r>
              <a:rPr lang="en-US" altLang="ko-KR" sz="1600" dirty="0"/>
              <a:t> –</a:t>
            </a:r>
            <a:r>
              <a:rPr lang="en-US" altLang="ko-KR" sz="1600" dirty="0" err="1"/>
              <a:t>rf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private_env_py27_tfc112</a:t>
            </a:r>
            <a:endParaRPr lang="en-US" altLang="ko-KR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442200" y="3479801"/>
            <a:ext cx="4419600" cy="3371118"/>
            <a:chOff x="7768302" y="3846489"/>
            <a:chExt cx="3393424" cy="259013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7768302" y="3846489"/>
              <a:ext cx="3393424" cy="2590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963223" y="4477718"/>
              <a:ext cx="930253" cy="387691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17495" y="4467280"/>
              <a:ext cx="930253" cy="387691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096819" y="4469368"/>
              <a:ext cx="930253" cy="387691"/>
            </a:xfrm>
            <a:prstGeom prst="rect">
              <a:avLst/>
            </a:prstGeom>
            <a:solidFill>
              <a:srgbClr val="7030A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0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주피터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노트북 사용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74515" b="60105"/>
          <a:stretch/>
        </p:blipFill>
        <p:spPr bwMode="auto">
          <a:xfrm>
            <a:off x="666304" y="1393776"/>
            <a:ext cx="604064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7" t="35432" r="40417" b="38642"/>
          <a:stretch/>
        </p:blipFill>
        <p:spPr bwMode="auto">
          <a:xfrm>
            <a:off x="882328" y="3193976"/>
            <a:ext cx="417920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/>
          <p:cNvSpPr/>
          <p:nvPr/>
        </p:nvSpPr>
        <p:spPr>
          <a:xfrm>
            <a:off x="3546624" y="1681808"/>
            <a:ext cx="2952328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8356" y="1205136"/>
            <a:ext cx="101852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브라우저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주피터 서버 주소 입력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http://keras.hopto.org</a:t>
            </a:r>
            <a:r>
              <a:rPr lang="en-US" altLang="ko-KR" dirty="0" smtClean="0"/>
              <a:t> or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http://121.187.69.105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98352" y="3914056"/>
            <a:ext cx="201622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22488" y="4021004"/>
            <a:ext cx="27995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본인</a:t>
            </a:r>
            <a:r>
              <a:rPr lang="en-US" altLang="ko-KR" dirty="0" smtClean="0"/>
              <a:t> ID, </a:t>
            </a:r>
            <a:r>
              <a:rPr lang="ko-KR" altLang="en-US" dirty="0" smtClean="0"/>
              <a:t>패스워드 입</a:t>
            </a:r>
            <a:r>
              <a:rPr lang="ko-KR" altLang="en-US" dirty="0"/>
              <a:t>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69387" y="5570240"/>
            <a:ext cx="1253101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06464" y="5704964"/>
            <a:ext cx="16802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로그인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900</Words>
  <Application>Microsoft Office PowerPoint</Application>
  <PresentationFormat>사용자 지정</PresentationFormat>
  <Paragraphs>167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디자인 사용자 지정</vt:lpstr>
      <vt:lpstr>Python 개발 환경 및 변수-1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295</cp:revision>
  <dcterms:created xsi:type="dcterms:W3CDTF">2020-03-22T10:18:41Z</dcterms:created>
  <dcterms:modified xsi:type="dcterms:W3CDTF">2020-09-25T03:35:22Z</dcterms:modified>
</cp:coreProperties>
</file>