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6"/>
  </p:notesMasterIdLst>
  <p:sldIdLst>
    <p:sldId id="256" r:id="rId3"/>
    <p:sldId id="373" r:id="rId4"/>
    <p:sldId id="378" r:id="rId5"/>
    <p:sldId id="416" r:id="rId6"/>
    <p:sldId id="417" r:id="rId7"/>
    <p:sldId id="418" r:id="rId8"/>
    <p:sldId id="419" r:id="rId9"/>
    <p:sldId id="420" r:id="rId10"/>
    <p:sldId id="374" r:id="rId11"/>
    <p:sldId id="399" r:id="rId12"/>
    <p:sldId id="401" r:id="rId13"/>
    <p:sldId id="402" r:id="rId14"/>
    <p:sldId id="40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:p15="http://schemas.microsoft.com/office/powerpoint/2012/main" xmlns="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498" y="-3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o.anaconda.com/archive/Anaconda3-2020.02-Linux-x86_64.sh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keras.hopt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개발 환경 및 변수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-1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4" y="1090613"/>
            <a:ext cx="6390372" cy="551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8736" y="2059940"/>
            <a:ext cx="30588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환경 </a:t>
            </a:r>
            <a:r>
              <a:rPr lang="ko-KR" altLang="en-US" dirty="0" err="1" smtClean="0"/>
              <a:t>세팅을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 클</a:t>
            </a:r>
            <a:r>
              <a:rPr lang="ko-KR" altLang="en-US" dirty="0"/>
              <a:t>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50745" y="2501936"/>
            <a:ext cx="626550" cy="431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4520" y="3085728"/>
            <a:ext cx="2448272" cy="762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0823" y="4592512"/>
            <a:ext cx="2448272" cy="5464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8642" y="5177966"/>
            <a:ext cx="2448272" cy="27321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61409" y="3282285"/>
            <a:ext cx="87395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49592" y="4706984"/>
            <a:ext cx="145815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4942" y="5237584"/>
            <a:ext cx="86914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환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627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36" y="1217712"/>
            <a:ext cx="77914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905600" y="1917540"/>
            <a:ext cx="1816240" cy="381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57728" y="1433736"/>
            <a:ext cx="144943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확인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81064" y="2657872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14198" y="1805777"/>
            <a:ext cx="1997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Run(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1104" y="2225824"/>
            <a:ext cx="4680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81264" y="2513856"/>
            <a:ext cx="144943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입력</a:t>
            </a:r>
            <a:endParaRPr lang="ko-KR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10233" r="31719" b="71819"/>
          <a:stretch/>
        </p:blipFill>
        <p:spPr bwMode="auto">
          <a:xfrm>
            <a:off x="928936" y="4242048"/>
            <a:ext cx="6657975" cy="18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81064" y="3089920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81264" y="3080628"/>
            <a:ext cx="199285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8936" y="1989699"/>
            <a:ext cx="4680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6928" y="3897724"/>
            <a:ext cx="6577698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: File -&gt; Save As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파일 이름 입력 </a:t>
            </a:r>
            <a:r>
              <a:rPr lang="en-US" altLang="ko-KR" dirty="0" smtClean="0"/>
              <a:t>-&gt; Save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28936" y="5189191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05600" y="5727509"/>
            <a:ext cx="57606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2274124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8256" y="4486296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27102" y="4440788"/>
            <a:ext cx="4029598" cy="1415772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hello</a:t>
            </a:r>
          </a:p>
          <a:p>
            <a:r>
              <a:rPr lang="en-US" altLang="ko-KR" sz="1400" dirty="0" smtClean="0"/>
              <a:t>#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3.x </a:t>
            </a:r>
            <a:r>
              <a:rPr lang="ko-KR" altLang="en-US" sz="1400" dirty="0" smtClean="0"/>
              <a:t>에서는 실행 안</a:t>
            </a:r>
            <a:r>
              <a:rPr lang="ko-KR" altLang="en-US" sz="1400" dirty="0"/>
              <a:t>됨</a:t>
            </a:r>
            <a:endParaRPr lang="en-US" altLang="ko-KR" sz="1400" dirty="0"/>
          </a:p>
          <a:p>
            <a:r>
              <a:rPr lang="en-US" altLang="ko-KR" dirty="0"/>
              <a:t>print 'hello</a:t>
            </a:r>
            <a:r>
              <a:rPr lang="en-US" altLang="ko-KR" dirty="0" smtClean="0"/>
              <a:t>‘ </a:t>
            </a:r>
            <a:r>
              <a:rPr lang="en-US" altLang="ko-KR" sz="1400" dirty="0" smtClean="0"/>
              <a:t>#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</a:t>
            </a:r>
            <a:r>
              <a:rPr lang="en-US" altLang="ko-KR" sz="1400" dirty="0"/>
              <a:t>3.x </a:t>
            </a:r>
            <a:r>
              <a:rPr lang="ko-KR" altLang="en-US" sz="1400" dirty="0"/>
              <a:t>에서는 실행 안됨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$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386" y="1175658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</a:t>
            </a:r>
            <a:r>
              <a:rPr lang="ko-KR" altLang="en-US" sz="2400" dirty="0" smtClean="0">
                <a:latin typeface="+mn-ea"/>
              </a:rPr>
              <a:t>주석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코드의 작성 이유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주의점등 </a:t>
            </a:r>
            <a:r>
              <a:rPr lang="en-US" altLang="ko-KR" sz="2400" dirty="0" smtClean="0">
                <a:latin typeface="+mn-ea"/>
              </a:rPr>
              <a:t>comment</a:t>
            </a:r>
          </a:p>
          <a:p>
            <a:r>
              <a:rPr lang="en-US" altLang="ko-KR" sz="2400" dirty="0" smtClean="0">
                <a:latin typeface="+mn-ea"/>
              </a:rPr>
              <a:t>2. # </a:t>
            </a:r>
            <a:r>
              <a:rPr lang="ko-KR" altLang="en-US" sz="2400" dirty="0" smtClean="0">
                <a:latin typeface="+mn-ea"/>
              </a:rPr>
              <a:t>문자 뒤로 주석 처리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17235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입력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조건문 구현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(if~else, elif)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18</a:t>
            </a:r>
            <a:r>
              <a:rPr lang="ko-KR" altLang="en-US" b="1" dirty="0"/>
              <a:t>일 부터 매주 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67" y="1143632"/>
            <a:ext cx="4354917" cy="769441"/>
            <a:chOff x="5376075" y="1656674"/>
            <a:chExt cx="3140139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가상 환경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xmlns="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xmlns="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F4E5974-F99B-4E16-B3A8-39C2FC342760}"/>
              </a:ext>
            </a:extLst>
          </p:cNvPr>
          <p:cNvGrpSpPr/>
          <p:nvPr/>
        </p:nvGrpSpPr>
        <p:grpSpPr>
          <a:xfrm>
            <a:off x="5342067" y="2445959"/>
            <a:ext cx="4354917" cy="769441"/>
            <a:chOff x="5376075" y="1656674"/>
            <a:chExt cx="3140139" cy="5548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18E8629-A095-4DB6-B247-4C40B6397302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개발 환경 구축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42067" y="3748286"/>
            <a:ext cx="5893969" cy="769441"/>
            <a:chOff x="5376075" y="1656674"/>
            <a:chExt cx="4249882" cy="55481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3594978" cy="4660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변수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4414" r="25552" b="21940"/>
          <a:stretch/>
        </p:blipFill>
        <p:spPr bwMode="auto">
          <a:xfrm>
            <a:off x="690707" y="1009624"/>
            <a:ext cx="8128820" cy="482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버전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99" y="5879621"/>
            <a:ext cx="874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2.x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: 2000</a:t>
            </a:r>
            <a:r>
              <a:rPr lang="ko-KR" altLang="en-US" sz="2400" dirty="0" smtClean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10</a:t>
            </a:r>
            <a:r>
              <a:rPr lang="ko-KR" altLang="en-US" sz="2400" dirty="0" smtClean="0">
                <a:latin typeface="+mn-ea"/>
              </a:rPr>
              <a:t>월</a:t>
            </a:r>
            <a:r>
              <a:rPr lang="en-US" altLang="ko-KR" sz="2400" dirty="0" smtClean="0">
                <a:latin typeface="+mn-ea"/>
              </a:rPr>
              <a:t> ~ 2020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월까지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지원 예정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3.x : 2008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 </a:t>
            </a:r>
            <a:r>
              <a:rPr lang="en-US" altLang="ko-KR" sz="2400" dirty="0" smtClean="0">
                <a:latin typeface="+mn-ea"/>
              </a:rPr>
              <a:t>( Ver. 2.x</a:t>
            </a:r>
            <a:r>
              <a:rPr lang="ko-KR" altLang="en-US" sz="2400" dirty="0" smtClean="0">
                <a:latin typeface="+mn-ea"/>
              </a:rPr>
              <a:t>와 완벽하게 호환되지 않음 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9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톱니 모양의 오른쪽 화살표 1"/>
          <p:cNvSpPr/>
          <p:nvPr/>
        </p:nvSpPr>
        <p:spPr>
          <a:xfrm>
            <a:off x="9174746" y="4235992"/>
            <a:ext cx="796413" cy="12651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32346" y="46923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환경 필요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6555" y="5123052"/>
            <a:ext cx="621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2</a:t>
            </a:r>
            <a:r>
              <a:rPr lang="ko-KR" altLang="en-US" dirty="0" smtClean="0"/>
              <a:t>에서 작성된 코드가 </a:t>
            </a:r>
            <a:endParaRPr lang="en-US" altLang="ko-KR" dirty="0" smtClean="0"/>
          </a:p>
          <a:p>
            <a:r>
              <a:rPr lang="en-US" altLang="ko-KR" dirty="0" smtClean="0"/>
              <a:t>Python 3</a:t>
            </a:r>
            <a:r>
              <a:rPr lang="ko-KR" altLang="en-US" dirty="0" smtClean="0"/>
              <a:t>에서 실행되지 않아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새 </a:t>
            </a:r>
            <a:r>
              <a:rPr lang="ko-KR" altLang="en-US" dirty="0"/>
              <a:t>코드로 작업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버전을 모두 설치하면 </a:t>
            </a:r>
            <a:r>
              <a:rPr lang="ko-KR" altLang="en-US" dirty="0" smtClean="0"/>
              <a:t>두 버전 사이에 충돌 발생 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1194624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8256" y="3406796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# hello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76402" y="3361288"/>
            <a:ext cx="2703871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# 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필요성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6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978" b="63913"/>
          <a:stretch/>
        </p:blipFill>
        <p:spPr bwMode="auto">
          <a:xfrm>
            <a:off x="739731" y="1817448"/>
            <a:ext cx="4401927" cy="29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개념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1325" y="1817464"/>
            <a:ext cx="3600224" cy="2955986"/>
            <a:chOff x="5309097" y="3100540"/>
            <a:chExt cx="3600224" cy="295598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00" y="2666215"/>
            <a:ext cx="2483347" cy="12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57648" y="5279612"/>
            <a:ext cx="511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https://www.anaconda.com/products/individual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아나콘다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5362" y="1106565"/>
            <a:ext cx="117043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아나콘다 다운로드</a:t>
            </a:r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wget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repo.anaconda.com/archive/Anaconda3-2020.02-Linux-x86_64.sh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아나콘다 설치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bash Anaconda3-2020.02-Linux-x86_64.sh</a:t>
            </a:r>
          </a:p>
          <a:p>
            <a:r>
              <a:rPr lang="en-US" altLang="ko-KR" sz="2000" dirty="0" smtClean="0"/>
              <a:t>Install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Dir</a:t>
            </a:r>
            <a:r>
              <a:rPr lang="en-US" altLang="ko-KR" sz="2000" dirty="0" smtClean="0"/>
              <a:t> ( default </a:t>
            </a:r>
            <a:r>
              <a:rPr lang="en-US" altLang="ko-KR" sz="2000" dirty="0" err="1" smtClean="0"/>
              <a:t>Dir</a:t>
            </a:r>
            <a:r>
              <a:rPr lang="en-US" altLang="ko-KR" sz="2000" dirty="0" smtClean="0"/>
              <a:t>: /home/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/anaconda3 )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멀티 </a:t>
            </a:r>
            <a:r>
              <a:rPr lang="ko-KR" altLang="en-US" sz="2000" dirty="0" err="1" smtClean="0"/>
              <a:t>커널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가상환경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관리 및 주피터 노트북 설치</a:t>
            </a:r>
            <a:endParaRPr lang="en-US" altLang="ko-KR" sz="2000" dirty="0" smtClean="0"/>
          </a:p>
          <a:p>
            <a:r>
              <a:rPr lang="en-US" altLang="ko-KR" sz="2000" dirty="0" smtClean="0"/>
              <a:t>$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/home/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/anaconda3/bin/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install </a:t>
            </a:r>
            <a:r>
              <a:rPr lang="en-US" altLang="ko-KR" sz="2000" dirty="0" err="1" smtClean="0"/>
              <a:t>nb_conda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    </a:t>
            </a:r>
            <a:endParaRPr lang="en-US" altLang="ko-KR" sz="2000" dirty="0"/>
          </a:p>
          <a:p>
            <a:r>
              <a:rPr lang="en-US" altLang="ko-KR" sz="2000" dirty="0" smtClean="0"/>
              <a:t>4. </a:t>
            </a:r>
            <a:r>
              <a:rPr lang="en-US" altLang="ko-KR" sz="2000" dirty="0"/>
              <a:t>$ PATH </a:t>
            </a:r>
            <a:r>
              <a:rPr lang="ko-KR" altLang="en-US" sz="2000" dirty="0"/>
              <a:t>설정 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 : source </a:t>
            </a:r>
            <a:r>
              <a:rPr lang="en-US" altLang="ko-KR" sz="2000" dirty="0"/>
              <a:t>~/.</a:t>
            </a:r>
            <a:r>
              <a:rPr lang="en-US" altLang="ko-KR" sz="2000" dirty="0" err="1"/>
              <a:t>bashrc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가상환경 명칭 확인</a:t>
            </a:r>
            <a:r>
              <a:rPr lang="en-US" altLang="ko-KR" sz="2000" dirty="0" smtClean="0"/>
              <a:t> : $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info –</a:t>
            </a:r>
            <a:r>
              <a:rPr lang="en-US" altLang="ko-KR" sz="2000" dirty="0" err="1" smtClean="0"/>
              <a:t>envs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아나콘다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네비게이터</a:t>
            </a:r>
            <a:r>
              <a:rPr lang="ko-KR" altLang="en-US" sz="2000" dirty="0" smtClean="0"/>
              <a:t> 실행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$ anaconda-navigator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7. </a:t>
            </a:r>
            <a:r>
              <a:rPr lang="ko-KR" altLang="en-US" sz="2000" dirty="0"/>
              <a:t>아나콘다 </a:t>
            </a:r>
            <a:r>
              <a:rPr lang="ko-KR" altLang="en-US" sz="2000" dirty="0" smtClean="0"/>
              <a:t>삭제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$ </a:t>
            </a:r>
            <a:r>
              <a:rPr lang="en-US" altLang="ko-KR" sz="2000" dirty="0" err="1"/>
              <a:t>rm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en-US" altLang="ko-KR" sz="2000" dirty="0" err="1"/>
              <a:t>rf</a:t>
            </a:r>
            <a:r>
              <a:rPr lang="ko-KR" altLang="en-US" sz="2000" dirty="0"/>
              <a:t> </a:t>
            </a:r>
            <a:r>
              <a:rPr lang="en-US" altLang="ko-KR" sz="2000" dirty="0"/>
              <a:t> /</a:t>
            </a:r>
            <a:r>
              <a:rPr lang="en-US" altLang="ko-KR" sz="2000" dirty="0" smtClean="0"/>
              <a:t>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734300" y="2925230"/>
            <a:ext cx="4186712" cy="3589870"/>
            <a:chOff x="5309097" y="3100540"/>
            <a:chExt cx="3600224" cy="295598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4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01" y="956253"/>
            <a:ext cx="1202169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가상환경 생성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create -n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private_env_py36_tfc115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python=</a:t>
            </a:r>
            <a:r>
              <a:rPr lang="en-US" altLang="ko-KR" sz="1600" b="1" dirty="0">
                <a:solidFill>
                  <a:srgbClr val="FF0000"/>
                </a:solidFill>
              </a:rPr>
              <a:t>3.6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ipykernel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가상환경 명칭 확인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info –</a:t>
            </a:r>
            <a:r>
              <a:rPr lang="en-US" altLang="ko-KR" sz="1600" dirty="0" err="1"/>
              <a:t>envs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가상환경 활성화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activate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private_env_py36_tfc115</a:t>
            </a:r>
          </a:p>
          <a:p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모듈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라이브러리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b="1" dirty="0" err="1">
                <a:solidFill>
                  <a:srgbClr val="0070C0"/>
                </a:solidFill>
              </a:rPr>
              <a:t>numpy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scipy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matplotlib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scikit</a:t>
            </a:r>
            <a:r>
              <a:rPr lang="en-US" altLang="ko-KR" sz="1600" b="1" dirty="0">
                <a:solidFill>
                  <a:srgbClr val="0070C0"/>
                </a:solidFill>
              </a:rPr>
              <a:t>-learn </a:t>
            </a:r>
            <a:r>
              <a:rPr lang="en-US" altLang="ko-KR" sz="1600" b="1" dirty="0" err="1">
                <a:solidFill>
                  <a:srgbClr val="0070C0"/>
                </a:solidFill>
              </a:rPr>
              <a:t>opencv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imageio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pandas  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텐서플로우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tensorflow</a:t>
            </a:r>
            <a:r>
              <a:rPr lang="en-US" altLang="ko-KR" sz="1600" b="1" dirty="0" smtClean="0"/>
              <a:t>==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1.15.0         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cpu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- version)</a:t>
            </a:r>
          </a:p>
          <a:p>
            <a:r>
              <a:rPr lang="en-US" altLang="ko-KR" sz="1600" dirty="0" smtClean="0"/>
              <a:t>                          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tensorflow-gpu</a:t>
            </a:r>
            <a:r>
              <a:rPr lang="en-US" altLang="ko-KR" sz="1600" b="1" dirty="0" smtClean="0"/>
              <a:t>==</a:t>
            </a:r>
            <a:r>
              <a:rPr lang="en-US" altLang="ko-KR" sz="1600" b="1" dirty="0">
                <a:solidFill>
                  <a:srgbClr val="0070C0"/>
                </a:solidFill>
              </a:rPr>
              <a:t>1.15.0 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gpu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- version)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 </a:t>
            </a:r>
            <a:r>
              <a:rPr lang="en-US" altLang="ko-KR" sz="1400" dirty="0" smtClean="0">
                <a:sym typeface="Wingdings" pitchFamily="2" charset="2"/>
              </a:rPr>
              <a:t>Pre-install </a:t>
            </a:r>
            <a:r>
              <a:rPr lang="en-US" altLang="ko-KR" sz="1400" dirty="0" err="1" smtClean="0">
                <a:sym typeface="Wingdings" pitchFamily="2" charset="2"/>
              </a:rPr>
              <a:t>nvidia</a:t>
            </a:r>
            <a:r>
              <a:rPr lang="en-US" altLang="ko-KR" sz="1400" dirty="0" smtClean="0">
                <a:sym typeface="Wingdings" pitchFamily="2" charset="2"/>
              </a:rPr>
              <a:t> graphic driver / CUDA / </a:t>
            </a:r>
            <a:r>
              <a:rPr lang="en-US" altLang="ko-KR" sz="1400" dirty="0" err="1" smtClean="0">
                <a:sym typeface="Wingdings" pitchFamily="2" charset="2"/>
              </a:rPr>
              <a:t>cuDNN</a:t>
            </a:r>
            <a:endParaRPr lang="en-US" altLang="ko-KR" sz="1400" dirty="0" smtClean="0"/>
          </a:p>
          <a:p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versions:   </a:t>
            </a:r>
          </a:p>
          <a:p>
            <a:r>
              <a:rPr lang="en-US" altLang="ko-KR" sz="1600" dirty="0" smtClean="0"/>
              <a:t>1.12.0</a:t>
            </a:r>
            <a:r>
              <a:rPr lang="en-US" altLang="ko-KR" sz="1600" dirty="0"/>
              <a:t>, 1.12.2, 1.12.3, 1.13.1, 1.13.2, 1.14.0, 1.15.0</a:t>
            </a:r>
          </a:p>
          <a:p>
            <a:r>
              <a:rPr lang="en-US" altLang="ko-KR" sz="1600" dirty="0"/>
              <a:t>2.0.0, 2.1.0, 2.2.0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케라스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</a:t>
            </a:r>
            <a:r>
              <a:rPr lang="en-US" altLang="ko-KR" sz="1600" dirty="0" err="1" smtClean="0"/>
              <a:t>keras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가상환경 삭제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$ </a:t>
            </a:r>
            <a:r>
              <a:rPr lang="en-US" altLang="ko-KR" sz="1600" dirty="0"/>
              <a:t>cd</a:t>
            </a:r>
            <a:r>
              <a:rPr lang="ko-KR" altLang="en-US" sz="1600" dirty="0"/>
              <a:t> 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envs</a:t>
            </a:r>
            <a:r>
              <a:rPr lang="en-US" altLang="ko-KR" sz="1600" dirty="0"/>
              <a:t> (~ == /home/</a:t>
            </a:r>
            <a:r>
              <a:rPr lang="en-US" altLang="ko-KR" sz="1600" dirty="0" err="1"/>
              <a:t>my_id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/>
              <a:t>ls</a:t>
            </a:r>
            <a:endParaRPr lang="en-US" altLang="ko-KR" sz="1600" dirty="0"/>
          </a:p>
          <a:p>
            <a:r>
              <a:rPr lang="en-US" altLang="ko-KR" sz="1600" dirty="0" smtClean="0"/>
              <a:t>private_env_py27_tfc112  </a:t>
            </a:r>
          </a:p>
          <a:p>
            <a:r>
              <a:rPr lang="en-US" altLang="ko-KR" sz="1600" dirty="0" smtClean="0"/>
              <a:t>private_env_py36_tfc115</a:t>
            </a:r>
            <a:endParaRPr lang="en-US" altLang="ko-KR" sz="1600" dirty="0"/>
          </a:p>
          <a:p>
            <a:r>
              <a:rPr lang="en-US" altLang="ko-KR" sz="1600" dirty="0"/>
              <a:t>$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rm</a:t>
            </a:r>
            <a:r>
              <a:rPr lang="en-US" altLang="ko-KR" sz="1600" dirty="0"/>
              <a:t> –</a:t>
            </a:r>
            <a:r>
              <a:rPr lang="en-US" altLang="ko-KR" sz="1600" dirty="0" err="1"/>
              <a:t>rf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private_env_py27_tfc112</a:t>
            </a:r>
            <a:endParaRPr lang="en-US" altLang="ko-KR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442200" y="3479801"/>
            <a:ext cx="4419600" cy="3371118"/>
            <a:chOff x="7768302" y="3846489"/>
            <a:chExt cx="3393424" cy="259013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7768302" y="3846489"/>
              <a:ext cx="3393424" cy="2590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963223" y="4477718"/>
              <a:ext cx="930253" cy="387691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17495" y="4467280"/>
              <a:ext cx="930253" cy="387691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096819" y="4469368"/>
              <a:ext cx="930253" cy="387691"/>
            </a:xfrm>
            <a:prstGeom prst="rect">
              <a:avLst/>
            </a:prstGeom>
            <a:solidFill>
              <a:srgbClr val="7030A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0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74515" b="60105"/>
          <a:stretch/>
        </p:blipFill>
        <p:spPr bwMode="auto">
          <a:xfrm>
            <a:off x="666304" y="1393776"/>
            <a:ext cx="60406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7" t="35432" r="40417" b="38642"/>
          <a:stretch/>
        </p:blipFill>
        <p:spPr bwMode="auto">
          <a:xfrm>
            <a:off x="882328" y="3193976"/>
            <a:ext cx="417920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3546624" y="1681808"/>
            <a:ext cx="2952328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8356" y="1205136"/>
            <a:ext cx="101852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주피터 서버 주소 입력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http://keras.hopto.org</a:t>
            </a:r>
            <a:r>
              <a:rPr lang="en-US" altLang="ko-KR" dirty="0" smtClean="0"/>
              <a:t>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http://121.187.69.105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98352" y="3914056"/>
            <a:ext cx="201622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2488" y="4021004"/>
            <a:ext cx="27995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 ID, </a:t>
            </a:r>
            <a:r>
              <a:rPr lang="ko-KR" altLang="en-US" dirty="0" smtClean="0"/>
              <a:t>패스워드 입</a:t>
            </a:r>
            <a:r>
              <a:rPr lang="ko-KR" altLang="en-US" dirty="0"/>
              <a:t>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9387" y="5570240"/>
            <a:ext cx="1253101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6464" y="5704964"/>
            <a:ext cx="16802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로그인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790</Words>
  <Application>Microsoft Office PowerPoint</Application>
  <PresentationFormat>사용자 지정</PresentationFormat>
  <Paragraphs>156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Python 개발 환경 및 변수-1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285</cp:revision>
  <dcterms:created xsi:type="dcterms:W3CDTF">2020-03-22T10:18:41Z</dcterms:created>
  <dcterms:modified xsi:type="dcterms:W3CDTF">2020-09-24T07:46:35Z</dcterms:modified>
</cp:coreProperties>
</file>