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6"/>
  </p:notesMasterIdLst>
  <p:sldIdLst>
    <p:sldId id="256" r:id="rId3"/>
    <p:sldId id="373" r:id="rId4"/>
    <p:sldId id="378" r:id="rId5"/>
    <p:sldId id="453" r:id="rId6"/>
    <p:sldId id="456" r:id="rId7"/>
    <p:sldId id="433" r:id="rId8"/>
    <p:sldId id="437" r:id="rId9"/>
    <p:sldId id="441" r:id="rId10"/>
    <p:sldId id="445" r:id="rId11"/>
    <p:sldId id="446" r:id="rId12"/>
    <p:sldId id="447" r:id="rId13"/>
    <p:sldId id="448" r:id="rId14"/>
    <p:sldId id="44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:p15="http://schemas.microsoft.com/office/powerpoint/2012/main" xmlns="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3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4936"/>
              </p:ext>
            </p:extLst>
          </p:nvPr>
        </p:nvGraphicFramePr>
        <p:xfrm>
          <a:off x="145145" y="1080586"/>
          <a:ext cx="119125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489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구구단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 = x*x ( - </a:t>
                      </a:r>
                      <a:r>
                        <a:rPr lang="pt-BR" altLang="ko-KR" sz="1200" dirty="0" smtClean="0"/>
                        <a:t>5 ≤</a:t>
                      </a:r>
                      <a:r>
                        <a:rPr lang="en-US" altLang="ko-KR" sz="1200" dirty="0" smtClean="0"/>
                        <a:t> x</a:t>
                      </a:r>
                      <a:r>
                        <a:rPr lang="pt-BR" altLang="ko-KR" sz="1200" dirty="0" smtClean="0"/>
                        <a:t> ≤ 5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164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쓰기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smtClean="0"/>
                        <a:t>file = open('multiplicaion_table.txt', 'w')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r>
                        <a:rPr lang="en-US" altLang="ko-KR" sz="1200" dirty="0" smtClean="0"/>
                        <a:t>for a in range( 2 , 9 + 1):</a:t>
                      </a:r>
                    </a:p>
                    <a:p>
                      <a:r>
                        <a:rPr lang="en-US" altLang="ko-KR" sz="1200" dirty="0" smtClean="0"/>
                        <a:t>    for b in range( 1 , 9 + 1):</a:t>
                      </a:r>
                    </a:p>
                    <a:p>
                      <a:r>
                        <a:rPr lang="en-US" altLang="ko-KR" sz="1200" dirty="0" smtClean="0"/>
                        <a:t>        data= '%d x %d = %2d\n' %(a, b, a*b)</a:t>
                      </a:r>
                    </a:p>
                    <a:p>
                      <a:r>
                        <a:rPr lang="en-US" altLang="ko-KR" sz="1200" dirty="0" smtClean="0"/>
                        <a:t>    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('\n')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pt-BR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file = open('data.txt', 'w')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for x in range(-5, 5+1):</a:t>
                      </a:r>
                    </a:p>
                    <a:p>
                      <a:r>
                        <a:rPr lang="en-US" altLang="ko-KR" sz="1200" dirty="0" smtClean="0"/>
                        <a:t>    y = x*x</a:t>
                      </a:r>
                    </a:p>
                    <a:p>
                      <a:r>
                        <a:rPr lang="en-US" altLang="ko-KR" sz="1200" dirty="0" smtClean="0"/>
                        <a:t>    data= '%d %d\n' %(x, y)</a:t>
                      </a:r>
                    </a:p>
                    <a:p>
                      <a:r>
                        <a:rPr lang="en-US" altLang="ko-KR" sz="1200" dirty="0" smtClean="0"/>
                        <a:t>    </a:t>
                      </a:r>
                      <a:r>
                        <a:rPr lang="en-US" altLang="ko-KR" sz="1200" dirty="0" err="1" smtClean="0"/>
                        <a:t>file.write</a:t>
                      </a:r>
                      <a:r>
                        <a:rPr lang="en-US" altLang="ko-KR" sz="1200" dirty="0" smtClean="0"/>
                        <a:t>(data)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err="1" smtClean="0"/>
                        <a:t>file.close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85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읽기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open('multiplicaion_table.txt', 'r') 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 = file.read()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file.close()</a:t>
                      </a:r>
                      <a:endParaRPr lang="ko-KR" altLang="en-US" sz="1200" dirty="0" smtClean="0"/>
                    </a:p>
                    <a:p>
                      <a:pPr>
                        <a:defRPr/>
                      </a:pPr>
                      <a:endParaRPr lang="ko-KR" altLang="en-US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</a:t>
                      </a:r>
                      <a:r>
                        <a:rPr lang="en-US" altLang="ko-KR" sz="1200" dirty="0" smtClean="0"/>
                        <a:t>multiplication</a:t>
                      </a:r>
                      <a:r>
                        <a:rPr lang="pt-BR" altLang="ko-KR" sz="12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200" dirty="0" smtClean="0"/>
                        <a:t>file = open('data.txt', 'r')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 = file.read().splitlines()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data_x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data_y = []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for i in range(11):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x,y= data[i].split(' ')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data_x.append(float(x))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   data_y.append(float(y))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print(data_x)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print(data_y)</a:t>
                      </a:r>
                    </a:p>
                    <a:p>
                      <a:pPr>
                        <a:defRPr/>
                      </a:pPr>
                      <a:endParaRPr lang="pt-BR" altLang="ko-KR" sz="1200" dirty="0" smtClean="0"/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%matplotlib inline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from matplotlib import pyplot as plt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plt.plot(data_x, data_y)</a:t>
                      </a:r>
                    </a:p>
                    <a:p>
                      <a:pPr>
                        <a:defRPr/>
                      </a:pPr>
                      <a:r>
                        <a:rPr lang="pt-BR" altLang="ko-KR" sz="1200" dirty="0" smtClean="0"/>
                        <a:t>plt.show()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5" y="3613273"/>
            <a:ext cx="2834749" cy="18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(if-else)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8067"/>
              </p:ext>
            </p:extLst>
          </p:nvPr>
        </p:nvGraphicFramePr>
        <p:xfrm>
          <a:off x="203201" y="1050841"/>
          <a:ext cx="11785601" cy="569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2264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7772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조건을 판단한 후 상황에 맞게 처리해야 할 경우가 생긴다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프로그래밍에서 조건을 판단하여 해당 조건에 맞는 상황을 수행하는 데 쓰는 것이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  <a:tr h="1101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"</a:t>
                      </a:r>
                      <a:r>
                        <a:rPr lang="ko-KR" altLang="en-US" sz="1600" dirty="0" smtClean="0"/>
                        <a:t>돈이 있으면 택시를 타고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/>
                      <a:r>
                        <a:rPr lang="ko-KR" altLang="en-US" sz="1600" dirty="0" smtClean="0"/>
                        <a:t>돈이 없으면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그렇지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않으면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걸어 간다</a:t>
                      </a:r>
                      <a:r>
                        <a:rPr lang="en-US" altLang="ko-KR" sz="1600" dirty="0" smtClean="0"/>
                        <a:t>.“</a:t>
                      </a:r>
                    </a:p>
                    <a:p>
                      <a:pPr algn="ctr"/>
                      <a:endParaRPr lang="en-US" altLang="ko-KR" sz="1600" dirty="0" smtClean="0"/>
                    </a:p>
                    <a:p>
                      <a:pPr algn="ctr"/>
                      <a:r>
                        <a:rPr lang="en-US" altLang="ko-KR" sz="1600" dirty="0" smtClean="0"/>
                        <a:t>If I have money, I take a taxi,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if I don't have money, I walk.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(if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≒ otherwise ≒ else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8027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22" y="4029874"/>
            <a:ext cx="4432526" cy="26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중복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4595"/>
              </p:ext>
            </p:extLst>
          </p:nvPr>
        </p:nvGraphicFramePr>
        <p:xfrm>
          <a:off x="203201" y="1013754"/>
          <a:ext cx="11785601" cy="57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43766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9557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/>
                        <a:t>택시비</a:t>
                      </a:r>
                      <a:r>
                        <a:rPr lang="en-US" altLang="ko-KR" sz="1600" dirty="0" smtClean="0"/>
                        <a:t> :            money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≥</a:t>
                      </a:r>
                      <a:r>
                        <a:rPr lang="en-US" altLang="ko-KR" sz="1600" baseline="0" dirty="0" smtClean="0"/>
                        <a:t> 35</a:t>
                      </a:r>
                      <a:r>
                        <a:rPr lang="en-US" altLang="ko-KR" sz="1600" dirty="0" smtClean="0"/>
                        <a:t>00</a:t>
                      </a:r>
                    </a:p>
                    <a:p>
                      <a:pPr algn="l"/>
                      <a:r>
                        <a:rPr lang="ko-KR" altLang="en-US" sz="1600" dirty="0" err="1" smtClean="0"/>
                        <a:t>버스비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1500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≤  money &lt; 3500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도보 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:               money </a:t>
                      </a:r>
                      <a:r>
                        <a:rPr lang="en-US" altLang="ko-KR" sz="1600" dirty="0" smtClean="0"/>
                        <a:t>≤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1500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3500: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(1500 &lt;=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 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600" dirty="0" smtClean="0"/>
                    </a:p>
                  </a:txBody>
                  <a:tcPr anchor="ctr"/>
                </a:tc>
              </a:tr>
              <a:tr h="2980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elseif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38" y="4574039"/>
            <a:ext cx="8172450" cy="1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58338"/>
              </p:ext>
            </p:extLst>
          </p:nvPr>
        </p:nvGraphicFramePr>
        <p:xfrm>
          <a:off x="203201" y="1121599"/>
          <a:ext cx="11785601" cy="545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5294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처리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135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A : </a:t>
                      </a:r>
                      <a:r>
                        <a:rPr lang="en-US" altLang="ko-KR" sz="1400" baseline="0" dirty="0" smtClean="0"/>
                        <a:t>   10</a:t>
                      </a:r>
                      <a:r>
                        <a:rPr lang="en-US" altLang="ko-KR" sz="1400" dirty="0" smtClean="0"/>
                        <a:t>0 ≥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90</a:t>
                      </a:r>
                    </a:p>
                    <a:p>
                      <a:pPr algn="l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    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C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8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7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D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7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6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F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 60 &gt; </a:t>
                      </a:r>
                      <a:r>
                        <a:rPr lang="en-US" altLang="ko-KR" sz="1400" baseline="0" dirty="0" smtClean="0"/>
                        <a:t>score </a:t>
                      </a:r>
                      <a:r>
                        <a:rPr lang="en-US" altLang="ko-KR" sz="1400" dirty="0" smtClean="0"/>
                        <a:t>≥ 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input(‘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( 100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90):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print(“A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학점 입니다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( 90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80)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912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계산기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사칙연산 기호와 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수 </a:t>
                      </a:r>
                      <a:r>
                        <a:rPr lang="en-US" altLang="ko-KR" sz="1400" baseline="0" dirty="0" smtClean="0"/>
                        <a:t>a, b</a:t>
                      </a:r>
                      <a:r>
                        <a:rPr lang="ko-KR" altLang="en-US" sz="1400" baseline="0" dirty="0" smtClean="0"/>
                        <a:t>를 입력 받아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연산 수행하시오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= input('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사직연산 기호를 입력 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input('a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input('b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float(a)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float(b)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 mark == '+'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',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15307"/>
              </p:ext>
            </p:extLst>
          </p:nvPr>
        </p:nvGraphicFramePr>
        <p:xfrm>
          <a:off x="5641294" y="1046295"/>
          <a:ext cx="6449083" cy="5730477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66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Review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( 1~5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주차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64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6-1.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6-3.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987E73B-5ACA-4B9F-870A-F134604467CA}"/>
              </a:ext>
            </a:extLst>
          </p:cNvPr>
          <p:cNvGrpSpPr/>
          <p:nvPr/>
        </p:nvGrpSpPr>
        <p:grpSpPr>
          <a:xfrm>
            <a:off x="4793673" y="1394043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xmlns="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xmlns="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F4E5974-F99B-4E16-B3A8-39C2FC342760}"/>
              </a:ext>
            </a:extLst>
          </p:cNvPr>
          <p:cNvGrpSpPr/>
          <p:nvPr/>
        </p:nvGrpSpPr>
        <p:grpSpPr>
          <a:xfrm>
            <a:off x="5342072" y="1538803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793673" y="2696370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42072" y="2841130"/>
            <a:ext cx="5690763" cy="769441"/>
            <a:chOff x="5376075" y="1656674"/>
            <a:chExt cx="410335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5884456" y="1723249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파일 입출력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E3F2446-43F2-4329-94C3-8386AC65B427}"/>
              </a:ext>
            </a:extLst>
          </p:cNvPr>
          <p:cNvGrpSpPr/>
          <p:nvPr/>
        </p:nvGrpSpPr>
        <p:grpSpPr>
          <a:xfrm>
            <a:off x="4806373" y="3991770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:a16="http://schemas.microsoft.com/office/drawing/2014/main" xmlns="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8008058-1654-4682-9EF9-1B4B0B7E65E1}"/>
              </a:ext>
            </a:extLst>
          </p:cNvPr>
          <p:cNvGrpSpPr/>
          <p:nvPr/>
        </p:nvGrpSpPr>
        <p:grpSpPr>
          <a:xfrm>
            <a:off x="5354772" y="4136530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조건문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(if-else)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9374" r="1881" b="60525"/>
          <a:stretch/>
        </p:blipFill>
        <p:spPr bwMode="auto">
          <a:xfrm>
            <a:off x="1186530" y="1061358"/>
            <a:ext cx="10039025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000" y="1498600"/>
            <a:ext cx="9525000" cy="2552700"/>
          </a:xfrm>
          <a:prstGeom prst="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입출력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(input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print)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80019"/>
              </p:ext>
            </p:extLst>
          </p:nvPr>
        </p:nvGraphicFramePr>
        <p:xfrm>
          <a:off x="69971" y="1014921"/>
          <a:ext cx="12048808" cy="525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7"/>
                <a:gridCol w="3210243"/>
                <a:gridCol w="3065780"/>
                <a:gridCol w="4267518"/>
              </a:tblGrid>
              <a:tr h="2591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(string)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</a:t>
                      </a:r>
                      <a:r>
                        <a:rPr lang="en-US" altLang="ko-KR" sz="1400" dirty="0" smtClean="0"/>
                        <a:t>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64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(input)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name = input('</a:t>
                      </a:r>
                      <a:r>
                        <a:rPr lang="ko-KR" altLang="en-US" sz="1400" baseline="0" dirty="0" smtClean="0"/>
                        <a:t>이름을 입력하세요 </a:t>
                      </a:r>
                      <a:r>
                        <a:rPr lang="en-US" altLang="ko-KR" sz="1400" baseline="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aseline="0" dirty="0" smtClean="0"/>
                        <a:t>s</a:t>
                      </a:r>
                      <a:r>
                        <a:rPr lang="en-US" altLang="ko-KR" sz="1400" baseline="0" dirty="0" smtClean="0"/>
                        <a:t>tr_1</a:t>
                      </a:r>
                      <a:r>
                        <a:rPr lang="pt-BR" altLang="ko-KR" sz="1400" dirty="0" smtClean="0"/>
                        <a:t> = input('</a:t>
                      </a:r>
                      <a:r>
                        <a:rPr lang="ko-KR" altLang="en-US" sz="1400" dirty="0" smtClean="0"/>
                        <a:t>정수를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str_1 = input(‘</a:t>
                      </a:r>
                      <a:r>
                        <a:rPr lang="ko-KR" altLang="en-US" sz="1400" dirty="0" smtClean="0"/>
                        <a:t>첫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str_2 = input('</a:t>
                      </a:r>
                      <a:r>
                        <a:rPr lang="ko-KR" altLang="en-US" sz="1400" dirty="0" smtClean="0"/>
                        <a:t>두 번째 실수를 입력하세요</a:t>
                      </a:r>
                      <a:r>
                        <a:rPr lang="en-US" altLang="ko-KR" sz="1400" dirty="0" smtClean="0"/>
                        <a:t>: ')</a:t>
                      </a:r>
                    </a:p>
                  </a:txBody>
                  <a:tcPr anchor="ctr"/>
                </a:tc>
              </a:tr>
              <a:tr h="44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형변환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 numeric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i = int(str_1)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f_1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f_2 = </a:t>
                      </a:r>
                      <a:r>
                        <a:rPr lang="en-US" altLang="ko-KR" sz="1400" dirty="0" smtClean="0"/>
                        <a:t>float</a:t>
                      </a:r>
                      <a:r>
                        <a:rPr lang="pt-BR" altLang="ko-KR" sz="1400" dirty="0" smtClean="0"/>
                        <a:t>(str_2)</a:t>
                      </a:r>
                    </a:p>
                  </a:txBody>
                  <a:tcPr anchor="ctr"/>
                </a:tc>
              </a:tr>
              <a:tr h="134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(print)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/>
                        <a:t>print(name)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print(str_1)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입력한 두 수는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:', f_1,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f_2 )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합은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f_1 + f_2 )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곱은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f_1 * f_2)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print('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두 수의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차은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:' , abs(f_1 - f_2))</a:t>
                      </a:r>
                    </a:p>
                  </a:txBody>
                  <a:tcPr anchor="ctr"/>
                </a:tc>
              </a:tr>
              <a:tr h="207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Remark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사용하여 키보드 입력을 받는다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출력하고 싶은 메시지는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인자로 전달하면 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input 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ko-KR" alt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리턴값은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문자열이다</a:t>
                      </a:r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정수 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변환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함수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float()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/>
                        <a:t>문자열 변환</a:t>
                      </a:r>
                      <a:r>
                        <a:rPr lang="ko-KR" altLang="en-US" sz="1400" baseline="0" dirty="0" smtClean="0"/>
                        <a:t> 함수 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75114"/>
              </p:ext>
            </p:extLst>
          </p:nvPr>
        </p:nvGraphicFramePr>
        <p:xfrm>
          <a:off x="203201" y="1076217"/>
          <a:ext cx="11785600" cy="561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6"/>
              </a:tblGrid>
              <a:tr h="7492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반복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반복문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 loop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반복적인 작업을 가능하게 해주는 알고리즘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215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반복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2')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346')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address</a:t>
                      </a:r>
                      <a:r>
                        <a:rPr lang="en-US" altLang="ko-KR" sz="1600" baseline="0" dirty="0" smtClean="0"/>
                        <a:t> = list(range(1,347))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address: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for i in range(1, 347):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강원도 삼척시 </a:t>
                      </a:r>
                      <a:r>
                        <a:rPr lang="ko-KR" altLang="en-US" sz="1600" dirty="0" err="1" smtClean="0"/>
                        <a:t>중앙로</a:t>
                      </a:r>
                      <a:r>
                        <a:rPr lang="en-US" altLang="ko-KR" sz="1600" dirty="0" smtClean="0"/>
                        <a:t>',</a:t>
                      </a:r>
                      <a:r>
                        <a:rPr lang="pt-BR" altLang="ko-KR" sz="1600" dirty="0" smtClean="0"/>
                        <a:t>i)</a:t>
                      </a:r>
                    </a:p>
                  </a:txBody>
                  <a:tcPr anchor="ctr"/>
                </a:tc>
              </a:tr>
              <a:tr h="113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누적 합계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total = 1 + 2 + 3 + 4 + 5 + 6 + 7 + 8 + 9 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0 #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변수 초기화</a:t>
                      </a:r>
                      <a:endParaRPr lang="pt-BR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for i in range(1, 11):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</a:t>
                      </a:r>
                      <a:r>
                        <a:rPr lang="pt-BR" altLang="ko-KR" sz="1400" dirty="0" smtClean="0">
                          <a:solidFill>
                            <a:srgbClr val="FF0000"/>
                          </a:solidFill>
                        </a:rPr>
                        <a:t>total = total + i  </a:t>
                      </a:r>
                      <a:r>
                        <a:rPr lang="pt-BR" altLang="ko-KR" sz="14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print('</a:t>
                      </a:r>
                      <a:r>
                        <a:rPr lang="ko-KR" altLang="en-US" sz="1400" dirty="0" smtClean="0"/>
                        <a:t>합계 </a:t>
                      </a:r>
                      <a:r>
                        <a:rPr lang="en-US" altLang="ko-KR" sz="1400" dirty="0" smtClean="0"/>
                        <a:t>: ', </a:t>
                      </a:r>
                      <a:r>
                        <a:rPr lang="pt-BR" altLang="ko-KR" sz="1400" dirty="0" smtClean="0"/>
                        <a:t>total)</a:t>
                      </a:r>
                    </a:p>
                  </a:txBody>
                  <a:tcPr anchor="ctr"/>
                </a:tc>
              </a:tr>
              <a:tr h="1573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range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range(10)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정수 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1600" b="1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range( 2, 6)      : 2, 3, 4, 5               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포함</a:t>
                      </a:r>
                      <a:r>
                        <a:rPr lang="en-US" altLang="ko-KR" sz="16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range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600" dirty="0" smtClean="0"/>
                        <a:t>)  : 0, 2, 4, 6, 8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4. range(1, 10, 2)   : 1, 3, 5, 7, 9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range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altLang="ko-KR" sz="1600" dirty="0" smtClean="0"/>
                        <a:t>) : 10, 9, 8, 7, ….,1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15514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print(str_1)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print(str_1)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0" y="1452892"/>
            <a:ext cx="3045498" cy="385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16561" y="5182146"/>
            <a:ext cx="449897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for a in range</a:t>
            </a:r>
            <a:r>
              <a:rPr lang="en-US" altLang="ko-KR" sz="2400" dirty="0" smtClean="0"/>
              <a:t>( 2 , 9 </a:t>
            </a:r>
            <a:r>
              <a:rPr lang="en-US" altLang="ko-KR" sz="2400" dirty="0"/>
              <a:t>+ 1</a:t>
            </a:r>
            <a:r>
              <a:rPr lang="en-US" altLang="ko-KR" sz="2400" dirty="0" smtClean="0"/>
              <a:t>):</a:t>
            </a:r>
          </a:p>
          <a:p>
            <a:r>
              <a:rPr lang="en-US" altLang="ko-KR" sz="2400" dirty="0" smtClean="0"/>
              <a:t>    for </a:t>
            </a:r>
            <a:r>
              <a:rPr lang="en-US" altLang="ko-KR" sz="2400" dirty="0"/>
              <a:t>b in </a:t>
            </a:r>
            <a:r>
              <a:rPr lang="en-US" altLang="ko-KR" sz="2400" dirty="0" smtClean="0"/>
              <a:t>range( 1 , 9 </a:t>
            </a:r>
            <a:r>
              <a:rPr lang="en-US" altLang="ko-KR" sz="2400" dirty="0"/>
              <a:t>+ 1):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print</a:t>
            </a:r>
            <a:r>
              <a:rPr lang="en-US" altLang="ko-KR" sz="2400" dirty="0"/>
              <a:t>( </a:t>
            </a:r>
            <a:r>
              <a:rPr lang="en-US" altLang="ko-KR" sz="2400" dirty="0" err="1"/>
              <a:t>a</a:t>
            </a:r>
            <a:r>
              <a:rPr lang="en-US" altLang="ko-KR" sz="2400" dirty="0" err="1" smtClean="0"/>
              <a:t>,“x",</a:t>
            </a:r>
            <a:r>
              <a:rPr lang="en-US" altLang="ko-KR" sz="2400" dirty="0" err="1"/>
              <a:t>b</a:t>
            </a:r>
            <a:r>
              <a:rPr lang="en-US" altLang="ko-KR" sz="2400" dirty="0" smtClean="0"/>
              <a:t>,'=', a*b )</a:t>
            </a:r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27341" y="5614600"/>
            <a:ext cx="3732757" cy="77837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58906" y="5211240"/>
            <a:ext cx="2273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 (</a:t>
            </a:r>
            <a:r>
              <a:rPr lang="pt-BR" altLang="ko-KR" dirty="0"/>
              <a:t> 2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a </a:t>
            </a:r>
            <a:r>
              <a:rPr lang="pt-BR" altLang="ko-KR" dirty="0"/>
              <a:t>≤</a:t>
            </a:r>
            <a:r>
              <a:rPr lang="en-US" altLang="ko-KR" dirty="0" smtClean="0"/>
              <a:t> 9 )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3853" y="5830190"/>
            <a:ext cx="2372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 ( </a:t>
            </a:r>
            <a:r>
              <a:rPr lang="pt-BR" altLang="ko-KR" dirty="0"/>
              <a:t>1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b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267727" y="529569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62395" y="590842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1035995"/>
            <a:ext cx="732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들어가는 형태를 중첩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루프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7501" y="620004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</a:rPr>
              <a:t>- </a:t>
            </a:r>
            <a:r>
              <a:rPr lang="en-US" altLang="ko-KR" sz="1600" dirty="0">
                <a:solidFill>
                  <a:schemeClr val="dk1"/>
                </a:solidFill>
              </a:rPr>
              <a:t>range( 1</a:t>
            </a:r>
            <a:r>
              <a:rPr lang="en-US" altLang="ko-KR" sz="1600" dirty="0" smtClean="0">
                <a:solidFill>
                  <a:schemeClr val="dk1"/>
                </a:solidFill>
              </a:rPr>
              <a:t>, 10)      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en-US" altLang="ko-KR" sz="1600" dirty="0" smtClean="0">
                <a:solidFill>
                  <a:schemeClr val="dk1"/>
                </a:solidFill>
              </a:rPr>
              <a:t>1,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 smtClean="0">
                <a:solidFill>
                  <a:schemeClr val="dk1"/>
                </a:solidFill>
              </a:rPr>
              <a:t>, ….,9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 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dk1"/>
                </a:solidFill>
              </a:rPr>
              <a:t>- range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dk1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10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/>
              <a:t>)  : 0, 2, 4, 6, </a:t>
            </a:r>
            <a:r>
              <a:rPr lang="en-US" altLang="ko-KR" sz="1600" dirty="0" smtClean="0"/>
              <a:t>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" y="4604695"/>
            <a:ext cx="378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구구단</a:t>
            </a:r>
            <a:r>
              <a:rPr lang="en-US" altLang="ko-KR" dirty="0" smtClean="0"/>
              <a:t>(a x b)</a:t>
            </a:r>
            <a:r>
              <a:rPr lang="ko-KR" altLang="en-US" dirty="0" smtClean="0"/>
              <a:t> 출력하는 프로그램 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7" y="1585615"/>
            <a:ext cx="5963027" cy="253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06" y="1920500"/>
            <a:ext cx="2074594" cy="207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형식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7299"/>
              </p:ext>
            </p:extLst>
          </p:nvPr>
        </p:nvGraphicFramePr>
        <p:xfrm>
          <a:off x="130631" y="993502"/>
          <a:ext cx="11912599" cy="577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659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읽기</a:t>
                      </a:r>
                    </a:p>
                  </a:txBody>
                  <a:tcPr anchor="ctr"/>
                </a:tc>
              </a:tr>
              <a:tr h="1938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객체 </a:t>
                      </a:r>
                      <a:r>
                        <a:rPr lang="en-US" altLang="ko-KR" sz="1400" dirty="0" smtClean="0"/>
                        <a:t>= open(</a:t>
                      </a:r>
                      <a:r>
                        <a:rPr lang="ko-KR" altLang="en-US" sz="1400" dirty="0" smtClean="0"/>
                        <a:t>파일 이름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열기 모드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  :</a:t>
                      </a: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쓰기모드</a:t>
                      </a:r>
                      <a:r>
                        <a:rPr lang="en-US" altLang="ko-KR" sz="1400" dirty="0" smtClean="0"/>
                        <a:t>(write)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파일에 내용을 쓸 때 사용</a:t>
                      </a:r>
                    </a:p>
                    <a:p>
                      <a:r>
                        <a:rPr lang="en-US" altLang="ko-KR" sz="1400" dirty="0" smtClean="0"/>
                        <a:t>a   :  </a:t>
                      </a:r>
                      <a:r>
                        <a:rPr lang="ko-KR" altLang="en-US" sz="1400" dirty="0" smtClean="0"/>
                        <a:t>추가모드</a:t>
                      </a:r>
                      <a:r>
                        <a:rPr lang="en-US" altLang="ko-KR" sz="1400" dirty="0" smtClean="0"/>
                        <a:t>(add)</a:t>
                      </a:r>
                      <a:r>
                        <a:rPr lang="ko-KR" altLang="en-US" sz="1400" dirty="0" smtClean="0"/>
                        <a:t>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파일의 마지막에 새로운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    : </a:t>
                      </a:r>
                      <a:r>
                        <a:rPr lang="ko-KR" altLang="en-US" sz="1400" dirty="0" smtClean="0"/>
                        <a:t>읽기모드</a:t>
                      </a:r>
                      <a:r>
                        <a:rPr lang="en-US" altLang="ko-KR" sz="1400" dirty="0" smtClean="0"/>
                        <a:t>(read)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파일을 읽기만 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127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쓰기 모드</a:t>
                      </a:r>
                      <a:r>
                        <a:rPr lang="en-US" altLang="ko-KR" sz="1400" dirty="0" smtClean="0"/>
                        <a:t>(w)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'w')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('</a:t>
                      </a:r>
                      <a:r>
                        <a:rPr lang="en-US" altLang="ko-KR" sz="1400" dirty="0" err="1" smtClean="0"/>
                        <a:t>shrek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추가 모드</a:t>
                      </a:r>
                      <a:r>
                        <a:rPr lang="en-US" altLang="ko-KR" sz="1400" dirty="0" smtClean="0"/>
                        <a:t>(a)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‘a')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(‘</a:t>
                      </a:r>
                      <a:r>
                        <a:rPr lang="en-US" altLang="ko-KR" sz="1400" dirty="0" err="1" smtClean="0"/>
                        <a:t>piona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400" dirty="0" smtClean="0"/>
                        <a:t># </a:t>
                      </a:r>
                      <a:r>
                        <a:rPr lang="en-US" altLang="ko-KR" sz="1400" dirty="0" smtClean="0"/>
                        <a:t>my_name.txt </a:t>
                      </a:r>
                      <a:r>
                        <a:rPr lang="ko-KR" altLang="en-US" sz="1400" dirty="0" smtClean="0"/>
                        <a:t>파일을 읽기 모드</a:t>
                      </a:r>
                      <a:r>
                        <a:rPr lang="en-US" altLang="ko-KR" sz="1400" dirty="0" smtClean="0"/>
                        <a:t>(r)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 = open('my_name.txt', 'r')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name = file.read()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file.close()  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print(name)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3450" r="22372" b="24079"/>
          <a:stretch/>
        </p:blipFill>
        <p:spPr bwMode="auto">
          <a:xfrm>
            <a:off x="2683320" y="1391581"/>
            <a:ext cx="2368508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2" y="1391581"/>
            <a:ext cx="2372732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19570" y="6516690"/>
            <a:ext cx="6630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https://github.com/moebs/python_lab/blob/master/ch06/ch06_example.ipynb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1785</Words>
  <Application>Microsoft Office PowerPoint</Application>
  <PresentationFormat>사용자 지정</PresentationFormat>
  <Paragraphs>346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Review 및 Python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713</cp:revision>
  <dcterms:created xsi:type="dcterms:W3CDTF">2020-03-22T10:18:41Z</dcterms:created>
  <dcterms:modified xsi:type="dcterms:W3CDTF">2020-11-12T06:51:36Z</dcterms:modified>
</cp:coreProperties>
</file>