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7" r:id="rId14"/>
    <p:sldId id="319" r:id="rId15"/>
  </p:sldIdLst>
  <p:sldSz cx="12192000" cy="6858000"/>
  <p:notesSz cx="6858000" cy="9144000"/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5226" autoAdjust="0"/>
  </p:normalViewPr>
  <p:slideViewPr>
    <p:cSldViewPr snapToGrid="0">
      <p:cViewPr varScale="1">
        <p:scale>
          <a:sx n="52" d="100"/>
          <a:sy n="52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en ud din Khurram" userId="9c591460-78b8-4b68-8352-1a5b69aed3b4" providerId="ADAL" clId="{1BF67C13-A8B1-46C2-9313-894D5926361D}"/>
    <pc:docChg chg="undo custSel modSld">
      <pc:chgData name="Moeen ud din Khurram" userId="9c591460-78b8-4b68-8352-1a5b69aed3b4" providerId="ADAL" clId="{1BF67C13-A8B1-46C2-9313-894D5926361D}" dt="2021-12-12T23:54:43.896" v="73" actId="1076"/>
      <pc:docMkLst>
        <pc:docMk/>
      </pc:docMkLst>
      <pc:sldChg chg="modSp mod">
        <pc:chgData name="Moeen ud din Khurram" userId="9c591460-78b8-4b68-8352-1a5b69aed3b4" providerId="ADAL" clId="{1BF67C13-A8B1-46C2-9313-894D5926361D}" dt="2021-12-12T23:11:37.678" v="71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1BF67C13-A8B1-46C2-9313-894D5926361D}" dt="2021-12-12T23:11:37.678" v="71" actId="20577"/>
          <ac:spMkLst>
            <pc:docMk/>
            <pc:sldMk cId="3335592801" sldId="268"/>
            <ac:spMk id="2" creationId="{3E2C26A8-7D67-4211-AC6A-A9943D1F7176}"/>
          </ac:spMkLst>
        </pc:spChg>
      </pc:sldChg>
      <pc:sldChg chg="modSp mod">
        <pc:chgData name="Moeen ud din Khurram" userId="9c591460-78b8-4b68-8352-1a5b69aed3b4" providerId="ADAL" clId="{1BF67C13-A8B1-46C2-9313-894D5926361D}" dt="2021-12-12T23:10:15.516" v="48" actId="20577"/>
        <pc:sldMkLst>
          <pc:docMk/>
          <pc:sldMk cId="3063968669" sldId="308"/>
        </pc:sldMkLst>
        <pc:spChg chg="mod">
          <ac:chgData name="Moeen ud din Khurram" userId="9c591460-78b8-4b68-8352-1a5b69aed3b4" providerId="ADAL" clId="{1BF67C13-A8B1-46C2-9313-894D5926361D}" dt="2021-12-12T23:10:15.516" v="48" actId="20577"/>
          <ac:spMkLst>
            <pc:docMk/>
            <pc:sldMk cId="3063968669" sldId="308"/>
            <ac:spMk id="4" creationId="{F95E918B-ED49-4D74-A5E5-2BE2D5419F0A}"/>
          </ac:spMkLst>
        </pc:spChg>
      </pc:sldChg>
      <pc:sldChg chg="delSp modSp mod">
        <pc:chgData name="Moeen ud din Khurram" userId="9c591460-78b8-4b68-8352-1a5b69aed3b4" providerId="ADAL" clId="{1BF67C13-A8B1-46C2-9313-894D5926361D}" dt="2021-12-12T23:10:39.718" v="54"/>
        <pc:sldMkLst>
          <pc:docMk/>
          <pc:sldMk cId="1203743372" sldId="316"/>
        </pc:sldMkLst>
        <pc:spChg chg="mod">
          <ac:chgData name="Moeen ud din Khurram" userId="9c591460-78b8-4b68-8352-1a5b69aed3b4" providerId="ADAL" clId="{1BF67C13-A8B1-46C2-9313-894D5926361D}" dt="2021-12-12T23:10:38.612" v="52"/>
          <ac:spMkLst>
            <pc:docMk/>
            <pc:sldMk cId="1203743372" sldId="316"/>
            <ac:spMk id="4" creationId="{9BEAA930-3292-4740-A828-F4CDE52DC5A1}"/>
          </ac:spMkLst>
        </pc:spChg>
        <pc:spChg chg="del mod">
          <ac:chgData name="Moeen ud din Khurram" userId="9c591460-78b8-4b68-8352-1a5b69aed3b4" providerId="ADAL" clId="{1BF67C13-A8B1-46C2-9313-894D5926361D}" dt="2021-12-12T23:10:39.718" v="54"/>
          <ac:spMkLst>
            <pc:docMk/>
            <pc:sldMk cId="1203743372" sldId="316"/>
            <ac:spMk id="7" creationId="{D9C3F790-A955-47A5-9055-6D67DD0AD977}"/>
          </ac:spMkLst>
        </pc:spChg>
      </pc:sldChg>
      <pc:sldChg chg="modSp mod">
        <pc:chgData name="Moeen ud din Khurram" userId="9c591460-78b8-4b68-8352-1a5b69aed3b4" providerId="ADAL" clId="{1BF67C13-A8B1-46C2-9313-894D5926361D}" dt="2021-12-12T23:54:43.896" v="73" actId="1076"/>
        <pc:sldMkLst>
          <pc:docMk/>
          <pc:sldMk cId="484010258" sldId="319"/>
        </pc:sldMkLst>
        <pc:spChg chg="mod">
          <ac:chgData name="Moeen ud din Khurram" userId="9c591460-78b8-4b68-8352-1a5b69aed3b4" providerId="ADAL" clId="{1BF67C13-A8B1-46C2-9313-894D5926361D}" dt="2021-12-12T23:11:30.659" v="69" actId="20577"/>
          <ac:spMkLst>
            <pc:docMk/>
            <pc:sldMk cId="484010258" sldId="319"/>
            <ac:spMk id="3" creationId="{6F550926-2B23-40E0-9D56-935CC2F1BA73}"/>
          </ac:spMkLst>
        </pc:spChg>
        <pc:spChg chg="mod">
          <ac:chgData name="Moeen ud din Khurram" userId="9c591460-78b8-4b68-8352-1a5b69aed3b4" providerId="ADAL" clId="{1BF67C13-A8B1-46C2-9313-894D5926361D}" dt="2021-12-12T23:11:00.406" v="55" actId="1036"/>
          <ac:spMkLst>
            <pc:docMk/>
            <pc:sldMk cId="484010258" sldId="319"/>
            <ac:spMk id="7" creationId="{D39C1EA2-F08F-41F4-AC84-9E5176766D77}"/>
          </ac:spMkLst>
        </pc:spChg>
        <pc:spChg chg="mod">
          <ac:chgData name="Moeen ud din Khurram" userId="9c591460-78b8-4b68-8352-1a5b69aed3b4" providerId="ADAL" clId="{1BF67C13-A8B1-46C2-9313-894D5926361D}" dt="2021-12-12T23:10:01.619" v="47" actId="20577"/>
          <ac:spMkLst>
            <pc:docMk/>
            <pc:sldMk cId="484010258" sldId="319"/>
            <ac:spMk id="8" creationId="{D1EA7579-664D-402D-B55C-FF545674A883}"/>
          </ac:spMkLst>
        </pc:spChg>
        <pc:picChg chg="mod">
          <ac:chgData name="Moeen ud din Khurram" userId="9c591460-78b8-4b68-8352-1a5b69aed3b4" providerId="ADAL" clId="{1BF67C13-A8B1-46C2-9313-894D5926361D}" dt="2021-12-12T23:54:43.896" v="73" actId="1076"/>
          <ac:picMkLst>
            <pc:docMk/>
            <pc:sldMk cId="484010258" sldId="319"/>
            <ac:picMk id="6" creationId="{E431044E-27D5-4519-B9A2-5455BB9F8C81}"/>
          </ac:picMkLst>
        </pc:picChg>
      </pc:sldChg>
    </pc:docChg>
  </pc:docChgLst>
  <pc:docChgLst>
    <pc:chgData name="Moeen ud din Khurram" userId="9c591460-78b8-4b68-8352-1a5b69aed3b4" providerId="ADAL" clId="{BEB2F44F-2C85-4D2B-AB8A-4FCC1DE4B4B9}"/>
    <pc:docChg chg="undo redo custSel addSld delSld modSld">
      <pc:chgData name="Moeen ud din Khurram" userId="9c591460-78b8-4b68-8352-1a5b69aed3b4" providerId="ADAL" clId="{BEB2F44F-2C85-4D2B-AB8A-4FCC1DE4B4B9}" dt="2021-11-20T12:59:23.347" v="4205" actId="478"/>
      <pc:docMkLst>
        <pc:docMk/>
      </pc:docMkLst>
      <pc:sldChg chg="modSp mod">
        <pc:chgData name="Moeen ud din Khurram" userId="9c591460-78b8-4b68-8352-1a5b69aed3b4" providerId="ADAL" clId="{BEB2F44F-2C85-4D2B-AB8A-4FCC1DE4B4B9}" dt="2021-11-20T12:50:15.349" v="4200" actId="790"/>
        <pc:sldMkLst>
          <pc:docMk/>
          <pc:sldMk cId="3335592801" sldId="268"/>
        </pc:sldMkLst>
        <pc:spChg chg="mod">
          <ac:chgData name="Moeen ud din Khurram" userId="9c591460-78b8-4b68-8352-1a5b69aed3b4" providerId="ADAL" clId="{BEB2F44F-2C85-4D2B-AB8A-4FCC1DE4B4B9}" dt="2021-11-20T12:50:15.349" v="4200" actId="790"/>
          <ac:spMkLst>
            <pc:docMk/>
            <pc:sldMk cId="3335592801" sldId="268"/>
            <ac:spMk id="2" creationId="{3E2C26A8-7D67-4211-AC6A-A9943D1F7176}"/>
          </ac:spMkLst>
        </pc:spChg>
        <pc:spChg chg="mod">
          <ac:chgData name="Moeen ud din Khurram" userId="9c591460-78b8-4b68-8352-1a5b69aed3b4" providerId="ADAL" clId="{BEB2F44F-2C85-4D2B-AB8A-4FCC1DE4B4B9}" dt="2021-11-20T11:28:36.391" v="3673" actId="20577"/>
          <ac:spMkLst>
            <pc:docMk/>
            <pc:sldMk cId="3335592801" sldId="268"/>
            <ac:spMk id="3" creationId="{1997F736-96E9-41AF-BDD3-77B586336F8E}"/>
          </ac:spMkLst>
        </pc:spChg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731837688" sldId="269"/>
        </pc:sldMkLst>
      </pc:sldChg>
      <pc:sldChg chg="del">
        <pc:chgData name="Moeen ud din Khurram" userId="9c591460-78b8-4b68-8352-1a5b69aed3b4" providerId="ADAL" clId="{BEB2F44F-2C85-4D2B-AB8A-4FCC1DE4B4B9}" dt="2021-11-20T11:02:46.202" v="3506" actId="47"/>
        <pc:sldMkLst>
          <pc:docMk/>
          <pc:sldMk cId="2416938521" sldId="27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966296364" sldId="27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927776594" sldId="27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285077095" sldId="278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979756505" sldId="27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41853939" sldId="28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00260259" sldId="28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386153978" sldId="28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053774833" sldId="283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301440694" sldId="285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00423941" sldId="286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275209405" sldId="28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3146222" sldId="28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114890422" sldId="290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99784719" sldId="29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838927782" sldId="29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23651589" sldId="294"/>
        </pc:sldMkLst>
      </pc:sldChg>
      <pc:sldChg chg="addSp delSp modSp del">
        <pc:chgData name="Moeen ud din Khurram" userId="9c591460-78b8-4b68-8352-1a5b69aed3b4" providerId="ADAL" clId="{BEB2F44F-2C85-4D2B-AB8A-4FCC1DE4B4B9}" dt="2021-11-20T11:02:45.023" v="3505" actId="47"/>
        <pc:sldMkLst>
          <pc:docMk/>
          <pc:sldMk cId="627711390" sldId="295"/>
        </pc:sldMkLst>
        <pc:picChg chg="add mod">
          <ac:chgData name="Moeen ud din Khurram" userId="9c591460-78b8-4b68-8352-1a5b69aed3b4" providerId="ADAL" clId="{BEB2F44F-2C85-4D2B-AB8A-4FCC1DE4B4B9}" dt="2021-11-20T02:15:24.363" v="5" actId="1076"/>
          <ac:picMkLst>
            <pc:docMk/>
            <pc:sldMk cId="627711390" sldId="295"/>
            <ac:picMk id="1026" creationId="{6FC904C1-C4EF-4833-BF20-E989D8F532EE}"/>
          </ac:picMkLst>
        </pc:picChg>
        <pc:picChg chg="del">
          <ac:chgData name="Moeen ud din Khurram" userId="9c591460-78b8-4b68-8352-1a5b69aed3b4" providerId="ADAL" clId="{BEB2F44F-2C85-4D2B-AB8A-4FCC1DE4B4B9}" dt="2021-11-20T02:15:06.354" v="1" actId="478"/>
          <ac:picMkLst>
            <pc:docMk/>
            <pc:sldMk cId="627711390" sldId="295"/>
            <ac:picMk id="6148" creationId="{C5CC4F2B-DDD7-44F3-BB87-5CA43B79AA2A}"/>
          </ac:picMkLst>
        </pc:picChg>
      </pc:sldChg>
      <pc:sldChg chg="del">
        <pc:chgData name="Moeen ud din Khurram" userId="9c591460-78b8-4b68-8352-1a5b69aed3b4" providerId="ADAL" clId="{BEB2F44F-2C85-4D2B-AB8A-4FCC1DE4B4B9}" dt="2021-11-20T11:02:42.934" v="3504" actId="47"/>
        <pc:sldMkLst>
          <pc:docMk/>
          <pc:sldMk cId="607513523" sldId="296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23041044" sldId="297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130421663" sldId="298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071653842" sldId="299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936760123" sldId="301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619786602" sldId="302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1640273788" sldId="303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2876205139" sldId="304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4225960494" sldId="305"/>
        </pc:sldMkLst>
      </pc:sldChg>
      <pc:sldChg chg="del">
        <pc:chgData name="Moeen ud din Khurram" userId="9c591460-78b8-4b68-8352-1a5b69aed3b4" providerId="ADAL" clId="{BEB2F44F-2C85-4D2B-AB8A-4FCC1DE4B4B9}" dt="2021-11-20T11:02:04.927" v="3492" actId="47"/>
        <pc:sldMkLst>
          <pc:docMk/>
          <pc:sldMk cId="3792125789" sldId="306"/>
        </pc:sldMkLst>
      </pc:sldChg>
      <pc:sldChg chg="addSp modSp new mod">
        <pc:chgData name="Moeen ud din Khurram" userId="9c591460-78b8-4b68-8352-1a5b69aed3b4" providerId="ADAL" clId="{BEB2F44F-2C85-4D2B-AB8A-4FCC1DE4B4B9}" dt="2021-11-20T11:02:10.100" v="3493"/>
        <pc:sldMkLst>
          <pc:docMk/>
          <pc:sldMk cId="1873414951" sldId="307"/>
        </pc:sldMkLst>
        <pc:spChg chg="mod">
          <ac:chgData name="Moeen ud din Khurram" userId="9c591460-78b8-4b68-8352-1a5b69aed3b4" providerId="ADAL" clId="{BEB2F44F-2C85-4D2B-AB8A-4FCC1DE4B4B9}" dt="2021-11-20T02:50:42.456" v="1252"/>
          <ac:spMkLst>
            <pc:docMk/>
            <pc:sldMk cId="1873414951" sldId="307"/>
            <ac:spMk id="3" creationId="{224B21BF-54E1-4368-AB60-34212245A7CF}"/>
          </ac:spMkLst>
        </pc:spChg>
        <pc:spChg chg="mod">
          <ac:chgData name="Moeen ud din Khurram" userId="9c591460-78b8-4b68-8352-1a5b69aed3b4" providerId="ADAL" clId="{BEB2F44F-2C85-4D2B-AB8A-4FCC1DE4B4B9}" dt="2021-11-20T09:18:28.720" v="1307" actId="20577"/>
          <ac:spMkLst>
            <pc:docMk/>
            <pc:sldMk cId="1873414951" sldId="307"/>
            <ac:spMk id="4" creationId="{B998C2EC-3ADC-4693-880F-E2E53FEA6AD2}"/>
          </ac:spMkLst>
        </pc:spChg>
        <pc:spChg chg="add mod">
          <ac:chgData name="Moeen ud din Khurram" userId="9c591460-78b8-4b68-8352-1a5b69aed3b4" providerId="ADAL" clId="{BEB2F44F-2C85-4D2B-AB8A-4FCC1DE4B4B9}" dt="2021-11-20T11:02:10.100" v="3493"/>
          <ac:spMkLst>
            <pc:docMk/>
            <pc:sldMk cId="1873414951" sldId="307"/>
            <ac:spMk id="7" creationId="{CB80BE16-21A2-40A8-B670-FCE62704D914}"/>
          </ac:spMkLst>
        </pc:spChg>
        <pc:picChg chg="add mod">
          <ac:chgData name="Moeen ud din Khurram" userId="9c591460-78b8-4b68-8352-1a5b69aed3b4" providerId="ADAL" clId="{BEB2F44F-2C85-4D2B-AB8A-4FCC1DE4B4B9}" dt="2021-11-20T02:17:46.933" v="114" actId="1076"/>
          <ac:picMkLst>
            <pc:docMk/>
            <pc:sldMk cId="1873414951" sldId="307"/>
            <ac:picMk id="6" creationId="{A7583348-8ABF-4D20-B480-1B93E0162308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11.380" v="3494"/>
        <pc:sldMkLst>
          <pc:docMk/>
          <pc:sldMk cId="3063968669" sldId="308"/>
        </pc:sldMkLst>
        <pc:spChg chg="mod">
          <ac:chgData name="Moeen ud din Khurram" userId="9c591460-78b8-4b68-8352-1a5b69aed3b4" providerId="ADAL" clId="{BEB2F44F-2C85-4D2B-AB8A-4FCC1DE4B4B9}" dt="2021-11-20T02:50:38.709" v="1251"/>
          <ac:spMkLst>
            <pc:docMk/>
            <pc:sldMk cId="3063968669" sldId="308"/>
            <ac:spMk id="3" creationId="{70065233-E6CE-47E6-B161-A379DA9FC0D6}"/>
          </ac:spMkLst>
        </pc:spChg>
        <pc:spChg chg="add del mod">
          <ac:chgData name="Moeen ud din Khurram" userId="9c591460-78b8-4b68-8352-1a5b69aed3b4" providerId="ADAL" clId="{BEB2F44F-2C85-4D2B-AB8A-4FCC1DE4B4B9}" dt="2021-11-20T02:50:12.830" v="1244" actId="313"/>
          <ac:spMkLst>
            <pc:docMk/>
            <pc:sldMk cId="3063968669" sldId="308"/>
            <ac:spMk id="4" creationId="{F95E918B-ED49-4D74-A5E5-2BE2D5419F0A}"/>
          </ac:spMkLst>
        </pc:spChg>
        <pc:spChg chg="add mod">
          <ac:chgData name="Moeen ud din Khurram" userId="9c591460-78b8-4b68-8352-1a5b69aed3b4" providerId="ADAL" clId="{BEB2F44F-2C85-4D2B-AB8A-4FCC1DE4B4B9}" dt="2021-11-20T11:02:11.380" v="3494"/>
          <ac:spMkLst>
            <pc:docMk/>
            <pc:sldMk cId="3063968669" sldId="308"/>
            <ac:spMk id="7" creationId="{EDFEC17A-6CB5-4189-8928-D5C263CC0B9D}"/>
          </ac:spMkLst>
        </pc:spChg>
        <pc:spChg chg="add del mod">
          <ac:chgData name="Moeen ud din Khurram" userId="9c591460-78b8-4b68-8352-1a5b69aed3b4" providerId="ADAL" clId="{BEB2F44F-2C85-4D2B-AB8A-4FCC1DE4B4B9}" dt="2021-11-20T02:33:56.230" v="442" actId="478"/>
          <ac:spMkLst>
            <pc:docMk/>
            <pc:sldMk cId="3063968669" sldId="308"/>
            <ac:spMk id="15" creationId="{4DF3973B-BA82-4A17-A1C4-882959B9DAFD}"/>
          </ac:spMkLst>
        </pc:spChg>
        <pc:spChg chg="add del mod">
          <ac:chgData name="Moeen ud din Khurram" userId="9c591460-78b8-4b68-8352-1a5b69aed3b4" providerId="ADAL" clId="{BEB2F44F-2C85-4D2B-AB8A-4FCC1DE4B4B9}" dt="2021-11-20T02:33:58.385" v="443" actId="478"/>
          <ac:spMkLst>
            <pc:docMk/>
            <pc:sldMk cId="3063968669" sldId="308"/>
            <ac:spMk id="16" creationId="{392DB51D-ABC3-4D1D-B2D4-217E2BE079D0}"/>
          </ac:spMkLst>
        </pc:spChg>
        <pc:picChg chg="add del mod ord">
          <ac:chgData name="Moeen ud din Khurram" userId="9c591460-78b8-4b68-8352-1a5b69aed3b4" providerId="ADAL" clId="{BEB2F44F-2C85-4D2B-AB8A-4FCC1DE4B4B9}" dt="2021-11-20T02:23:15.341" v="223" actId="22"/>
          <ac:picMkLst>
            <pc:docMk/>
            <pc:sldMk cId="3063968669" sldId="308"/>
            <ac:picMk id="6" creationId="{FCB28FAD-EC14-4EC7-81C4-347D1CCD4844}"/>
          </ac:picMkLst>
        </pc:picChg>
        <pc:picChg chg="add del mod ord">
          <ac:chgData name="Moeen ud din Khurram" userId="9c591460-78b8-4b68-8352-1a5b69aed3b4" providerId="ADAL" clId="{BEB2F44F-2C85-4D2B-AB8A-4FCC1DE4B4B9}" dt="2021-11-20T02:23:17.750" v="225" actId="22"/>
          <ac:picMkLst>
            <pc:docMk/>
            <pc:sldMk cId="3063968669" sldId="308"/>
            <ac:picMk id="8" creationId="{EF23B1D1-1003-4769-BED3-85ECB7B834B8}"/>
          </ac:picMkLst>
        </pc:picChg>
        <pc:picChg chg="add del mod">
          <ac:chgData name="Moeen ud din Khurram" userId="9c591460-78b8-4b68-8352-1a5b69aed3b4" providerId="ADAL" clId="{BEB2F44F-2C85-4D2B-AB8A-4FCC1DE4B4B9}" dt="2021-11-20T02:29:51.650" v="418" actId="478"/>
          <ac:picMkLst>
            <pc:docMk/>
            <pc:sldMk cId="3063968669" sldId="308"/>
            <ac:picMk id="10" creationId="{19C6E8EB-7FA6-4544-9EBF-DB5D890216FA}"/>
          </ac:picMkLst>
        </pc:picChg>
        <pc:picChg chg="add mod modCrop">
          <ac:chgData name="Moeen ud din Khurram" userId="9c591460-78b8-4b68-8352-1a5b69aed3b4" providerId="ADAL" clId="{BEB2F44F-2C85-4D2B-AB8A-4FCC1DE4B4B9}" dt="2021-11-20T02:29:21.824" v="417" actId="1076"/>
          <ac:picMkLst>
            <pc:docMk/>
            <pc:sldMk cId="3063968669" sldId="308"/>
            <ac:picMk id="12" creationId="{474E61C2-315A-450A-A703-241DFBB1F982}"/>
          </ac:picMkLst>
        </pc:picChg>
        <pc:picChg chg="add mod">
          <ac:chgData name="Moeen ud din Khurram" userId="9c591460-78b8-4b68-8352-1a5b69aed3b4" providerId="ADAL" clId="{BEB2F44F-2C85-4D2B-AB8A-4FCC1DE4B4B9}" dt="2021-11-20T02:30:02.876" v="424" actId="1076"/>
          <ac:picMkLst>
            <pc:docMk/>
            <pc:sldMk cId="3063968669" sldId="308"/>
            <ac:picMk id="14" creationId="{7B5CD792-8FF4-4466-A5F4-A13521A81F6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12.523" v="3495"/>
        <pc:sldMkLst>
          <pc:docMk/>
          <pc:sldMk cId="1949736040" sldId="309"/>
        </pc:sldMkLst>
        <pc:spChg chg="mod">
          <ac:chgData name="Moeen ud din Khurram" userId="9c591460-78b8-4b68-8352-1a5b69aed3b4" providerId="ADAL" clId="{BEB2F44F-2C85-4D2B-AB8A-4FCC1DE4B4B9}" dt="2021-11-20T02:50:33.133" v="1250" actId="20577"/>
          <ac:spMkLst>
            <pc:docMk/>
            <pc:sldMk cId="1949736040" sldId="309"/>
            <ac:spMk id="3" creationId="{8E599EC0-5507-4BA2-827C-05B9AFB9D505}"/>
          </ac:spMkLst>
        </pc:spChg>
        <pc:spChg chg="mod">
          <ac:chgData name="Moeen ud din Khurram" userId="9c591460-78b8-4b68-8352-1a5b69aed3b4" providerId="ADAL" clId="{BEB2F44F-2C85-4D2B-AB8A-4FCC1DE4B4B9}" dt="2021-11-20T02:46:14.723" v="1046" actId="20577"/>
          <ac:spMkLst>
            <pc:docMk/>
            <pc:sldMk cId="1949736040" sldId="309"/>
            <ac:spMk id="4" creationId="{BE20007F-04DB-4C0B-A4B5-947456946DB9}"/>
          </ac:spMkLst>
        </pc:spChg>
        <pc:spChg chg="add mod">
          <ac:chgData name="Moeen ud din Khurram" userId="9c591460-78b8-4b68-8352-1a5b69aed3b4" providerId="ADAL" clId="{BEB2F44F-2C85-4D2B-AB8A-4FCC1DE4B4B9}" dt="2021-11-20T02:51:27.644" v="1258" actId="20577"/>
          <ac:spMkLst>
            <pc:docMk/>
            <pc:sldMk cId="1949736040" sldId="309"/>
            <ac:spMk id="7" creationId="{F89487DD-1209-40DC-A056-540F0957F03B}"/>
          </ac:spMkLst>
        </pc:spChg>
        <pc:spChg chg="add mod">
          <ac:chgData name="Moeen ud din Khurram" userId="9c591460-78b8-4b68-8352-1a5b69aed3b4" providerId="ADAL" clId="{BEB2F44F-2C85-4D2B-AB8A-4FCC1DE4B4B9}" dt="2021-11-20T02:51:02.919" v="1254" actId="13926"/>
          <ac:spMkLst>
            <pc:docMk/>
            <pc:sldMk cId="1949736040" sldId="309"/>
            <ac:spMk id="8" creationId="{7C6C3766-24A5-43B4-9618-1E401F527918}"/>
          </ac:spMkLst>
        </pc:spChg>
        <pc:spChg chg="add mod">
          <ac:chgData name="Moeen ud din Khurram" userId="9c591460-78b8-4b68-8352-1a5b69aed3b4" providerId="ADAL" clId="{BEB2F44F-2C85-4D2B-AB8A-4FCC1DE4B4B9}" dt="2021-11-20T11:02:12.523" v="3495"/>
          <ac:spMkLst>
            <pc:docMk/>
            <pc:sldMk cId="1949736040" sldId="309"/>
            <ac:spMk id="13" creationId="{B468345A-DF75-455C-B8A8-51C8DE57794F}"/>
          </ac:spMkLst>
        </pc:spChg>
        <pc:spChg chg="add mod">
          <ac:chgData name="Moeen ud din Khurram" userId="9c591460-78b8-4b68-8352-1a5b69aed3b4" providerId="ADAL" clId="{BEB2F44F-2C85-4D2B-AB8A-4FCC1DE4B4B9}" dt="2021-11-20T02:51:09.650" v="1256" actId="14100"/>
          <ac:spMkLst>
            <pc:docMk/>
            <pc:sldMk cId="1949736040" sldId="309"/>
            <ac:spMk id="20" creationId="{D2587450-BE96-45D3-8994-690BDD8D65F4}"/>
          </ac:spMkLst>
        </pc:spChg>
        <pc:picChg chg="add mod">
          <ac:chgData name="Moeen ud din Khurram" userId="9c591460-78b8-4b68-8352-1a5b69aed3b4" providerId="ADAL" clId="{BEB2F44F-2C85-4D2B-AB8A-4FCC1DE4B4B9}" dt="2021-11-20T02:35:37.519" v="528" actId="1076"/>
          <ac:picMkLst>
            <pc:docMk/>
            <pc:sldMk cId="1949736040" sldId="309"/>
            <ac:picMk id="6" creationId="{AA25667C-80C9-4F77-987F-542E655C0C9E}"/>
          </ac:picMkLst>
        </pc:picChg>
        <pc:cxnChg chg="add mod">
          <ac:chgData name="Moeen ud din Khurram" userId="9c591460-78b8-4b68-8352-1a5b69aed3b4" providerId="ADAL" clId="{BEB2F44F-2C85-4D2B-AB8A-4FCC1DE4B4B9}" dt="2021-11-20T02:51:27.644" v="1258" actId="20577"/>
          <ac:cxnSpMkLst>
            <pc:docMk/>
            <pc:sldMk cId="1949736040" sldId="309"/>
            <ac:cxnSpMk id="10" creationId="{2B9C9336-0420-4824-AAB1-815AD56FC3F5}"/>
          </ac:cxnSpMkLst>
        </pc:cxnChg>
        <pc:cxnChg chg="add del">
          <ac:chgData name="Moeen ud din Khurram" userId="9c591460-78b8-4b68-8352-1a5b69aed3b4" providerId="ADAL" clId="{BEB2F44F-2C85-4D2B-AB8A-4FCC1DE4B4B9}" dt="2021-11-20T02:39:22.616" v="679" actId="11529"/>
          <ac:cxnSpMkLst>
            <pc:docMk/>
            <pc:sldMk cId="1949736040" sldId="309"/>
            <ac:cxnSpMk id="12" creationId="{1F2AAD7C-FAA6-49D9-A935-691FFE0820A3}"/>
          </ac:cxnSpMkLst>
        </pc:cxnChg>
        <pc:cxnChg chg="add del mod">
          <ac:chgData name="Moeen ud din Khurram" userId="9c591460-78b8-4b68-8352-1a5b69aed3b4" providerId="ADAL" clId="{BEB2F44F-2C85-4D2B-AB8A-4FCC1DE4B4B9}" dt="2021-11-20T02:39:20.631" v="678"/>
          <ac:cxnSpMkLst>
            <pc:docMk/>
            <pc:sldMk cId="1949736040" sldId="309"/>
            <ac:cxnSpMk id="13" creationId="{A084FEC3-1310-4E9C-8031-9A62AA05D4E9}"/>
          </ac:cxnSpMkLst>
        </pc:cxnChg>
        <pc:cxnChg chg="add mod">
          <ac:chgData name="Moeen ud din Khurram" userId="9c591460-78b8-4b68-8352-1a5b69aed3b4" providerId="ADAL" clId="{BEB2F44F-2C85-4D2B-AB8A-4FCC1DE4B4B9}" dt="2021-11-20T02:40:14.313" v="714" actId="20577"/>
          <ac:cxnSpMkLst>
            <pc:docMk/>
            <pc:sldMk cId="1949736040" sldId="309"/>
            <ac:cxnSpMk id="14" creationId="{957AE2E5-0DFA-4268-9E58-170EBF5954EA}"/>
          </ac:cxnSpMkLst>
        </pc:cxnChg>
        <pc:cxnChg chg="add mod">
          <ac:chgData name="Moeen ud din Khurram" userId="9c591460-78b8-4b68-8352-1a5b69aed3b4" providerId="ADAL" clId="{BEB2F44F-2C85-4D2B-AB8A-4FCC1DE4B4B9}" dt="2021-11-20T02:40:14.313" v="714" actId="20577"/>
          <ac:cxnSpMkLst>
            <pc:docMk/>
            <pc:sldMk cId="1949736040" sldId="309"/>
            <ac:cxnSpMk id="17" creationId="{DF4F8724-6371-4ECA-BE5E-8E3D72B7B1D6}"/>
          </ac:cxnSpMkLst>
        </pc:cxnChg>
        <pc:cxnChg chg="add mod">
          <ac:chgData name="Moeen ud din Khurram" userId="9c591460-78b8-4b68-8352-1a5b69aed3b4" providerId="ADAL" clId="{BEB2F44F-2C85-4D2B-AB8A-4FCC1DE4B4B9}" dt="2021-11-20T02:51:09.650" v="1256" actId="14100"/>
          <ac:cxnSpMkLst>
            <pc:docMk/>
            <pc:sldMk cId="1949736040" sldId="309"/>
            <ac:cxnSpMk id="21" creationId="{03402094-9BDC-44A6-BC9E-515345D693ED}"/>
          </ac:cxnSpMkLst>
        </pc:cxnChg>
      </pc:sldChg>
      <pc:sldChg chg="addSp delSp modSp new mod">
        <pc:chgData name="Moeen ud din Khurram" userId="9c591460-78b8-4b68-8352-1a5b69aed3b4" providerId="ADAL" clId="{BEB2F44F-2C85-4D2B-AB8A-4FCC1DE4B4B9}" dt="2021-11-20T11:25:35.943" v="3652" actId="1076"/>
        <pc:sldMkLst>
          <pc:docMk/>
          <pc:sldMk cId="1056756773" sldId="310"/>
        </pc:sldMkLst>
        <pc:spChg chg="mod">
          <ac:chgData name="Moeen ud din Khurram" userId="9c591460-78b8-4b68-8352-1a5b69aed3b4" providerId="ADAL" clId="{BEB2F44F-2C85-4D2B-AB8A-4FCC1DE4B4B9}" dt="2021-11-20T02:44:57.669" v="991" actId="20577"/>
          <ac:spMkLst>
            <pc:docMk/>
            <pc:sldMk cId="1056756773" sldId="310"/>
            <ac:spMk id="3" creationId="{A7E9018E-A19C-4F58-9450-B480F21A1E2A}"/>
          </ac:spMkLst>
        </pc:spChg>
        <pc:spChg chg="mod">
          <ac:chgData name="Moeen ud din Khurram" userId="9c591460-78b8-4b68-8352-1a5b69aed3b4" providerId="ADAL" clId="{BEB2F44F-2C85-4D2B-AB8A-4FCC1DE4B4B9}" dt="2021-11-20T02:53:38.398" v="1285" actId="13926"/>
          <ac:spMkLst>
            <pc:docMk/>
            <pc:sldMk cId="1056756773" sldId="310"/>
            <ac:spMk id="4" creationId="{B3A4F158-6625-4493-8F06-05B87D2AC20C}"/>
          </ac:spMkLst>
        </pc:spChg>
        <pc:spChg chg="add mod">
          <ac:chgData name="Moeen ud din Khurram" userId="9c591460-78b8-4b68-8352-1a5b69aed3b4" providerId="ADAL" clId="{BEB2F44F-2C85-4D2B-AB8A-4FCC1DE4B4B9}" dt="2021-11-20T11:02:14.179" v="3496"/>
          <ac:spMkLst>
            <pc:docMk/>
            <pc:sldMk cId="1056756773" sldId="310"/>
            <ac:spMk id="6" creationId="{80F20DDA-E154-43A4-86A1-2CD711B86374}"/>
          </ac:spMkLst>
        </pc:spChg>
        <pc:picChg chg="add del mod">
          <ac:chgData name="Moeen ud din Khurram" userId="9c591460-78b8-4b68-8352-1a5b69aed3b4" providerId="ADAL" clId="{BEB2F44F-2C85-4D2B-AB8A-4FCC1DE4B4B9}" dt="2021-11-20T02:43:40.190" v="937"/>
          <ac:picMkLst>
            <pc:docMk/>
            <pc:sldMk cId="1056756773" sldId="310"/>
            <ac:picMk id="2050" creationId="{4D5F86F0-0DA2-4ACC-AF98-C9D99390AE15}"/>
          </ac:picMkLst>
        </pc:picChg>
        <pc:picChg chg="add del mod">
          <ac:chgData name="Moeen ud din Khurram" userId="9c591460-78b8-4b68-8352-1a5b69aed3b4" providerId="ADAL" clId="{BEB2F44F-2C85-4D2B-AB8A-4FCC1DE4B4B9}" dt="2021-11-20T11:25:28.170" v="3649" actId="478"/>
          <ac:picMkLst>
            <pc:docMk/>
            <pc:sldMk cId="1056756773" sldId="310"/>
            <ac:picMk id="2052" creationId="{BC9EBF00-13E0-4022-9A53-B1BC0F94195A}"/>
          </ac:picMkLst>
        </pc:picChg>
        <pc:picChg chg="add mod">
          <ac:chgData name="Moeen ud din Khurram" userId="9c591460-78b8-4b68-8352-1a5b69aed3b4" providerId="ADAL" clId="{BEB2F44F-2C85-4D2B-AB8A-4FCC1DE4B4B9}" dt="2021-11-20T11:25:35.943" v="3652" actId="1076"/>
          <ac:picMkLst>
            <pc:docMk/>
            <pc:sldMk cId="1056756773" sldId="310"/>
            <ac:picMk id="8194" creationId="{801DCC49-B809-4EFC-838C-FAE1CA7925AF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25:19.017" v="3648" actId="1076"/>
        <pc:sldMkLst>
          <pc:docMk/>
          <pc:sldMk cId="3895283760" sldId="311"/>
        </pc:sldMkLst>
        <pc:spChg chg="mod">
          <ac:chgData name="Moeen ud din Khurram" userId="9c591460-78b8-4b68-8352-1a5b69aed3b4" providerId="ADAL" clId="{BEB2F44F-2C85-4D2B-AB8A-4FCC1DE4B4B9}" dt="2021-11-20T02:47:38.046" v="1091"/>
          <ac:spMkLst>
            <pc:docMk/>
            <pc:sldMk cId="3895283760" sldId="311"/>
            <ac:spMk id="3" creationId="{8994FC7D-0A8E-410D-BA33-68D6EEC26331}"/>
          </ac:spMkLst>
        </pc:spChg>
        <pc:spChg chg="mod">
          <ac:chgData name="Moeen ud din Khurram" userId="9c591460-78b8-4b68-8352-1a5b69aed3b4" providerId="ADAL" clId="{BEB2F44F-2C85-4D2B-AB8A-4FCC1DE4B4B9}" dt="2021-11-20T09:19:20.089" v="1308" actId="20577"/>
          <ac:spMkLst>
            <pc:docMk/>
            <pc:sldMk cId="3895283760" sldId="311"/>
            <ac:spMk id="4" creationId="{7D0C724E-A778-4FB6-BFB8-59D65B282F0C}"/>
          </ac:spMkLst>
        </pc:spChg>
        <pc:spChg chg="add mod">
          <ac:chgData name="Moeen ud din Khurram" userId="9c591460-78b8-4b68-8352-1a5b69aed3b4" providerId="ADAL" clId="{BEB2F44F-2C85-4D2B-AB8A-4FCC1DE4B4B9}" dt="2021-11-20T11:02:16.762" v="3497"/>
          <ac:spMkLst>
            <pc:docMk/>
            <pc:sldMk cId="3895283760" sldId="311"/>
            <ac:spMk id="6" creationId="{9C82C2E9-C1D0-4B93-B192-F9E60CD0AD3E}"/>
          </ac:spMkLst>
        </pc:spChg>
        <pc:picChg chg="add del mod">
          <ac:chgData name="Moeen ud din Khurram" userId="9c591460-78b8-4b68-8352-1a5b69aed3b4" providerId="ADAL" clId="{BEB2F44F-2C85-4D2B-AB8A-4FCC1DE4B4B9}" dt="2021-11-20T11:25:05.732" v="3643" actId="478"/>
          <ac:picMkLst>
            <pc:docMk/>
            <pc:sldMk cId="3895283760" sldId="311"/>
            <ac:picMk id="3074" creationId="{15F45848-BDA5-4C57-80F0-F8937194FB05}"/>
          </ac:picMkLst>
        </pc:picChg>
        <pc:picChg chg="add mod">
          <ac:chgData name="Moeen ud din Khurram" userId="9c591460-78b8-4b68-8352-1a5b69aed3b4" providerId="ADAL" clId="{BEB2F44F-2C85-4D2B-AB8A-4FCC1DE4B4B9}" dt="2021-11-20T11:25:19.017" v="3648" actId="1076"/>
          <ac:picMkLst>
            <pc:docMk/>
            <pc:sldMk cId="3895283760" sldId="311"/>
            <ac:picMk id="7170" creationId="{6FF0EE5E-6578-4260-8F77-D4ED0D1C1A6A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36:52.074" v="3839" actId="20577"/>
        <pc:sldMkLst>
          <pc:docMk/>
          <pc:sldMk cId="508282734" sldId="312"/>
        </pc:sldMkLst>
        <pc:spChg chg="mod">
          <ac:chgData name="Moeen ud din Khurram" userId="9c591460-78b8-4b68-8352-1a5b69aed3b4" providerId="ADAL" clId="{BEB2F44F-2C85-4D2B-AB8A-4FCC1DE4B4B9}" dt="2021-11-20T10:00:01.296" v="1707" actId="20577"/>
          <ac:spMkLst>
            <pc:docMk/>
            <pc:sldMk cId="508282734" sldId="312"/>
            <ac:spMk id="3" creationId="{84277499-31F4-4D27-868E-5FD23F09C72D}"/>
          </ac:spMkLst>
        </pc:spChg>
        <pc:spChg chg="mod">
          <ac:chgData name="Moeen ud din Khurram" userId="9c591460-78b8-4b68-8352-1a5b69aed3b4" providerId="ADAL" clId="{BEB2F44F-2C85-4D2B-AB8A-4FCC1DE4B4B9}" dt="2021-11-20T11:36:52.074" v="3839" actId="20577"/>
          <ac:spMkLst>
            <pc:docMk/>
            <pc:sldMk cId="508282734" sldId="312"/>
            <ac:spMk id="4" creationId="{E6F7213D-F78C-4BDD-9F6B-C4B91A2A3D76}"/>
          </ac:spMkLst>
        </pc:spChg>
        <pc:spChg chg="add mod">
          <ac:chgData name="Moeen ud din Khurram" userId="9c591460-78b8-4b68-8352-1a5b69aed3b4" providerId="ADAL" clId="{BEB2F44F-2C85-4D2B-AB8A-4FCC1DE4B4B9}" dt="2021-11-20T11:02:17.786" v="3498"/>
          <ac:spMkLst>
            <pc:docMk/>
            <pc:sldMk cId="508282734" sldId="312"/>
            <ac:spMk id="6" creationId="{D9DC7BCE-2BD9-45DD-B59A-6B423BA15157}"/>
          </ac:spMkLst>
        </pc:spChg>
        <pc:picChg chg="add del mod">
          <ac:chgData name="Moeen ud din Khurram" userId="9c591460-78b8-4b68-8352-1a5b69aed3b4" providerId="ADAL" clId="{BEB2F44F-2C85-4D2B-AB8A-4FCC1DE4B4B9}" dt="2021-11-20T11:31:48.596" v="3676" actId="478"/>
          <ac:picMkLst>
            <pc:docMk/>
            <pc:sldMk cId="508282734" sldId="312"/>
            <ac:picMk id="5" creationId="{C862A1C0-A6A8-4EE4-B4D6-55909D94AE30}"/>
          </ac:picMkLst>
        </pc:picChg>
        <pc:picChg chg="add mod">
          <ac:chgData name="Moeen ud din Khurram" userId="9c591460-78b8-4b68-8352-1a5b69aed3b4" providerId="ADAL" clId="{BEB2F44F-2C85-4D2B-AB8A-4FCC1DE4B4B9}" dt="2021-11-20T11:31:57.154" v="3681" actId="1076"/>
          <ac:picMkLst>
            <pc:docMk/>
            <pc:sldMk cId="508282734" sldId="312"/>
            <ac:picMk id="9218" creationId="{DE7CACB3-0A7A-424E-B38B-722E9AFFA18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36:23.378" v="3838" actId="20577"/>
        <pc:sldMkLst>
          <pc:docMk/>
          <pc:sldMk cId="728052646" sldId="313"/>
        </pc:sldMkLst>
        <pc:spChg chg="mod">
          <ac:chgData name="Moeen ud din Khurram" userId="9c591460-78b8-4b68-8352-1a5b69aed3b4" providerId="ADAL" clId="{BEB2F44F-2C85-4D2B-AB8A-4FCC1DE4B4B9}" dt="2021-11-20T10:01:17.543" v="1797" actId="20577"/>
          <ac:spMkLst>
            <pc:docMk/>
            <pc:sldMk cId="728052646" sldId="313"/>
            <ac:spMk id="3" creationId="{A5037A59-641E-49AF-B3E1-97A23C0DB0E6}"/>
          </ac:spMkLst>
        </pc:spChg>
        <pc:spChg chg="del">
          <ac:chgData name="Moeen ud din Khurram" userId="9c591460-78b8-4b68-8352-1a5b69aed3b4" providerId="ADAL" clId="{BEB2F44F-2C85-4D2B-AB8A-4FCC1DE4B4B9}" dt="2021-11-20T09:57:03.738" v="1533"/>
          <ac:spMkLst>
            <pc:docMk/>
            <pc:sldMk cId="728052646" sldId="313"/>
            <ac:spMk id="4" creationId="{29D5FAD8-22AE-4DC1-9FC2-7225954730BD}"/>
          </ac:spMkLst>
        </pc:spChg>
        <pc:spChg chg="add mod">
          <ac:chgData name="Moeen ud din Khurram" userId="9c591460-78b8-4b68-8352-1a5b69aed3b4" providerId="ADAL" clId="{BEB2F44F-2C85-4D2B-AB8A-4FCC1DE4B4B9}" dt="2021-11-20T11:36:23.378" v="3838" actId="20577"/>
          <ac:spMkLst>
            <pc:docMk/>
            <pc:sldMk cId="728052646" sldId="313"/>
            <ac:spMk id="8" creationId="{63F26BD1-2DEE-43D7-A671-A4BE0B25B065}"/>
          </ac:spMkLst>
        </pc:spChg>
        <pc:spChg chg="add mod">
          <ac:chgData name="Moeen ud din Khurram" userId="9c591460-78b8-4b68-8352-1a5b69aed3b4" providerId="ADAL" clId="{BEB2F44F-2C85-4D2B-AB8A-4FCC1DE4B4B9}" dt="2021-11-20T11:02:19.185" v="3499"/>
          <ac:spMkLst>
            <pc:docMk/>
            <pc:sldMk cId="728052646" sldId="313"/>
            <ac:spMk id="9" creationId="{88A40D76-5D2D-41B2-800D-22119153E1A3}"/>
          </ac:spMkLst>
        </pc:spChg>
        <pc:picChg chg="add mod modCrop">
          <ac:chgData name="Moeen ud din Khurram" userId="9c591460-78b8-4b68-8352-1a5b69aed3b4" providerId="ADAL" clId="{BEB2F44F-2C85-4D2B-AB8A-4FCC1DE4B4B9}" dt="2021-11-20T10:36:18.262" v="3132" actId="1076"/>
          <ac:picMkLst>
            <pc:docMk/>
            <pc:sldMk cId="728052646" sldId="313"/>
            <ac:picMk id="6" creationId="{A2A2D321-DA5C-4C4A-9964-62FAE134F8AC}"/>
          </ac:picMkLst>
        </pc:picChg>
        <pc:picChg chg="add mod">
          <ac:chgData name="Moeen ud din Khurram" userId="9c591460-78b8-4b68-8352-1a5b69aed3b4" providerId="ADAL" clId="{BEB2F44F-2C85-4D2B-AB8A-4FCC1DE4B4B9}" dt="2021-11-20T09:57:42.961" v="1547" actId="1076"/>
          <ac:picMkLst>
            <pc:docMk/>
            <pc:sldMk cId="728052646" sldId="313"/>
            <ac:picMk id="1026" creationId="{8AAC1612-024B-466E-8AA5-5EF067A4132D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1:02:22.866" v="3500"/>
        <pc:sldMkLst>
          <pc:docMk/>
          <pc:sldMk cId="2650702976" sldId="314"/>
        </pc:sldMkLst>
        <pc:spChg chg="mod">
          <ac:chgData name="Moeen ud din Khurram" userId="9c591460-78b8-4b68-8352-1a5b69aed3b4" providerId="ADAL" clId="{BEB2F44F-2C85-4D2B-AB8A-4FCC1DE4B4B9}" dt="2021-11-20T10:11:04.841" v="2191" actId="20577"/>
          <ac:spMkLst>
            <pc:docMk/>
            <pc:sldMk cId="2650702976" sldId="314"/>
            <ac:spMk id="3" creationId="{26230BD6-8586-44BC-86FD-C7EF51B7D4D5}"/>
          </ac:spMkLst>
        </pc:spChg>
        <pc:spChg chg="mod">
          <ac:chgData name="Moeen ud din Khurram" userId="9c591460-78b8-4b68-8352-1a5b69aed3b4" providerId="ADAL" clId="{BEB2F44F-2C85-4D2B-AB8A-4FCC1DE4B4B9}" dt="2021-11-20T10:10:22.036" v="2189" actId="20577"/>
          <ac:spMkLst>
            <pc:docMk/>
            <pc:sldMk cId="2650702976" sldId="314"/>
            <ac:spMk id="4" creationId="{5C539C79-6EB2-45BC-AACE-0FD30DB59C34}"/>
          </ac:spMkLst>
        </pc:spChg>
        <pc:spChg chg="add del mod">
          <ac:chgData name="Moeen ud din Khurram" userId="9c591460-78b8-4b68-8352-1a5b69aed3b4" providerId="ADAL" clId="{BEB2F44F-2C85-4D2B-AB8A-4FCC1DE4B4B9}" dt="2021-11-20T10:06:31.362" v="1987" actId="478"/>
          <ac:spMkLst>
            <pc:docMk/>
            <pc:sldMk cId="2650702976" sldId="314"/>
            <ac:spMk id="5" creationId="{0E53769D-1E7D-4994-8450-B4CBC05BC1FF}"/>
          </ac:spMkLst>
        </pc:spChg>
        <pc:spChg chg="add mod">
          <ac:chgData name="Moeen ud din Khurram" userId="9c591460-78b8-4b68-8352-1a5b69aed3b4" providerId="ADAL" clId="{BEB2F44F-2C85-4D2B-AB8A-4FCC1DE4B4B9}" dt="2021-11-20T10:08:40.950" v="2142" actId="1076"/>
          <ac:spMkLst>
            <pc:docMk/>
            <pc:sldMk cId="2650702976" sldId="314"/>
            <ac:spMk id="7" creationId="{E139D8B5-07E7-4842-A5BB-0190FE7F1F2E}"/>
          </ac:spMkLst>
        </pc:spChg>
        <pc:spChg chg="add mod">
          <ac:chgData name="Moeen ud din Khurram" userId="9c591460-78b8-4b68-8352-1a5b69aed3b4" providerId="ADAL" clId="{BEB2F44F-2C85-4D2B-AB8A-4FCC1DE4B4B9}" dt="2021-11-20T10:08:29.305" v="2131"/>
          <ac:spMkLst>
            <pc:docMk/>
            <pc:sldMk cId="2650702976" sldId="314"/>
            <ac:spMk id="12" creationId="{47DF6051-F745-4EC7-95C5-8A874EA6DB17}"/>
          </ac:spMkLst>
        </pc:spChg>
        <pc:spChg chg="add mod">
          <ac:chgData name="Moeen ud din Khurram" userId="9c591460-78b8-4b68-8352-1a5b69aed3b4" providerId="ADAL" clId="{BEB2F44F-2C85-4D2B-AB8A-4FCC1DE4B4B9}" dt="2021-11-20T11:02:22.866" v="3500"/>
          <ac:spMkLst>
            <pc:docMk/>
            <pc:sldMk cId="2650702976" sldId="314"/>
            <ac:spMk id="13" creationId="{9B8FA58E-9278-4661-BD06-B968C47621F6}"/>
          </ac:spMkLst>
        </pc:spChg>
        <pc:picChg chg="add del mod">
          <ac:chgData name="Moeen ud din Khurram" userId="9c591460-78b8-4b68-8352-1a5b69aed3b4" providerId="ADAL" clId="{BEB2F44F-2C85-4D2B-AB8A-4FCC1DE4B4B9}" dt="2021-11-20T10:06:28.464" v="1986"/>
          <ac:picMkLst>
            <pc:docMk/>
            <pc:sldMk cId="2650702976" sldId="314"/>
            <ac:picMk id="9" creationId="{23C7F8A2-1F02-42B3-A093-606E7D1B023D}"/>
          </ac:picMkLst>
        </pc:picChg>
        <pc:picChg chg="add mod">
          <ac:chgData name="Moeen ud din Khurram" userId="9c591460-78b8-4b68-8352-1a5b69aed3b4" providerId="ADAL" clId="{BEB2F44F-2C85-4D2B-AB8A-4FCC1DE4B4B9}" dt="2021-11-20T10:06:05.699" v="1981" actId="1076"/>
          <ac:picMkLst>
            <pc:docMk/>
            <pc:sldMk cId="2650702976" sldId="314"/>
            <ac:picMk id="2050" creationId="{85561164-CC65-4304-8287-1DBEF3566FF4}"/>
          </ac:picMkLst>
        </pc:picChg>
        <pc:picChg chg="add mod">
          <ac:chgData name="Moeen ud din Khurram" userId="9c591460-78b8-4b68-8352-1a5b69aed3b4" providerId="ADAL" clId="{BEB2F44F-2C85-4D2B-AB8A-4FCC1DE4B4B9}" dt="2021-11-20T10:05:27.718" v="1949" actId="1076"/>
          <ac:picMkLst>
            <pc:docMk/>
            <pc:sldMk cId="2650702976" sldId="314"/>
            <ac:picMk id="2052" creationId="{D6B939F3-BF0A-484B-AFBD-2D66CEFBD860}"/>
          </ac:picMkLst>
        </pc:picChg>
        <pc:cxnChg chg="add mod">
          <ac:chgData name="Moeen ud din Khurram" userId="9c591460-78b8-4b68-8352-1a5b69aed3b4" providerId="ADAL" clId="{BEB2F44F-2C85-4D2B-AB8A-4FCC1DE4B4B9}" dt="2021-11-20T10:08:23.472" v="2130" actId="1076"/>
          <ac:cxnSpMkLst>
            <pc:docMk/>
            <pc:sldMk cId="2650702976" sldId="314"/>
            <ac:cxnSpMk id="8" creationId="{A6426B91-89F4-4278-997C-920D1DB7311E}"/>
          </ac:cxnSpMkLst>
        </pc:cxnChg>
      </pc:sldChg>
      <pc:sldChg chg="addSp modSp new mod">
        <pc:chgData name="Moeen ud din Khurram" userId="9c591460-78b8-4b68-8352-1a5b69aed3b4" providerId="ADAL" clId="{BEB2F44F-2C85-4D2B-AB8A-4FCC1DE4B4B9}" dt="2021-11-20T11:33:20.041" v="3686" actId="20577"/>
        <pc:sldMkLst>
          <pc:docMk/>
          <pc:sldMk cId="2168952058" sldId="315"/>
        </pc:sldMkLst>
        <pc:spChg chg="mod">
          <ac:chgData name="Moeen ud din Khurram" userId="9c591460-78b8-4b68-8352-1a5b69aed3b4" providerId="ADAL" clId="{BEB2F44F-2C85-4D2B-AB8A-4FCC1DE4B4B9}" dt="2021-11-20T10:11:57.679" v="2249" actId="20577"/>
          <ac:spMkLst>
            <pc:docMk/>
            <pc:sldMk cId="2168952058" sldId="315"/>
            <ac:spMk id="3" creationId="{BAB77F01-D847-4F9E-9980-12A981389D42}"/>
          </ac:spMkLst>
        </pc:spChg>
        <pc:spChg chg="mod">
          <ac:chgData name="Moeen ud din Khurram" userId="9c591460-78b8-4b68-8352-1a5b69aed3b4" providerId="ADAL" clId="{BEB2F44F-2C85-4D2B-AB8A-4FCC1DE4B4B9}" dt="2021-11-20T11:33:20.041" v="3686" actId="20577"/>
          <ac:spMkLst>
            <pc:docMk/>
            <pc:sldMk cId="2168952058" sldId="315"/>
            <ac:spMk id="4" creationId="{32D208F9-B446-424B-9D9C-CC0710D79323}"/>
          </ac:spMkLst>
        </pc:spChg>
        <pc:spChg chg="add mod">
          <ac:chgData name="Moeen ud din Khurram" userId="9c591460-78b8-4b68-8352-1a5b69aed3b4" providerId="ADAL" clId="{BEB2F44F-2C85-4D2B-AB8A-4FCC1DE4B4B9}" dt="2021-11-20T10:30:36.504" v="3123" actId="1076"/>
          <ac:spMkLst>
            <pc:docMk/>
            <pc:sldMk cId="2168952058" sldId="315"/>
            <ac:spMk id="7" creationId="{9983438E-C183-4559-AD64-18EAAC3E4806}"/>
          </ac:spMkLst>
        </pc:spChg>
        <pc:picChg chg="add mod">
          <ac:chgData name="Moeen ud din Khurram" userId="9c591460-78b8-4b68-8352-1a5b69aed3b4" providerId="ADAL" clId="{BEB2F44F-2C85-4D2B-AB8A-4FCC1DE4B4B9}" dt="2021-11-20T10:26:34.747" v="3111" actId="1035"/>
          <ac:picMkLst>
            <pc:docMk/>
            <pc:sldMk cId="2168952058" sldId="315"/>
            <ac:picMk id="3074" creationId="{FEBB13FC-9A54-480C-B5DD-8CD11D181A02}"/>
          </ac:picMkLst>
        </pc:picChg>
        <pc:picChg chg="add mod">
          <ac:chgData name="Moeen ud din Khurram" userId="9c591460-78b8-4b68-8352-1a5b69aed3b4" providerId="ADAL" clId="{BEB2F44F-2C85-4D2B-AB8A-4FCC1DE4B4B9}" dt="2021-11-20T10:30:09.849" v="3116" actId="1076"/>
          <ac:picMkLst>
            <pc:docMk/>
            <pc:sldMk cId="2168952058" sldId="315"/>
            <ac:picMk id="3076" creationId="{09845C8E-BE59-473C-8866-398783216D15}"/>
          </ac:picMkLst>
        </pc:picChg>
        <pc:cxnChg chg="add mod">
          <ac:chgData name="Moeen ud din Khurram" userId="9c591460-78b8-4b68-8352-1a5b69aed3b4" providerId="ADAL" clId="{BEB2F44F-2C85-4D2B-AB8A-4FCC1DE4B4B9}" dt="2021-11-20T10:30:27.155" v="3121" actId="14100"/>
          <ac:cxnSpMkLst>
            <pc:docMk/>
            <pc:sldMk cId="2168952058" sldId="315"/>
            <ac:cxnSpMk id="8" creationId="{ACBBD089-C05F-48A7-9508-F09E1E5461C4}"/>
          </ac:cxnSpMkLst>
        </pc:cxnChg>
        <pc:cxnChg chg="add mod">
          <ac:chgData name="Moeen ud din Khurram" userId="9c591460-78b8-4b68-8352-1a5b69aed3b4" providerId="ADAL" clId="{BEB2F44F-2C85-4D2B-AB8A-4FCC1DE4B4B9}" dt="2021-11-20T10:30:22.769" v="3120" actId="14100"/>
          <ac:cxnSpMkLst>
            <pc:docMk/>
            <pc:sldMk cId="2168952058" sldId="315"/>
            <ac:cxnSpMk id="9" creationId="{D4B22DAD-409B-48CA-B15A-4671DB8CAAC3}"/>
          </ac:cxnSpMkLst>
        </pc:cxnChg>
      </pc:sldChg>
      <pc:sldChg chg="addSp delSp modSp new mod">
        <pc:chgData name="Moeen ud din Khurram" userId="9c591460-78b8-4b68-8352-1a5b69aed3b4" providerId="ADAL" clId="{BEB2F44F-2C85-4D2B-AB8A-4FCC1DE4B4B9}" dt="2021-11-20T12:59:23.347" v="4205" actId="478"/>
        <pc:sldMkLst>
          <pc:docMk/>
          <pc:sldMk cId="1203743372" sldId="316"/>
        </pc:sldMkLst>
        <pc:spChg chg="mod">
          <ac:chgData name="Moeen ud din Khurram" userId="9c591460-78b8-4b68-8352-1a5b69aed3b4" providerId="ADAL" clId="{BEB2F44F-2C85-4D2B-AB8A-4FCC1DE4B4B9}" dt="2021-11-20T10:20:58.745" v="2771" actId="20577"/>
          <ac:spMkLst>
            <pc:docMk/>
            <pc:sldMk cId="1203743372" sldId="316"/>
            <ac:spMk id="3" creationId="{8BC64AF1-576A-4BC9-BF2C-97293D6AC010}"/>
          </ac:spMkLst>
        </pc:spChg>
        <pc:spChg chg="mod">
          <ac:chgData name="Moeen ud din Khurram" userId="9c591460-78b8-4b68-8352-1a5b69aed3b4" providerId="ADAL" clId="{BEB2F44F-2C85-4D2B-AB8A-4FCC1DE4B4B9}" dt="2021-11-20T12:43:32.928" v="3886" actId="1076"/>
          <ac:spMkLst>
            <pc:docMk/>
            <pc:sldMk cId="1203743372" sldId="316"/>
            <ac:spMk id="4" creationId="{9BEAA930-3292-4740-A828-F4CDE52DC5A1}"/>
          </ac:spMkLst>
        </pc:spChg>
        <pc:spChg chg="add mod">
          <ac:chgData name="Moeen ud din Khurram" userId="9c591460-78b8-4b68-8352-1a5b69aed3b4" providerId="ADAL" clId="{BEB2F44F-2C85-4D2B-AB8A-4FCC1DE4B4B9}" dt="2021-11-20T11:02:26.331" v="3501"/>
          <ac:spMkLst>
            <pc:docMk/>
            <pc:sldMk cId="1203743372" sldId="316"/>
            <ac:spMk id="6" creationId="{6216306D-1932-4F7B-927D-7673A9306416}"/>
          </ac:spMkLst>
        </pc:spChg>
        <pc:spChg chg="add mod">
          <ac:chgData name="Moeen ud din Khurram" userId="9c591460-78b8-4b68-8352-1a5b69aed3b4" providerId="ADAL" clId="{BEB2F44F-2C85-4D2B-AB8A-4FCC1DE4B4B9}" dt="2021-11-20T11:34:38.688" v="3755" actId="1076"/>
          <ac:spMkLst>
            <pc:docMk/>
            <pc:sldMk cId="1203743372" sldId="316"/>
            <ac:spMk id="7" creationId="{D9C3F790-A955-47A5-9055-6D67DD0AD977}"/>
          </ac:spMkLst>
        </pc:spChg>
        <pc:picChg chg="add del mod">
          <ac:chgData name="Moeen ud din Khurram" userId="9c591460-78b8-4b68-8352-1a5b69aed3b4" providerId="ADAL" clId="{BEB2F44F-2C85-4D2B-AB8A-4FCC1DE4B4B9}" dt="2021-11-20T12:59:23.347" v="4205" actId="478"/>
          <ac:picMkLst>
            <pc:docMk/>
            <pc:sldMk cId="1203743372" sldId="316"/>
            <ac:picMk id="1026" creationId="{F3655322-DB4D-48A0-8E23-A8C1F31AD79F}"/>
          </ac:picMkLst>
        </pc:picChg>
        <pc:picChg chg="add mod">
          <ac:chgData name="Moeen ud din Khurram" userId="9c591460-78b8-4b68-8352-1a5b69aed3b4" providerId="ADAL" clId="{BEB2F44F-2C85-4D2B-AB8A-4FCC1DE4B4B9}" dt="2021-11-20T10:26:54.700" v="3112" actId="1076"/>
          <ac:picMkLst>
            <pc:docMk/>
            <pc:sldMk cId="1203743372" sldId="316"/>
            <ac:picMk id="4098" creationId="{2BD0CBB1-66EB-4486-80D0-B0EA935E8DDA}"/>
          </ac:picMkLst>
        </pc:picChg>
        <pc:cxnChg chg="add del mod">
          <ac:chgData name="Moeen ud din Khurram" userId="9c591460-78b8-4b68-8352-1a5b69aed3b4" providerId="ADAL" clId="{BEB2F44F-2C85-4D2B-AB8A-4FCC1DE4B4B9}" dt="2021-11-20T11:34:33.627" v="3752" actId="478"/>
          <ac:cxnSpMkLst>
            <pc:docMk/>
            <pc:sldMk cId="1203743372" sldId="316"/>
            <ac:cxnSpMk id="8" creationId="{9FF9CB4D-2AD4-4BBE-B3D4-CAC3BF5C4C8F}"/>
          </ac:cxnSpMkLst>
        </pc:cxnChg>
      </pc:sldChg>
      <pc:sldChg chg="addSp modSp new mod">
        <pc:chgData name="Moeen ud din Khurram" userId="9c591460-78b8-4b68-8352-1a5b69aed3b4" providerId="ADAL" clId="{BEB2F44F-2C85-4D2B-AB8A-4FCC1DE4B4B9}" dt="2021-11-20T12:43:04.981" v="3843" actId="962"/>
        <pc:sldMkLst>
          <pc:docMk/>
          <pc:sldMk cId="652416498" sldId="317"/>
        </pc:sldMkLst>
        <pc:spChg chg="mod">
          <ac:chgData name="Moeen ud din Khurram" userId="9c591460-78b8-4b68-8352-1a5b69aed3b4" providerId="ADAL" clId="{BEB2F44F-2C85-4D2B-AB8A-4FCC1DE4B4B9}" dt="2021-11-20T10:58:59.197" v="3289" actId="313"/>
          <ac:spMkLst>
            <pc:docMk/>
            <pc:sldMk cId="652416498" sldId="317"/>
            <ac:spMk id="3" creationId="{22A4CB8B-03AD-4E59-9D3E-DF13B36DBCB3}"/>
          </ac:spMkLst>
        </pc:spChg>
        <pc:spChg chg="mod">
          <ac:chgData name="Moeen ud din Khurram" userId="9c591460-78b8-4b68-8352-1a5b69aed3b4" providerId="ADAL" clId="{BEB2F44F-2C85-4D2B-AB8A-4FCC1DE4B4B9}" dt="2021-11-20T11:26:29.098" v="3662" actId="20577"/>
          <ac:spMkLst>
            <pc:docMk/>
            <pc:sldMk cId="652416498" sldId="317"/>
            <ac:spMk id="4" creationId="{55927D0C-819C-4537-B2D8-A6CC3447757D}"/>
          </ac:spMkLst>
        </pc:spChg>
        <pc:spChg chg="add mod">
          <ac:chgData name="Moeen ud din Khurram" userId="9c591460-78b8-4b68-8352-1a5b69aed3b4" providerId="ADAL" clId="{BEB2F44F-2C85-4D2B-AB8A-4FCC1DE4B4B9}" dt="2021-11-20T12:43:04.981" v="3843" actId="962"/>
          <ac:spMkLst>
            <pc:docMk/>
            <pc:sldMk cId="652416498" sldId="317"/>
            <ac:spMk id="7" creationId="{10E5FB82-BB83-4D33-9884-0DD5EB752DC4}"/>
          </ac:spMkLst>
        </pc:spChg>
        <pc:picChg chg="add mod">
          <ac:chgData name="Moeen ud din Khurram" userId="9c591460-78b8-4b68-8352-1a5b69aed3b4" providerId="ADAL" clId="{BEB2F44F-2C85-4D2B-AB8A-4FCC1DE4B4B9}" dt="2021-11-20T10:58:20.228" v="3224" actId="1076"/>
          <ac:picMkLst>
            <pc:docMk/>
            <pc:sldMk cId="652416498" sldId="317"/>
            <ac:picMk id="5" creationId="{0EE5A426-85AF-4FC3-AC65-ACF93491618B}"/>
          </ac:picMkLst>
        </pc:picChg>
        <pc:picChg chg="add mod">
          <ac:chgData name="Moeen ud din Khurram" userId="9c591460-78b8-4b68-8352-1a5b69aed3b4" providerId="ADAL" clId="{BEB2F44F-2C85-4D2B-AB8A-4FCC1DE4B4B9}" dt="2021-11-20T11:01:28.470" v="3491" actId="1076"/>
          <ac:picMkLst>
            <pc:docMk/>
            <pc:sldMk cId="652416498" sldId="317"/>
            <ac:picMk id="6146" creationId="{F835D0D8-DD78-486F-B31C-ECAE4BFC2BE2}"/>
          </ac:picMkLst>
        </pc:picChg>
      </pc:sldChg>
      <pc:sldChg chg="addSp modSp new mod">
        <pc:chgData name="Moeen ud din Khurram" userId="9c591460-78b8-4b68-8352-1a5b69aed3b4" providerId="ADAL" clId="{BEB2F44F-2C85-4D2B-AB8A-4FCC1DE4B4B9}" dt="2021-11-20T11:02:28.402" v="3502"/>
        <pc:sldMkLst>
          <pc:docMk/>
          <pc:sldMk cId="1315378318" sldId="318"/>
        </pc:sldMkLst>
        <pc:spChg chg="mod">
          <ac:chgData name="Moeen ud din Khurram" userId="9c591460-78b8-4b68-8352-1a5b69aed3b4" providerId="ADAL" clId="{BEB2F44F-2C85-4D2B-AB8A-4FCC1DE4B4B9}" dt="2021-11-20T10:38:11.650" v="3152" actId="20577"/>
          <ac:spMkLst>
            <pc:docMk/>
            <pc:sldMk cId="1315378318" sldId="318"/>
            <ac:spMk id="3" creationId="{509CCBB4-ECF7-4E46-A6A2-4B253D0C8C4D}"/>
          </ac:spMkLst>
        </pc:spChg>
        <pc:spChg chg="mod">
          <ac:chgData name="Moeen ud din Khurram" userId="9c591460-78b8-4b68-8352-1a5b69aed3b4" providerId="ADAL" clId="{BEB2F44F-2C85-4D2B-AB8A-4FCC1DE4B4B9}" dt="2021-11-20T10:39:22.260" v="3205" actId="313"/>
          <ac:spMkLst>
            <pc:docMk/>
            <pc:sldMk cId="1315378318" sldId="318"/>
            <ac:spMk id="4" creationId="{9D31F475-93EB-4CAB-ADBF-455EE5B481C2}"/>
          </ac:spMkLst>
        </pc:spChg>
        <pc:spChg chg="add mod">
          <ac:chgData name="Moeen ud din Khurram" userId="9c591460-78b8-4b68-8352-1a5b69aed3b4" providerId="ADAL" clId="{BEB2F44F-2C85-4D2B-AB8A-4FCC1DE4B4B9}" dt="2021-11-20T11:02:28.402" v="3502"/>
          <ac:spMkLst>
            <pc:docMk/>
            <pc:sldMk cId="1315378318" sldId="318"/>
            <ac:spMk id="6" creationId="{DA82D732-8C1B-4441-BDB2-556D610BFA85}"/>
          </ac:spMkLst>
        </pc:spChg>
        <pc:picChg chg="add mod">
          <ac:chgData name="Moeen ud din Khurram" userId="9c591460-78b8-4b68-8352-1a5b69aed3b4" providerId="ADAL" clId="{BEB2F44F-2C85-4D2B-AB8A-4FCC1DE4B4B9}" dt="2021-11-20T10:39:27.233" v="3206" actId="1076"/>
          <ac:picMkLst>
            <pc:docMk/>
            <pc:sldMk cId="1315378318" sldId="318"/>
            <ac:picMk id="5122" creationId="{56EEC3BB-F969-4C60-9920-596CDF2A331C}"/>
          </ac:picMkLst>
        </pc:picChg>
      </pc:sldChg>
      <pc:sldChg chg="addSp delSp modSp new mod">
        <pc:chgData name="Moeen ud din Khurram" userId="9c591460-78b8-4b68-8352-1a5b69aed3b4" providerId="ADAL" clId="{BEB2F44F-2C85-4D2B-AB8A-4FCC1DE4B4B9}" dt="2021-11-20T12:46:31.764" v="4199" actId="20577"/>
        <pc:sldMkLst>
          <pc:docMk/>
          <pc:sldMk cId="484010258" sldId="319"/>
        </pc:sldMkLst>
        <pc:spChg chg="mod">
          <ac:chgData name="Moeen ud din Khurram" userId="9c591460-78b8-4b68-8352-1a5b69aed3b4" providerId="ADAL" clId="{BEB2F44F-2C85-4D2B-AB8A-4FCC1DE4B4B9}" dt="2021-11-20T12:46:16.051" v="4194" actId="20577"/>
          <ac:spMkLst>
            <pc:docMk/>
            <pc:sldMk cId="484010258" sldId="319"/>
            <ac:spMk id="3" creationId="{6F550926-2B23-40E0-9D56-935CC2F1BA73}"/>
          </ac:spMkLst>
        </pc:spChg>
        <pc:spChg chg="del">
          <ac:chgData name="Moeen ud din Khurram" userId="9c591460-78b8-4b68-8352-1a5b69aed3b4" providerId="ADAL" clId="{BEB2F44F-2C85-4D2B-AB8A-4FCC1DE4B4B9}" dt="2021-11-20T12:43:02.294" v="3841"/>
          <ac:spMkLst>
            <pc:docMk/>
            <pc:sldMk cId="484010258" sldId="319"/>
            <ac:spMk id="4" creationId="{9D5FC315-6C7B-425A-89C4-6C07D2479B1A}"/>
          </ac:spMkLst>
        </pc:spChg>
        <pc:spChg chg="add mod">
          <ac:chgData name="Moeen ud din Khurram" userId="9c591460-78b8-4b68-8352-1a5b69aed3b4" providerId="ADAL" clId="{BEB2F44F-2C85-4D2B-AB8A-4FCC1DE4B4B9}" dt="2021-11-20T12:43:06.270" v="3844"/>
          <ac:spMkLst>
            <pc:docMk/>
            <pc:sldMk cId="484010258" sldId="319"/>
            <ac:spMk id="7" creationId="{D39C1EA2-F08F-41F4-AC84-9E5176766D77}"/>
          </ac:spMkLst>
        </pc:spChg>
        <pc:spChg chg="add mod">
          <ac:chgData name="Moeen ud din Khurram" userId="9c591460-78b8-4b68-8352-1a5b69aed3b4" providerId="ADAL" clId="{BEB2F44F-2C85-4D2B-AB8A-4FCC1DE4B4B9}" dt="2021-11-20T12:46:31.764" v="4199" actId="20577"/>
          <ac:spMkLst>
            <pc:docMk/>
            <pc:sldMk cId="484010258" sldId="319"/>
            <ac:spMk id="8" creationId="{D1EA7579-664D-402D-B55C-FF545674A883}"/>
          </ac:spMkLst>
        </pc:spChg>
        <pc:picChg chg="add mod">
          <ac:chgData name="Moeen ud din Khurram" userId="9c591460-78b8-4b68-8352-1a5b69aed3b4" providerId="ADAL" clId="{BEB2F44F-2C85-4D2B-AB8A-4FCC1DE4B4B9}" dt="2021-11-20T12:46:10.817" v="4192" actId="1076"/>
          <ac:picMkLst>
            <pc:docMk/>
            <pc:sldMk cId="484010258" sldId="319"/>
            <ac:picMk id="6" creationId="{E431044E-27D5-4519-B9A2-5455BB9F8C81}"/>
          </ac:picMkLst>
        </pc:picChg>
      </pc:sldChg>
    </pc:docChg>
  </pc:docChgLst>
  <pc:docChgLst>
    <pc:chgData name="Moeen ud din Khurram" userId="9c591460-78b8-4b68-8352-1a5b69aed3b4" providerId="ADAL" clId="{C6FDEC02-0650-4CAC-915A-DF4239D1F194}"/>
    <pc:docChg chg="undo custSel addSld delSld modSld sldOrd">
      <pc:chgData name="Moeen ud din Khurram" userId="9c591460-78b8-4b68-8352-1a5b69aed3b4" providerId="ADAL" clId="{C6FDEC02-0650-4CAC-915A-DF4239D1F194}" dt="2021-06-01T11:17:18.966" v="6929" actId="20577"/>
      <pc:docMkLst>
        <pc:docMk/>
      </pc:docMkLst>
      <pc:sldChg chg="modSp mod">
        <pc:chgData name="Moeen ud din Khurram" userId="9c591460-78b8-4b68-8352-1a5b69aed3b4" providerId="ADAL" clId="{C6FDEC02-0650-4CAC-915A-DF4239D1F194}" dt="2021-06-01T10:58:00.779" v="6813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C6FDEC02-0650-4CAC-915A-DF4239D1F194}" dt="2021-06-01T10:58:00.779" v="6813" actId="20577"/>
          <ac:spMkLst>
            <pc:docMk/>
            <pc:sldMk cId="3335592801" sldId="268"/>
            <ac:spMk id="3" creationId="{1997F736-96E9-41AF-BDD3-77B586336F8E}"/>
          </ac:spMkLst>
        </pc:spChg>
      </pc:sldChg>
      <pc:sldChg chg="addSp delSp modSp mod modAnim">
        <pc:chgData name="Moeen ud din Khurram" userId="9c591460-78b8-4b68-8352-1a5b69aed3b4" providerId="ADAL" clId="{C6FDEC02-0650-4CAC-915A-DF4239D1F194}" dt="2021-06-01T08:22:50.493" v="3679" actId="20577"/>
        <pc:sldMkLst>
          <pc:docMk/>
          <pc:sldMk cId="731837688" sldId="269"/>
        </pc:sldMkLst>
        <pc:spChg chg="add del mod">
          <ac:chgData name="Moeen ud din Khurram" userId="9c591460-78b8-4b68-8352-1a5b69aed3b4" providerId="ADAL" clId="{C6FDEC02-0650-4CAC-915A-DF4239D1F194}" dt="2021-06-01T08:08:50.937" v="3208" actId="478"/>
          <ac:spMkLst>
            <pc:docMk/>
            <pc:sldMk cId="731837688" sldId="269"/>
            <ac:spMk id="3" creationId="{5B9C84D9-C874-4826-AEF0-9A83108BBB0D}"/>
          </ac:spMkLst>
        </pc:spChg>
        <pc:spChg chg="add mod">
          <ac:chgData name="Moeen ud din Khurram" userId="9c591460-78b8-4b68-8352-1a5b69aed3b4" providerId="ADAL" clId="{C6FDEC02-0650-4CAC-915A-DF4239D1F194}" dt="2021-06-01T07:24:36.294" v="2951"/>
          <ac:spMkLst>
            <pc:docMk/>
            <pc:sldMk cId="731837688" sldId="269"/>
            <ac:spMk id="6" creationId="{71A13D56-71D9-4990-9C77-C8E82EF41433}"/>
          </ac:spMkLst>
        </pc:spChg>
        <pc:spChg chg="add mod">
          <ac:chgData name="Moeen ud din Khurram" userId="9c591460-78b8-4b68-8352-1a5b69aed3b4" providerId="ADAL" clId="{C6FDEC02-0650-4CAC-915A-DF4239D1F194}" dt="2021-06-01T08:22:50.493" v="3679" actId="20577"/>
          <ac:spMkLst>
            <pc:docMk/>
            <pc:sldMk cId="731837688" sldId="269"/>
            <ac:spMk id="7" creationId="{3F9FB3EE-68C9-4915-BC06-FCC3DDBF26A5}"/>
          </ac:spMkLst>
        </pc:spChg>
        <pc:picChg chg="del">
          <ac:chgData name="Moeen ud din Khurram" userId="9c591460-78b8-4b68-8352-1a5b69aed3b4" providerId="ADAL" clId="{C6FDEC02-0650-4CAC-915A-DF4239D1F194}" dt="2021-06-01T04:59:48.774" v="673" actId="478"/>
          <ac:picMkLst>
            <pc:docMk/>
            <pc:sldMk cId="731837688" sldId="269"/>
            <ac:picMk id="1026" creationId="{280A8888-CD98-4C4D-A10E-0191E2BD5B59}"/>
          </ac:picMkLst>
        </pc:picChg>
        <pc:picChg chg="add mod">
          <ac:chgData name="Moeen ud din Khurram" userId="9c591460-78b8-4b68-8352-1a5b69aed3b4" providerId="ADAL" clId="{C6FDEC02-0650-4CAC-915A-DF4239D1F194}" dt="2021-06-01T05:00:08.725" v="679" actId="1076"/>
          <ac:picMkLst>
            <pc:docMk/>
            <pc:sldMk cId="731837688" sldId="269"/>
            <ac:picMk id="13314" creationId="{176B5066-F11D-4511-ABFC-0B41B966FCD1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10:34:53.290" v="6500" actId="313"/>
        <pc:sldMkLst>
          <pc:docMk/>
          <pc:sldMk cId="2416938521" sldId="270"/>
        </pc:sldMkLst>
        <pc:spChg chg="mod">
          <ac:chgData name="Moeen ud din Khurram" userId="9c591460-78b8-4b68-8352-1a5b69aed3b4" providerId="ADAL" clId="{C6FDEC02-0650-4CAC-915A-DF4239D1F194}" dt="2021-06-01T10:34:53.290" v="6500" actId="313"/>
          <ac:spMkLst>
            <pc:docMk/>
            <pc:sldMk cId="2416938521" sldId="270"/>
            <ac:spMk id="3" creationId="{4AB99AB6-CE0F-4359-B7B6-2371BD92F11A}"/>
          </ac:spMkLst>
        </pc:spChg>
        <pc:spChg chg="add mod">
          <ac:chgData name="Moeen ud din Khurram" userId="9c591460-78b8-4b68-8352-1a5b69aed3b4" providerId="ADAL" clId="{C6FDEC02-0650-4CAC-915A-DF4239D1F194}" dt="2021-06-01T05:14:32.615" v="937" actId="1076"/>
          <ac:spMkLst>
            <pc:docMk/>
            <pc:sldMk cId="2416938521" sldId="270"/>
            <ac:spMk id="8" creationId="{D342DA8F-4563-43ED-BB05-D333EFA64122}"/>
          </ac:spMkLst>
        </pc:spChg>
        <pc:spChg chg="add mod">
          <ac:chgData name="Moeen ud din Khurram" userId="9c591460-78b8-4b68-8352-1a5b69aed3b4" providerId="ADAL" clId="{C6FDEC02-0650-4CAC-915A-DF4239D1F194}" dt="2021-06-01T05:19:22.728" v="986" actId="1076"/>
          <ac:spMkLst>
            <pc:docMk/>
            <pc:sldMk cId="2416938521" sldId="270"/>
            <ac:spMk id="13" creationId="{CBB00479-2591-409C-BF58-FC45AD997B4B}"/>
          </ac:spMkLst>
        </pc:spChg>
        <pc:spChg chg="add mod">
          <ac:chgData name="Moeen ud din Khurram" userId="9c591460-78b8-4b68-8352-1a5b69aed3b4" providerId="ADAL" clId="{C6FDEC02-0650-4CAC-915A-DF4239D1F194}" dt="2021-06-01T07:24:20.182" v="2941"/>
          <ac:spMkLst>
            <pc:docMk/>
            <pc:sldMk cId="2416938521" sldId="270"/>
            <ac:spMk id="14" creationId="{41DEFE89-C988-402D-BC07-F37A7296130A}"/>
          </ac:spMkLst>
        </pc:spChg>
        <pc:picChg chg="add del mod">
          <ac:chgData name="Moeen ud din Khurram" userId="9c591460-78b8-4b68-8352-1a5b69aed3b4" providerId="ADAL" clId="{C6FDEC02-0650-4CAC-915A-DF4239D1F194}" dt="2021-05-31T15:55:28.931" v="294" actId="478"/>
          <ac:picMkLst>
            <pc:docMk/>
            <pc:sldMk cId="2416938521" sldId="270"/>
            <ac:picMk id="5" creationId="{E3BBB586-79D5-4889-B10C-C978786441B6}"/>
          </ac:picMkLst>
        </pc:picChg>
        <pc:picChg chg="add mod">
          <ac:chgData name="Moeen ud din Khurram" userId="9c591460-78b8-4b68-8352-1a5b69aed3b4" providerId="ADAL" clId="{C6FDEC02-0650-4CAC-915A-DF4239D1F194}" dt="2021-06-01T05:18:22.808" v="940" actId="1076"/>
          <ac:picMkLst>
            <pc:docMk/>
            <pc:sldMk cId="2416938521" sldId="270"/>
            <ac:picMk id="7" creationId="{BC24F023-AD34-4DEE-92AC-1ED10C79572F}"/>
          </ac:picMkLst>
        </pc:picChg>
        <pc:picChg chg="add del mod modCrop">
          <ac:chgData name="Moeen ud din Khurram" userId="9c591460-78b8-4b68-8352-1a5b69aed3b4" providerId="ADAL" clId="{C6FDEC02-0650-4CAC-915A-DF4239D1F194}" dt="2021-06-01T05:10:28.001" v="912" actId="1076"/>
          <ac:picMkLst>
            <pc:docMk/>
            <pc:sldMk cId="2416938521" sldId="270"/>
            <ac:picMk id="10" creationId="{F59ED581-BBB0-4A60-8BE6-AFB4C9E30EEA}"/>
          </ac:picMkLst>
        </pc:picChg>
        <pc:picChg chg="del mod">
          <ac:chgData name="Moeen ud din Khurram" userId="9c591460-78b8-4b68-8352-1a5b69aed3b4" providerId="ADAL" clId="{C6FDEC02-0650-4CAC-915A-DF4239D1F194}" dt="2021-06-01T05:10:35.614" v="913" actId="478"/>
          <ac:picMkLst>
            <pc:docMk/>
            <pc:sldMk cId="2416938521" sldId="270"/>
            <ac:picMk id="17" creationId="{B588554B-957D-4AA5-B847-88C8FCFDD230}"/>
          </ac:picMkLst>
        </pc:picChg>
        <pc:picChg chg="add del mod">
          <ac:chgData name="Moeen ud din Khurram" userId="9c591460-78b8-4b68-8352-1a5b69aed3b4" providerId="ADAL" clId="{C6FDEC02-0650-4CAC-915A-DF4239D1F194}" dt="2021-06-01T05:09:55.080" v="899" actId="478"/>
          <ac:picMkLst>
            <pc:docMk/>
            <pc:sldMk cId="2416938521" sldId="270"/>
            <ac:picMk id="17410" creationId="{8B20D103-A1EB-4B2D-9C50-E80308D67C2E}"/>
          </ac:picMkLst>
        </pc:picChg>
        <pc:picChg chg="add del mod">
          <ac:chgData name="Moeen ud din Khurram" userId="9c591460-78b8-4b68-8352-1a5b69aed3b4" providerId="ADAL" clId="{C6FDEC02-0650-4CAC-915A-DF4239D1F194}" dt="2021-06-01T05:10:24.526" v="910"/>
          <ac:picMkLst>
            <pc:docMk/>
            <pc:sldMk cId="2416938521" sldId="270"/>
            <ac:picMk id="17412" creationId="{7E3C225B-530C-4BCE-9736-B95D4723C1B8}"/>
          </ac:picMkLst>
        </pc:picChg>
      </pc:sldChg>
      <pc:sldChg chg="addSp modSp mod modAnim">
        <pc:chgData name="Moeen ud din Khurram" userId="9c591460-78b8-4b68-8352-1a5b69aed3b4" providerId="ADAL" clId="{C6FDEC02-0650-4CAC-915A-DF4239D1F194}" dt="2021-06-01T10:36:45.347" v="6546" actId="14100"/>
        <pc:sldMkLst>
          <pc:docMk/>
          <pc:sldMk cId="3966296364" sldId="271"/>
        </pc:sldMkLst>
        <pc:spChg chg="add mod">
          <ac:chgData name="Moeen ud din Khurram" userId="9c591460-78b8-4b68-8352-1a5b69aed3b4" providerId="ADAL" clId="{C6FDEC02-0650-4CAC-915A-DF4239D1F194}" dt="2021-06-01T10:36:45.347" v="6546" actId="14100"/>
          <ac:spMkLst>
            <pc:docMk/>
            <pc:sldMk cId="3966296364" sldId="271"/>
            <ac:spMk id="4" creationId="{89C39510-C1E5-45F4-9073-51E3201A2ED8}"/>
          </ac:spMkLst>
        </pc:spChg>
        <pc:spChg chg="add mod">
          <ac:chgData name="Moeen ud din Khurram" userId="9c591460-78b8-4b68-8352-1a5b69aed3b4" providerId="ADAL" clId="{C6FDEC02-0650-4CAC-915A-DF4239D1F194}" dt="2021-06-01T07:24:26.164" v="2945"/>
          <ac:spMkLst>
            <pc:docMk/>
            <pc:sldMk cId="3966296364" sldId="271"/>
            <ac:spMk id="5" creationId="{85F82562-A385-47DA-AC6E-21F0D3452439}"/>
          </ac:spMkLst>
        </pc:spChg>
      </pc:sldChg>
      <pc:sldChg chg="del">
        <pc:chgData name="Moeen ud din Khurram" userId="9c591460-78b8-4b68-8352-1a5b69aed3b4" providerId="ADAL" clId="{C6FDEC02-0650-4CAC-915A-DF4239D1F194}" dt="2021-05-31T18:45:47.553" v="488" actId="47"/>
        <pc:sldMkLst>
          <pc:docMk/>
          <pc:sldMk cId="1523039039" sldId="272"/>
        </pc:sldMkLst>
      </pc:sldChg>
      <pc:sldChg chg="del ord">
        <pc:chgData name="Moeen ud din Khurram" userId="9c591460-78b8-4b68-8352-1a5b69aed3b4" providerId="ADAL" clId="{C6FDEC02-0650-4CAC-915A-DF4239D1F194}" dt="2021-05-31T18:45:45.839" v="487" actId="47"/>
        <pc:sldMkLst>
          <pc:docMk/>
          <pc:sldMk cId="1806913495" sldId="273"/>
        </pc:sldMkLst>
      </pc:sldChg>
      <pc:sldChg chg="del">
        <pc:chgData name="Moeen ud din Khurram" userId="9c591460-78b8-4b68-8352-1a5b69aed3b4" providerId="ADAL" clId="{C6FDEC02-0650-4CAC-915A-DF4239D1F194}" dt="2021-05-31T18:45:50.963" v="489" actId="47"/>
        <pc:sldMkLst>
          <pc:docMk/>
          <pc:sldMk cId="3004094610" sldId="274"/>
        </pc:sldMkLst>
      </pc:sldChg>
      <pc:sldChg chg="addSp delSp modSp del ord">
        <pc:chgData name="Moeen ud din Khurram" userId="9c591460-78b8-4b68-8352-1a5b69aed3b4" providerId="ADAL" clId="{C6FDEC02-0650-4CAC-915A-DF4239D1F194}" dt="2021-05-31T19:03:02.444" v="578" actId="47"/>
        <pc:sldMkLst>
          <pc:docMk/>
          <pc:sldMk cId="1133271557" sldId="275"/>
        </pc:sldMkLst>
        <pc:picChg chg="add mod">
          <ac:chgData name="Moeen ud din Khurram" userId="9c591460-78b8-4b68-8352-1a5b69aed3b4" providerId="ADAL" clId="{C6FDEC02-0650-4CAC-915A-DF4239D1F194}" dt="2021-05-31T18:50:43.670" v="545" actId="1076"/>
          <ac:picMkLst>
            <pc:docMk/>
            <pc:sldMk cId="1133271557" sldId="275"/>
            <ac:picMk id="5" creationId="{3A751CF9-FBD3-4F49-A2C1-3BE660E1B02E}"/>
          </ac:picMkLst>
        </pc:picChg>
        <pc:picChg chg="del">
          <ac:chgData name="Moeen ud din Khurram" userId="9c591460-78b8-4b68-8352-1a5b69aed3b4" providerId="ADAL" clId="{C6FDEC02-0650-4CAC-915A-DF4239D1F194}" dt="2021-05-31T18:49:22.411" v="528" actId="21"/>
          <ac:picMkLst>
            <pc:docMk/>
            <pc:sldMk cId="1133271557" sldId="275"/>
            <ac:picMk id="7172" creationId="{724B3420-ADF3-40BF-940F-D39BE33A4F5D}"/>
          </ac:picMkLst>
        </pc:picChg>
      </pc:sldChg>
      <pc:sldChg chg="del">
        <pc:chgData name="Moeen ud din Khurram" userId="9c591460-78b8-4b68-8352-1a5b69aed3b4" providerId="ADAL" clId="{C6FDEC02-0650-4CAC-915A-DF4239D1F194}" dt="2021-05-31T18:49:19.257" v="527" actId="47"/>
        <pc:sldMkLst>
          <pc:docMk/>
          <pc:sldMk cId="996962747" sldId="276"/>
        </pc:sldMkLst>
      </pc:sldChg>
      <pc:sldChg chg="addSp delSp modSp mod modAnim">
        <pc:chgData name="Moeen ud din Khurram" userId="9c591460-78b8-4b68-8352-1a5b69aed3b4" providerId="ADAL" clId="{C6FDEC02-0650-4CAC-915A-DF4239D1F194}" dt="2021-06-01T09:30:26.145" v="5973" actId="1036"/>
        <pc:sldMkLst>
          <pc:docMk/>
          <pc:sldMk cId="927776594" sldId="277"/>
        </pc:sldMkLst>
        <pc:spChg chg="add mod">
          <ac:chgData name="Moeen ud din Khurram" userId="9c591460-78b8-4b68-8352-1a5b69aed3b4" providerId="ADAL" clId="{C6FDEC02-0650-4CAC-915A-DF4239D1F194}" dt="2021-06-01T09:30:26.145" v="5973" actId="1036"/>
          <ac:spMkLst>
            <pc:docMk/>
            <pc:sldMk cId="927776594" sldId="277"/>
            <ac:spMk id="8" creationId="{F6763015-2DCA-4CDB-AA6C-66761D5CDC42}"/>
          </ac:spMkLst>
        </pc:spChg>
        <pc:spChg chg="add mod">
          <ac:chgData name="Moeen ud din Khurram" userId="9c591460-78b8-4b68-8352-1a5b69aed3b4" providerId="ADAL" clId="{C6FDEC02-0650-4CAC-915A-DF4239D1F194}" dt="2021-06-01T06:20:18.841" v="2341" actId="1076"/>
          <ac:spMkLst>
            <pc:docMk/>
            <pc:sldMk cId="927776594" sldId="277"/>
            <ac:spMk id="9" creationId="{7AD122EE-7884-4B15-9DB0-28CA06391EBD}"/>
          </ac:spMkLst>
        </pc:spChg>
        <pc:spChg chg="add mod">
          <ac:chgData name="Moeen ud din Khurram" userId="9c591460-78b8-4b68-8352-1a5b69aed3b4" providerId="ADAL" clId="{C6FDEC02-0650-4CAC-915A-DF4239D1F194}" dt="2021-06-01T06:20:23.375" v="2343" actId="1076"/>
          <ac:spMkLst>
            <pc:docMk/>
            <pc:sldMk cId="927776594" sldId="277"/>
            <ac:spMk id="10" creationId="{3682DDA6-DC39-412B-8596-1A4A25270422}"/>
          </ac:spMkLst>
        </pc:spChg>
        <pc:spChg chg="add mod">
          <ac:chgData name="Moeen ud din Khurram" userId="9c591460-78b8-4b68-8352-1a5b69aed3b4" providerId="ADAL" clId="{C6FDEC02-0650-4CAC-915A-DF4239D1F194}" dt="2021-06-01T06:20:47.731" v="2352" actId="14100"/>
          <ac:spMkLst>
            <pc:docMk/>
            <pc:sldMk cId="927776594" sldId="277"/>
            <ac:spMk id="11" creationId="{3EAE4985-8EAA-4F5D-9226-9CB8D054CC71}"/>
          </ac:spMkLst>
        </pc:spChg>
        <pc:spChg chg="add mod">
          <ac:chgData name="Moeen ud din Khurram" userId="9c591460-78b8-4b68-8352-1a5b69aed3b4" providerId="ADAL" clId="{C6FDEC02-0650-4CAC-915A-DF4239D1F194}" dt="2021-06-01T06:20:36.889" v="2349" actId="1076"/>
          <ac:spMkLst>
            <pc:docMk/>
            <pc:sldMk cId="927776594" sldId="277"/>
            <ac:spMk id="12" creationId="{75AF526F-F965-4646-A1DA-96BE78B5D4B2}"/>
          </ac:spMkLst>
        </pc:spChg>
        <pc:spChg chg="add mod">
          <ac:chgData name="Moeen ud din Khurram" userId="9c591460-78b8-4b68-8352-1a5b69aed3b4" providerId="ADAL" clId="{C6FDEC02-0650-4CAC-915A-DF4239D1F194}" dt="2021-06-01T06:20:44.170" v="2351" actId="1076"/>
          <ac:spMkLst>
            <pc:docMk/>
            <pc:sldMk cId="927776594" sldId="277"/>
            <ac:spMk id="13" creationId="{55969810-BB76-488B-948D-B89B0D3E0EA8}"/>
          </ac:spMkLst>
        </pc:spChg>
        <pc:spChg chg="add mod">
          <ac:chgData name="Moeen ud din Khurram" userId="9c591460-78b8-4b68-8352-1a5b69aed3b4" providerId="ADAL" clId="{C6FDEC02-0650-4CAC-915A-DF4239D1F194}" dt="2021-06-01T06:21:09.175" v="2354" actId="1076"/>
          <ac:spMkLst>
            <pc:docMk/>
            <pc:sldMk cId="927776594" sldId="277"/>
            <ac:spMk id="14" creationId="{D5BDF062-866A-448E-898C-7085C186B6F4}"/>
          </ac:spMkLst>
        </pc:spChg>
        <pc:spChg chg="add mod">
          <ac:chgData name="Moeen ud din Khurram" userId="9c591460-78b8-4b68-8352-1a5b69aed3b4" providerId="ADAL" clId="{C6FDEC02-0650-4CAC-915A-DF4239D1F194}" dt="2021-06-01T06:29:38.922" v="2361" actId="1035"/>
          <ac:spMkLst>
            <pc:docMk/>
            <pc:sldMk cId="927776594" sldId="277"/>
            <ac:spMk id="15" creationId="{F2D623F6-6F79-47AB-BCB3-FBEC75A13841}"/>
          </ac:spMkLst>
        </pc:spChg>
        <pc:spChg chg="add mod">
          <ac:chgData name="Moeen ud din Khurram" userId="9c591460-78b8-4b68-8352-1a5b69aed3b4" providerId="ADAL" clId="{C6FDEC02-0650-4CAC-915A-DF4239D1F194}" dt="2021-06-01T06:29:42.720" v="2363" actId="1076"/>
          <ac:spMkLst>
            <pc:docMk/>
            <pc:sldMk cId="927776594" sldId="277"/>
            <ac:spMk id="16" creationId="{6CB54494-8DD0-4D95-865E-FD814C2C8252}"/>
          </ac:spMkLst>
        </pc:spChg>
        <pc:spChg chg="add mod">
          <ac:chgData name="Moeen ud din Khurram" userId="9c591460-78b8-4b68-8352-1a5b69aed3b4" providerId="ADAL" clId="{C6FDEC02-0650-4CAC-915A-DF4239D1F194}" dt="2021-06-01T06:29:46.424" v="2365" actId="1076"/>
          <ac:spMkLst>
            <pc:docMk/>
            <pc:sldMk cId="927776594" sldId="277"/>
            <ac:spMk id="17" creationId="{01078770-FAB6-42F2-BA73-03290332E902}"/>
          </ac:spMkLst>
        </pc:spChg>
        <pc:spChg chg="add mod">
          <ac:chgData name="Moeen ud din Khurram" userId="9c591460-78b8-4b68-8352-1a5b69aed3b4" providerId="ADAL" clId="{C6FDEC02-0650-4CAC-915A-DF4239D1F194}" dt="2021-06-01T06:32:32.481" v="2403" actId="1038"/>
          <ac:spMkLst>
            <pc:docMk/>
            <pc:sldMk cId="927776594" sldId="277"/>
            <ac:spMk id="18" creationId="{B95A0251-6ED7-49FA-B015-5E3F878563AD}"/>
          </ac:spMkLst>
        </pc:spChg>
        <pc:spChg chg="add mod">
          <ac:chgData name="Moeen ud din Khurram" userId="9c591460-78b8-4b68-8352-1a5b69aed3b4" providerId="ADAL" clId="{C6FDEC02-0650-4CAC-915A-DF4239D1F194}" dt="2021-06-01T06:29:59.058" v="2370" actId="14100"/>
          <ac:spMkLst>
            <pc:docMk/>
            <pc:sldMk cId="927776594" sldId="277"/>
            <ac:spMk id="19" creationId="{08D07151-7185-467C-9A86-56E63963BA4A}"/>
          </ac:spMkLst>
        </pc:spChg>
        <pc:spChg chg="add mod">
          <ac:chgData name="Moeen ud din Khurram" userId="9c591460-78b8-4b68-8352-1a5b69aed3b4" providerId="ADAL" clId="{C6FDEC02-0650-4CAC-915A-DF4239D1F194}" dt="2021-06-01T07:24:31.740" v="2946"/>
          <ac:spMkLst>
            <pc:docMk/>
            <pc:sldMk cId="927776594" sldId="277"/>
            <ac:spMk id="20" creationId="{E29E88B7-B75F-4E2C-9668-05C07313F5CA}"/>
          </ac:spMkLst>
        </pc:spChg>
        <pc:picChg chg="add del mod">
          <ac:chgData name="Moeen ud din Khurram" userId="9c591460-78b8-4b68-8352-1a5b69aed3b4" providerId="ADAL" clId="{C6FDEC02-0650-4CAC-915A-DF4239D1F194}" dt="2021-05-31T18:48:11.055" v="514" actId="478"/>
          <ac:picMkLst>
            <pc:docMk/>
            <pc:sldMk cId="927776594" sldId="277"/>
            <ac:picMk id="10242" creationId="{3F239C20-90F3-4CD0-91ED-453C0CF06EE5}"/>
          </ac:picMkLst>
        </pc:picChg>
        <pc:picChg chg="add del mod">
          <ac:chgData name="Moeen ud din Khurram" userId="9c591460-78b8-4b68-8352-1a5b69aed3b4" providerId="ADAL" clId="{C6FDEC02-0650-4CAC-915A-DF4239D1F194}" dt="2021-05-31T18:48:09.489" v="513" actId="478"/>
          <ac:picMkLst>
            <pc:docMk/>
            <pc:sldMk cId="927776594" sldId="277"/>
            <ac:picMk id="10244" creationId="{A3466D25-435C-466B-995B-132EA55BF1ED}"/>
          </ac:picMkLst>
        </pc:picChg>
        <pc:picChg chg="add mod">
          <ac:chgData name="Moeen ud din Khurram" userId="9c591460-78b8-4b68-8352-1a5b69aed3b4" providerId="ADAL" clId="{C6FDEC02-0650-4CAC-915A-DF4239D1F194}" dt="2021-06-01T06:14:00.730" v="2174" actId="1036"/>
          <ac:picMkLst>
            <pc:docMk/>
            <pc:sldMk cId="927776594" sldId="277"/>
            <ac:picMk id="10246" creationId="{3DDA6F6F-3A38-4C28-8FD2-B10C474275A9}"/>
          </ac:picMkLst>
        </pc:picChg>
        <pc:picChg chg="add mod">
          <ac:chgData name="Moeen ud din Khurram" userId="9c591460-78b8-4b68-8352-1a5b69aed3b4" providerId="ADAL" clId="{C6FDEC02-0650-4CAC-915A-DF4239D1F194}" dt="2021-06-01T06:20:27.258" v="2346" actId="1076"/>
          <ac:picMkLst>
            <pc:docMk/>
            <pc:sldMk cId="927776594" sldId="277"/>
            <ac:picMk id="10248" creationId="{9EA4121D-01EB-4474-9AA7-104354B6E9F2}"/>
          </ac:picMkLst>
        </pc:picChg>
        <pc:picChg chg="del">
          <ac:chgData name="Moeen ud din Khurram" userId="9c591460-78b8-4b68-8352-1a5b69aed3b4" providerId="ADAL" clId="{C6FDEC02-0650-4CAC-915A-DF4239D1F194}" dt="2021-05-31T18:45:54.738" v="490" actId="478"/>
          <ac:picMkLst>
            <pc:docMk/>
            <pc:sldMk cId="927776594" sldId="277"/>
            <ac:picMk id="10250" creationId="{9C398EF3-889C-433D-9A63-FC500C30EF5F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08:24:35.121" v="3756" actId="20577"/>
        <pc:sldMkLst>
          <pc:docMk/>
          <pc:sldMk cId="2285077095" sldId="278"/>
        </pc:sldMkLst>
        <pc:spChg chg="mod">
          <ac:chgData name="Moeen ud din Khurram" userId="9c591460-78b8-4b68-8352-1a5b69aed3b4" providerId="ADAL" clId="{C6FDEC02-0650-4CAC-915A-DF4239D1F194}" dt="2021-06-01T08:13:33.444" v="3374" actId="20577"/>
          <ac:spMkLst>
            <pc:docMk/>
            <pc:sldMk cId="2285077095" sldId="278"/>
            <ac:spMk id="2" creationId="{28CE5926-8D3B-47C0-A816-BBC1273BA574}"/>
          </ac:spMkLst>
        </pc:spChg>
        <pc:spChg chg="del">
          <ac:chgData name="Moeen ud din Khurram" userId="9c591460-78b8-4b68-8352-1a5b69aed3b4" providerId="ADAL" clId="{C6FDEC02-0650-4CAC-915A-DF4239D1F194}" dt="2021-06-01T05:02:27.769" v="709"/>
          <ac:spMkLst>
            <pc:docMk/>
            <pc:sldMk cId="2285077095" sldId="278"/>
            <ac:spMk id="3" creationId="{D80DE3CB-EB0D-4A45-BDC5-1232B515D9A5}"/>
          </ac:spMkLst>
        </pc:spChg>
        <pc:spChg chg="add del mod">
          <ac:chgData name="Moeen ud din Khurram" userId="9c591460-78b8-4b68-8352-1a5b69aed3b4" providerId="ADAL" clId="{C6FDEC02-0650-4CAC-915A-DF4239D1F194}" dt="2021-06-01T08:13:39.331" v="3375" actId="478"/>
          <ac:spMkLst>
            <pc:docMk/>
            <pc:sldMk cId="2285077095" sldId="278"/>
            <ac:spMk id="5" creationId="{548502AF-4B1F-4916-B1BA-F2282BD7C3FC}"/>
          </ac:spMkLst>
        </pc:spChg>
        <pc:spChg chg="add mod">
          <ac:chgData name="Moeen ud din Khurram" userId="9c591460-78b8-4b68-8352-1a5b69aed3b4" providerId="ADAL" clId="{C6FDEC02-0650-4CAC-915A-DF4239D1F194}" dt="2021-06-01T07:24:37.691" v="2953"/>
          <ac:spMkLst>
            <pc:docMk/>
            <pc:sldMk cId="2285077095" sldId="278"/>
            <ac:spMk id="8" creationId="{D5C05598-20AF-4FC2-A7B4-769EBE738F2A}"/>
          </ac:spMkLst>
        </pc:spChg>
        <pc:spChg chg="add mod">
          <ac:chgData name="Moeen ud din Khurram" userId="9c591460-78b8-4b68-8352-1a5b69aed3b4" providerId="ADAL" clId="{C6FDEC02-0650-4CAC-915A-DF4239D1F194}" dt="2021-06-01T08:24:35.121" v="3756" actId="20577"/>
          <ac:spMkLst>
            <pc:docMk/>
            <pc:sldMk cId="2285077095" sldId="278"/>
            <ac:spMk id="9" creationId="{9A4FA110-C09B-42ED-8747-B2F6297E5EAB}"/>
          </ac:spMkLst>
        </pc:spChg>
        <pc:picChg chg="del">
          <ac:chgData name="Moeen ud din Khurram" userId="9c591460-78b8-4b68-8352-1a5b69aed3b4" providerId="ADAL" clId="{C6FDEC02-0650-4CAC-915A-DF4239D1F194}" dt="2021-06-01T05:02:08.081" v="708" actId="478"/>
          <ac:picMkLst>
            <pc:docMk/>
            <pc:sldMk cId="2285077095" sldId="278"/>
            <ac:picMk id="4" creationId="{F3E13BAB-6AE1-4EB5-A9AD-103D9534ACB2}"/>
          </ac:picMkLst>
        </pc:picChg>
        <pc:picChg chg="add del mod">
          <ac:chgData name="Moeen ud din Khurram" userId="9c591460-78b8-4b68-8352-1a5b69aed3b4" providerId="ADAL" clId="{C6FDEC02-0650-4CAC-915A-DF4239D1F194}" dt="2021-06-01T05:02:52.305" v="711" actId="478"/>
          <ac:picMkLst>
            <pc:docMk/>
            <pc:sldMk cId="2285077095" sldId="278"/>
            <ac:picMk id="15362" creationId="{E3EB7959-F33C-4D83-9A18-3A8BDA27B8EE}"/>
          </ac:picMkLst>
        </pc:picChg>
        <pc:picChg chg="add mod">
          <ac:chgData name="Moeen ud din Khurram" userId="9c591460-78b8-4b68-8352-1a5b69aed3b4" providerId="ADAL" clId="{C6FDEC02-0650-4CAC-915A-DF4239D1F194}" dt="2021-06-01T05:03:02.045" v="715" actId="1076"/>
          <ac:picMkLst>
            <pc:docMk/>
            <pc:sldMk cId="2285077095" sldId="278"/>
            <ac:picMk id="15364" creationId="{5EBAF867-BEDE-456C-A81C-5BB63ACB5179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10:38:46.805" v="6569" actId="20577"/>
        <pc:sldMkLst>
          <pc:docMk/>
          <pc:sldMk cId="3979756505" sldId="279"/>
        </pc:sldMkLst>
        <pc:spChg chg="mod">
          <ac:chgData name="Moeen ud din Khurram" userId="9c591460-78b8-4b68-8352-1a5b69aed3b4" providerId="ADAL" clId="{C6FDEC02-0650-4CAC-915A-DF4239D1F194}" dt="2021-06-01T08:12:50.175" v="3370" actId="20577"/>
          <ac:spMkLst>
            <pc:docMk/>
            <pc:sldMk cId="3979756505" sldId="279"/>
            <ac:spMk id="2" creationId="{F60D25F8-B3CE-42F8-8504-DD4992AFF31E}"/>
          </ac:spMkLst>
        </pc:spChg>
        <pc:spChg chg="add mod">
          <ac:chgData name="Moeen ud din Khurram" userId="9c591460-78b8-4b68-8352-1a5b69aed3b4" providerId="ADAL" clId="{C6FDEC02-0650-4CAC-915A-DF4239D1F194}" dt="2021-06-01T07:24:36.992" v="2952"/>
          <ac:spMkLst>
            <pc:docMk/>
            <pc:sldMk cId="3979756505" sldId="279"/>
            <ac:spMk id="8" creationId="{CB87871D-57A5-4C49-8ADB-B90238D15176}"/>
          </ac:spMkLst>
        </pc:spChg>
        <pc:spChg chg="add mod">
          <ac:chgData name="Moeen ud din Khurram" userId="9c591460-78b8-4b68-8352-1a5b69aed3b4" providerId="ADAL" clId="{C6FDEC02-0650-4CAC-915A-DF4239D1F194}" dt="2021-06-01T10:38:46.805" v="6569" actId="20577"/>
          <ac:spMkLst>
            <pc:docMk/>
            <pc:sldMk cId="3979756505" sldId="279"/>
            <ac:spMk id="9" creationId="{96F405B9-40FD-4788-9B1C-B26535F31F4C}"/>
          </ac:spMkLst>
        </pc:spChg>
        <pc:picChg chg="del">
          <ac:chgData name="Moeen ud din Khurram" userId="9c591460-78b8-4b68-8352-1a5b69aed3b4" providerId="ADAL" clId="{C6FDEC02-0650-4CAC-915A-DF4239D1F194}" dt="2021-06-01T05:00:15.012" v="680" actId="478"/>
          <ac:picMkLst>
            <pc:docMk/>
            <pc:sldMk cId="3979756505" sldId="279"/>
            <ac:picMk id="12290" creationId="{094EE888-D95C-4820-AC6C-9059496CD45F}"/>
          </ac:picMkLst>
        </pc:picChg>
        <pc:picChg chg="del">
          <ac:chgData name="Moeen ud din Khurram" userId="9c591460-78b8-4b68-8352-1a5b69aed3b4" providerId="ADAL" clId="{C6FDEC02-0650-4CAC-915A-DF4239D1F194}" dt="2021-06-01T05:00:15.922" v="681" actId="478"/>
          <ac:picMkLst>
            <pc:docMk/>
            <pc:sldMk cId="3979756505" sldId="279"/>
            <ac:picMk id="12292" creationId="{82AF3717-6C2C-4E02-834B-84149DED3418}"/>
          </ac:picMkLst>
        </pc:picChg>
        <pc:picChg chg="add mod">
          <ac:chgData name="Moeen ud din Khurram" userId="9c591460-78b8-4b68-8352-1a5b69aed3b4" providerId="ADAL" clId="{C6FDEC02-0650-4CAC-915A-DF4239D1F194}" dt="2021-06-01T05:01:55.764" v="707" actId="14100"/>
          <ac:picMkLst>
            <pc:docMk/>
            <pc:sldMk cId="3979756505" sldId="279"/>
            <ac:picMk id="14338" creationId="{10CC39B0-923C-49C9-867F-FA5E9911441B}"/>
          </ac:picMkLst>
        </pc:picChg>
        <pc:picChg chg="add del mod">
          <ac:chgData name="Moeen ud din Khurram" userId="9c591460-78b8-4b68-8352-1a5b69aed3b4" providerId="ADAL" clId="{C6FDEC02-0650-4CAC-915A-DF4239D1F194}" dt="2021-06-01T05:01:19.879" v="690" actId="478"/>
          <ac:picMkLst>
            <pc:docMk/>
            <pc:sldMk cId="3979756505" sldId="279"/>
            <ac:picMk id="14340" creationId="{58508503-C75A-4EE9-8227-63F68E75CA23}"/>
          </ac:picMkLst>
        </pc:picChg>
        <pc:picChg chg="add del mod">
          <ac:chgData name="Moeen ud din Khurram" userId="9c591460-78b8-4b68-8352-1a5b69aed3b4" providerId="ADAL" clId="{C6FDEC02-0650-4CAC-915A-DF4239D1F194}" dt="2021-06-01T08:18:33.582" v="3441" actId="478"/>
          <ac:picMkLst>
            <pc:docMk/>
            <pc:sldMk cId="3979756505" sldId="279"/>
            <ac:picMk id="14342" creationId="{D0D728BE-E1E6-4A49-B1DE-BB257C4BDCFB}"/>
          </ac:picMkLst>
        </pc:picChg>
        <pc:picChg chg="add mod">
          <ac:chgData name="Moeen ud din Khurram" userId="9c591460-78b8-4b68-8352-1a5b69aed3b4" providerId="ADAL" clId="{C6FDEC02-0650-4CAC-915A-DF4239D1F194}" dt="2021-06-01T08:18:52.518" v="3445" actId="1076"/>
          <ac:picMkLst>
            <pc:docMk/>
            <pc:sldMk cId="3979756505" sldId="279"/>
            <ac:picMk id="14344" creationId="{1FF366BD-5FB9-458D-9B4D-B7764827977A}"/>
          </ac:picMkLst>
        </pc:picChg>
      </pc:sldChg>
      <pc:sldChg chg="addSp delSp modSp mod modAnim">
        <pc:chgData name="Moeen ud din Khurram" userId="9c591460-78b8-4b68-8352-1a5b69aed3b4" providerId="ADAL" clId="{C6FDEC02-0650-4CAC-915A-DF4239D1F194}" dt="2021-06-01T07:24:32.886" v="2947"/>
        <pc:sldMkLst>
          <pc:docMk/>
          <pc:sldMk cId="141853939" sldId="280"/>
        </pc:sldMkLst>
        <pc:spChg chg="del">
          <ac:chgData name="Moeen ud din Khurram" userId="9c591460-78b8-4b68-8352-1a5b69aed3b4" providerId="ADAL" clId="{C6FDEC02-0650-4CAC-915A-DF4239D1F194}" dt="2021-05-31T18:49:28.643" v="531" actId="478"/>
          <ac:spMkLst>
            <pc:docMk/>
            <pc:sldMk cId="141853939" sldId="280"/>
            <ac:spMk id="3" creationId="{42F5E6A2-6A62-4FAB-9964-333C4DD2C518}"/>
          </ac:spMkLst>
        </pc:spChg>
        <pc:spChg chg="add del mod">
          <ac:chgData name="Moeen ud din Khurram" userId="9c591460-78b8-4b68-8352-1a5b69aed3b4" providerId="ADAL" clId="{C6FDEC02-0650-4CAC-915A-DF4239D1F194}" dt="2021-06-01T06:32:47.052" v="2404" actId="478"/>
          <ac:spMkLst>
            <pc:docMk/>
            <pc:sldMk cId="141853939" sldId="280"/>
            <ac:spMk id="5" creationId="{5A1082C1-BBE7-41AB-85D0-70AD3731A4C9}"/>
          </ac:spMkLst>
        </pc:spChg>
        <pc:spChg chg="add del mod ord">
          <ac:chgData name="Moeen ud din Khurram" userId="9c591460-78b8-4b68-8352-1a5b69aed3b4" providerId="ADAL" clId="{C6FDEC02-0650-4CAC-915A-DF4239D1F194}" dt="2021-06-01T07:13:00.904" v="2711" actId="20577"/>
          <ac:spMkLst>
            <pc:docMk/>
            <pc:sldMk cId="141853939" sldId="280"/>
            <ac:spMk id="6" creationId="{EE95FAEF-1270-4E00-9FF2-0EAFE54D45E5}"/>
          </ac:spMkLst>
        </pc:spChg>
        <pc:spChg chg="add mod">
          <ac:chgData name="Moeen ud din Khurram" userId="9c591460-78b8-4b68-8352-1a5b69aed3b4" providerId="ADAL" clId="{C6FDEC02-0650-4CAC-915A-DF4239D1F194}" dt="2021-06-01T07:24:32.886" v="2947"/>
          <ac:spMkLst>
            <pc:docMk/>
            <pc:sldMk cId="141853939" sldId="280"/>
            <ac:spMk id="8" creationId="{66840BFF-9139-41D0-988D-18B96253C823}"/>
          </ac:spMkLst>
        </pc:spChg>
        <pc:picChg chg="add del mod">
          <ac:chgData name="Moeen ud din Khurram" userId="9c591460-78b8-4b68-8352-1a5b69aed3b4" providerId="ADAL" clId="{C6FDEC02-0650-4CAC-915A-DF4239D1F194}" dt="2021-06-01T07:10:19.023" v="2626" actId="478"/>
          <ac:picMkLst>
            <pc:docMk/>
            <pc:sldMk cId="141853939" sldId="280"/>
            <ac:picMk id="4" creationId="{A7EF0FA5-B74A-4E68-86A1-142E6296D3D6}"/>
          </ac:picMkLst>
        </pc:picChg>
        <pc:picChg chg="add mod">
          <ac:chgData name="Moeen ud din Khurram" userId="9c591460-78b8-4b68-8352-1a5b69aed3b4" providerId="ADAL" clId="{C6FDEC02-0650-4CAC-915A-DF4239D1F194}" dt="2021-06-01T07:12:16.991" v="2705" actId="1076"/>
          <ac:picMkLst>
            <pc:docMk/>
            <pc:sldMk cId="141853939" sldId="280"/>
            <ac:picMk id="20482" creationId="{5317D4EB-9012-4CCF-89BE-E49DCDF47770}"/>
          </ac:picMkLst>
        </pc:picChg>
      </pc:sldChg>
      <pc:sldChg chg="addSp modSp mod">
        <pc:chgData name="Moeen ud din Khurram" userId="9c591460-78b8-4b68-8352-1a5b69aed3b4" providerId="ADAL" clId="{C6FDEC02-0650-4CAC-915A-DF4239D1F194}" dt="2021-06-01T11:17:03.787" v="6923" actId="20577"/>
        <pc:sldMkLst>
          <pc:docMk/>
          <pc:sldMk cId="200260259" sldId="281"/>
        </pc:sldMkLst>
        <pc:spChg chg="mod">
          <ac:chgData name="Moeen ud din Khurram" userId="9c591460-78b8-4b68-8352-1a5b69aed3b4" providerId="ADAL" clId="{C6FDEC02-0650-4CAC-915A-DF4239D1F194}" dt="2021-06-01T10:39:38.281" v="6574" actId="20577"/>
          <ac:spMkLst>
            <pc:docMk/>
            <pc:sldMk cId="200260259" sldId="281"/>
            <ac:spMk id="2" creationId="{F4787532-A15E-4C60-B9A5-18892ECEE279}"/>
          </ac:spMkLst>
        </pc:spChg>
        <pc:spChg chg="mod">
          <ac:chgData name="Moeen ud din Khurram" userId="9c591460-78b8-4b68-8352-1a5b69aed3b4" providerId="ADAL" clId="{C6FDEC02-0650-4CAC-915A-DF4239D1F194}" dt="2021-06-01T11:17:03.787" v="6923" actId="20577"/>
          <ac:spMkLst>
            <pc:docMk/>
            <pc:sldMk cId="200260259" sldId="281"/>
            <ac:spMk id="3" creationId="{2F052A72-853E-4591-8B89-D9BC78848E98}"/>
          </ac:spMkLst>
        </pc:spChg>
        <pc:spChg chg="add mod">
          <ac:chgData name="Moeen ud din Khurram" userId="9c591460-78b8-4b68-8352-1a5b69aed3b4" providerId="ADAL" clId="{C6FDEC02-0650-4CAC-915A-DF4239D1F194}" dt="2021-06-01T07:26:40.453" v="2956" actId="1036"/>
          <ac:spMkLst>
            <pc:docMk/>
            <pc:sldMk cId="200260259" sldId="281"/>
            <ac:spMk id="4" creationId="{95ECCDDB-E513-4F8A-8702-DB83CCE6B2C2}"/>
          </ac:spMkLst>
        </pc:spChg>
      </pc:sldChg>
      <pc:sldChg chg="addSp modSp mod">
        <pc:chgData name="Moeen ud din Khurram" userId="9c591460-78b8-4b68-8352-1a5b69aed3b4" providerId="ADAL" clId="{C6FDEC02-0650-4CAC-915A-DF4239D1F194}" dt="2021-06-01T09:25:44.413" v="5823"/>
        <pc:sldMkLst>
          <pc:docMk/>
          <pc:sldMk cId="2386153978" sldId="282"/>
        </pc:sldMkLst>
        <pc:spChg chg="mod">
          <ac:chgData name="Moeen ud din Khurram" userId="9c591460-78b8-4b68-8352-1a5b69aed3b4" providerId="ADAL" clId="{C6FDEC02-0650-4CAC-915A-DF4239D1F194}" dt="2021-06-01T09:22:33.785" v="5698" actId="20577"/>
          <ac:spMkLst>
            <pc:docMk/>
            <pc:sldMk cId="2386153978" sldId="282"/>
            <ac:spMk id="2" creationId="{597706C0-0C37-4D9C-971D-BC5AC79C0BE6}"/>
          </ac:spMkLst>
        </pc:spChg>
        <pc:spChg chg="mod">
          <ac:chgData name="Moeen ud din Khurram" userId="9c591460-78b8-4b68-8352-1a5b69aed3b4" providerId="ADAL" clId="{C6FDEC02-0650-4CAC-915A-DF4239D1F194}" dt="2021-06-01T09:08:56.651" v="5206" actId="20577"/>
          <ac:spMkLst>
            <pc:docMk/>
            <pc:sldMk cId="2386153978" sldId="282"/>
            <ac:spMk id="3" creationId="{55DB3A08-8D98-4C94-A0FD-AF4BACE2BB79}"/>
          </ac:spMkLst>
        </pc:spChg>
        <pc:spChg chg="add mod">
          <ac:chgData name="Moeen ud din Khurram" userId="9c591460-78b8-4b68-8352-1a5b69aed3b4" providerId="ADAL" clId="{C6FDEC02-0650-4CAC-915A-DF4239D1F194}" dt="2021-06-01T09:25:44.413" v="5823"/>
          <ac:spMkLst>
            <pc:docMk/>
            <pc:sldMk cId="2386153978" sldId="282"/>
            <ac:spMk id="5" creationId="{22592716-EDB7-4CB4-9375-F9FB9BB053F0}"/>
          </ac:spMkLst>
        </pc:spChg>
        <pc:picChg chg="add mod">
          <ac:chgData name="Moeen ud din Khurram" userId="9c591460-78b8-4b68-8352-1a5b69aed3b4" providerId="ADAL" clId="{C6FDEC02-0650-4CAC-915A-DF4239D1F194}" dt="2021-05-31T15:40:22.184" v="264" actId="14100"/>
          <ac:picMkLst>
            <pc:docMk/>
            <pc:sldMk cId="2386153978" sldId="282"/>
            <ac:picMk id="4098" creationId="{964D36DB-F90A-458A-8EDC-280C5043C02A}"/>
          </ac:picMkLst>
        </pc:picChg>
      </pc:sldChg>
      <pc:sldChg chg="addSp modSp mod modAnim">
        <pc:chgData name="Moeen ud din Khurram" userId="9c591460-78b8-4b68-8352-1a5b69aed3b4" providerId="ADAL" clId="{C6FDEC02-0650-4CAC-915A-DF4239D1F194}" dt="2021-06-01T11:17:18.966" v="6929" actId="20577"/>
        <pc:sldMkLst>
          <pc:docMk/>
          <pc:sldMk cId="4053774833" sldId="283"/>
        </pc:sldMkLst>
        <pc:spChg chg="mod">
          <ac:chgData name="Moeen ud din Khurram" userId="9c591460-78b8-4b68-8352-1a5b69aed3b4" providerId="ADAL" clId="{C6FDEC02-0650-4CAC-915A-DF4239D1F194}" dt="2021-06-01T08:35:05.525" v="4058" actId="108"/>
          <ac:spMkLst>
            <pc:docMk/>
            <pc:sldMk cId="4053774833" sldId="283"/>
            <ac:spMk id="2" creationId="{205CB74F-4AF0-4DA9-80BB-249FCE9AA9BC}"/>
          </ac:spMkLst>
        </pc:spChg>
        <pc:spChg chg="add mod">
          <ac:chgData name="Moeen ud din Khurram" userId="9c591460-78b8-4b68-8352-1a5b69aed3b4" providerId="ADAL" clId="{C6FDEC02-0650-4CAC-915A-DF4239D1F194}" dt="2021-06-01T11:17:18.966" v="6929" actId="20577"/>
          <ac:spMkLst>
            <pc:docMk/>
            <pc:sldMk cId="4053774833" sldId="283"/>
            <ac:spMk id="6" creationId="{57AD3E28-49D3-4A96-97C0-1D5CD0B1BE4C}"/>
          </ac:spMkLst>
        </pc:spChg>
        <pc:spChg chg="add mod">
          <ac:chgData name="Moeen ud din Khurram" userId="9c591460-78b8-4b68-8352-1a5b69aed3b4" providerId="ADAL" clId="{C6FDEC02-0650-4CAC-915A-DF4239D1F194}" dt="2021-06-01T09:25:36.568" v="5818" actId="1036"/>
          <ac:spMkLst>
            <pc:docMk/>
            <pc:sldMk cId="4053774833" sldId="283"/>
            <ac:spMk id="7" creationId="{D33DCB94-A4A0-43F1-B4C2-935170E84CA5}"/>
          </ac:spMkLst>
        </pc:spChg>
        <pc:picChg chg="mod">
          <ac:chgData name="Moeen ud din Khurram" userId="9c591460-78b8-4b68-8352-1a5b69aed3b4" providerId="ADAL" clId="{C6FDEC02-0650-4CAC-915A-DF4239D1F194}" dt="2021-06-01T08:32:48.616" v="3929" actId="1076"/>
          <ac:picMkLst>
            <pc:docMk/>
            <pc:sldMk cId="4053774833" sldId="283"/>
            <ac:picMk id="5" creationId="{07592F54-DB2D-40BE-B364-B6ADFE654FD2}"/>
          </ac:picMkLst>
        </pc:picChg>
        <pc:picChg chg="mod">
          <ac:chgData name="Moeen ud din Khurram" userId="9c591460-78b8-4b68-8352-1a5b69aed3b4" providerId="ADAL" clId="{C6FDEC02-0650-4CAC-915A-DF4239D1F194}" dt="2021-06-01T08:32:50.920" v="3930" actId="1076"/>
          <ac:picMkLst>
            <pc:docMk/>
            <pc:sldMk cId="4053774833" sldId="283"/>
            <ac:picMk id="13314" creationId="{7E528423-FB87-46FE-9DEF-7CBA3B9D8F40}"/>
          </ac:picMkLst>
        </pc:picChg>
      </pc:sldChg>
      <pc:sldChg chg="del">
        <pc:chgData name="Moeen ud din Khurram" userId="9c591460-78b8-4b68-8352-1a5b69aed3b4" providerId="ADAL" clId="{C6FDEC02-0650-4CAC-915A-DF4239D1F194}" dt="2021-06-01T09:07:26.409" v="5164" actId="47"/>
        <pc:sldMkLst>
          <pc:docMk/>
          <pc:sldMk cId="3480486011" sldId="284"/>
        </pc:sldMkLst>
      </pc:sldChg>
      <pc:sldChg chg="addSp delSp modSp mod modAnim">
        <pc:chgData name="Moeen ud din Khurram" userId="9c591460-78b8-4b68-8352-1a5b69aed3b4" providerId="ADAL" clId="{C6FDEC02-0650-4CAC-915A-DF4239D1F194}" dt="2021-06-01T11:10:36.227" v="6819" actId="1076"/>
        <pc:sldMkLst>
          <pc:docMk/>
          <pc:sldMk cId="2301440694" sldId="285"/>
        </pc:sldMkLst>
        <pc:spChg chg="mod">
          <ac:chgData name="Moeen ud din Khurram" userId="9c591460-78b8-4b68-8352-1a5b69aed3b4" providerId="ADAL" clId="{C6FDEC02-0650-4CAC-915A-DF4239D1F194}" dt="2021-06-01T08:43:39.518" v="4193"/>
          <ac:spMkLst>
            <pc:docMk/>
            <pc:sldMk cId="2301440694" sldId="285"/>
            <ac:spMk id="2" creationId="{527995B6-BF30-4EA3-8D25-1A80F86AE076}"/>
          </ac:spMkLst>
        </pc:spChg>
        <pc:spChg chg="del">
          <ac:chgData name="Moeen ud din Khurram" userId="9c591460-78b8-4b68-8352-1a5b69aed3b4" providerId="ADAL" clId="{C6FDEC02-0650-4CAC-915A-DF4239D1F194}" dt="2021-06-01T08:35:09.494" v="4059" actId="478"/>
          <ac:spMkLst>
            <pc:docMk/>
            <pc:sldMk cId="2301440694" sldId="285"/>
            <ac:spMk id="3" creationId="{E310FBBC-C6F0-447C-90CB-2AAEEA7BD543}"/>
          </ac:spMkLst>
        </pc:spChg>
        <pc:spChg chg="add del mod">
          <ac:chgData name="Moeen ud din Khurram" userId="9c591460-78b8-4b68-8352-1a5b69aed3b4" providerId="ADAL" clId="{C6FDEC02-0650-4CAC-915A-DF4239D1F194}" dt="2021-06-01T08:42:32.205" v="4146" actId="1076"/>
          <ac:spMkLst>
            <pc:docMk/>
            <pc:sldMk cId="2301440694" sldId="285"/>
            <ac:spMk id="6" creationId="{8C5EE979-79BD-4961-BF2B-EB6A71BD1DE8}"/>
          </ac:spMkLst>
        </pc:spChg>
        <pc:spChg chg="add mod">
          <ac:chgData name="Moeen ud din Khurram" userId="9c591460-78b8-4b68-8352-1a5b69aed3b4" providerId="ADAL" clId="{C6FDEC02-0650-4CAC-915A-DF4239D1F194}" dt="2021-06-01T11:10:36.227" v="6819" actId="1076"/>
          <ac:spMkLst>
            <pc:docMk/>
            <pc:sldMk cId="2301440694" sldId="285"/>
            <ac:spMk id="7" creationId="{853585A5-083E-42BE-A29E-3B27D6A4356E}"/>
          </ac:spMkLst>
        </pc:spChg>
        <pc:spChg chg="add mod">
          <ac:chgData name="Moeen ud din Khurram" userId="9c591460-78b8-4b68-8352-1a5b69aed3b4" providerId="ADAL" clId="{C6FDEC02-0650-4CAC-915A-DF4239D1F194}" dt="2021-06-01T10:40:29.930" v="6582" actId="313"/>
          <ac:spMkLst>
            <pc:docMk/>
            <pc:sldMk cId="2301440694" sldId="285"/>
            <ac:spMk id="9" creationId="{0B593F5A-A217-4767-BF6A-8FDD41E2671F}"/>
          </ac:spMkLst>
        </pc:spChg>
        <pc:spChg chg="add mod">
          <ac:chgData name="Moeen ud din Khurram" userId="9c591460-78b8-4b68-8352-1a5b69aed3b4" providerId="ADAL" clId="{C6FDEC02-0650-4CAC-915A-DF4239D1F194}" dt="2021-06-01T08:46:07.268" v="4379" actId="14100"/>
          <ac:spMkLst>
            <pc:docMk/>
            <pc:sldMk cId="2301440694" sldId="285"/>
            <ac:spMk id="10" creationId="{5FE598DF-DB68-49A7-A8E8-1A1EF343DE9A}"/>
          </ac:spMkLst>
        </pc:spChg>
        <pc:spChg chg="add mod">
          <ac:chgData name="Moeen ud din Khurram" userId="9c591460-78b8-4b68-8352-1a5b69aed3b4" providerId="ADAL" clId="{C6FDEC02-0650-4CAC-915A-DF4239D1F194}" dt="2021-06-01T09:25:37.993" v="5819"/>
          <ac:spMkLst>
            <pc:docMk/>
            <pc:sldMk cId="2301440694" sldId="285"/>
            <ac:spMk id="11" creationId="{B8CCBFAF-B652-49ED-A928-6C7B8A6C50C7}"/>
          </ac:spMkLst>
        </pc:spChg>
        <pc:picChg chg="mod">
          <ac:chgData name="Moeen ud din Khurram" userId="9c591460-78b8-4b68-8352-1a5b69aed3b4" providerId="ADAL" clId="{C6FDEC02-0650-4CAC-915A-DF4239D1F194}" dt="2021-06-01T08:42:37.126" v="4148" actId="1076"/>
          <ac:picMkLst>
            <pc:docMk/>
            <pc:sldMk cId="2301440694" sldId="285"/>
            <ac:picMk id="5" creationId="{929D88DB-58D2-4BE0-AC48-AC50DDCF6626}"/>
          </ac:picMkLst>
        </pc:picChg>
        <pc:picChg chg="mod">
          <ac:chgData name="Moeen ud din Khurram" userId="9c591460-78b8-4b68-8352-1a5b69aed3b4" providerId="ADAL" clId="{C6FDEC02-0650-4CAC-915A-DF4239D1F194}" dt="2021-06-01T08:42:28.971" v="4145" actId="1076"/>
          <ac:picMkLst>
            <pc:docMk/>
            <pc:sldMk cId="2301440694" sldId="285"/>
            <ac:picMk id="14338" creationId="{B3AF73DE-2AA3-439E-BA69-FB26179BED85}"/>
          </ac:picMkLst>
        </pc:picChg>
        <pc:picChg chg="add del mod">
          <ac:chgData name="Moeen ud din Khurram" userId="9c591460-78b8-4b68-8352-1a5b69aed3b4" providerId="ADAL" clId="{C6FDEC02-0650-4CAC-915A-DF4239D1F194}" dt="2021-06-01T10:50:12.259" v="6583" actId="478"/>
          <ac:picMkLst>
            <pc:docMk/>
            <pc:sldMk cId="2301440694" sldId="285"/>
            <ac:picMk id="22530" creationId="{6AA11780-6DB7-44C0-91CB-36E69A85D4A3}"/>
          </ac:picMkLst>
        </pc:picChg>
        <pc:picChg chg="add mod">
          <ac:chgData name="Moeen ud din Khurram" userId="9c591460-78b8-4b68-8352-1a5b69aed3b4" providerId="ADAL" clId="{C6FDEC02-0650-4CAC-915A-DF4239D1F194}" dt="2021-06-01T10:50:33.616" v="6589" actId="1076"/>
          <ac:picMkLst>
            <pc:docMk/>
            <pc:sldMk cId="2301440694" sldId="285"/>
            <ac:picMk id="22532" creationId="{8B2309BD-4763-45CE-AD8C-036DA5728646}"/>
          </ac:picMkLst>
        </pc:picChg>
      </pc:sldChg>
      <pc:sldChg chg="addSp delSp modSp mod addAnim delAnim modAnim">
        <pc:chgData name="Moeen ud din Khurram" userId="9c591460-78b8-4b68-8352-1a5b69aed3b4" providerId="ADAL" clId="{C6FDEC02-0650-4CAC-915A-DF4239D1F194}" dt="2021-06-01T11:12:34.850" v="6841" actId="20577"/>
        <pc:sldMkLst>
          <pc:docMk/>
          <pc:sldMk cId="100423941" sldId="286"/>
        </pc:sldMkLst>
        <pc:spChg chg="mod">
          <ac:chgData name="Moeen ud din Khurram" userId="9c591460-78b8-4b68-8352-1a5b69aed3b4" providerId="ADAL" clId="{C6FDEC02-0650-4CAC-915A-DF4239D1F194}" dt="2021-06-01T11:12:34.850" v="6841" actId="20577"/>
          <ac:spMkLst>
            <pc:docMk/>
            <pc:sldMk cId="100423941" sldId="286"/>
            <ac:spMk id="2" creationId="{66E5B1A6-0231-416A-A5EC-0AE0BE4770CE}"/>
          </ac:spMkLst>
        </pc:spChg>
        <pc:spChg chg="mod">
          <ac:chgData name="Moeen ud din Khurram" userId="9c591460-78b8-4b68-8352-1a5b69aed3b4" providerId="ADAL" clId="{C6FDEC02-0650-4CAC-915A-DF4239D1F194}" dt="2021-06-01T10:51:55.694" v="6632" actId="20577"/>
          <ac:spMkLst>
            <pc:docMk/>
            <pc:sldMk cId="100423941" sldId="286"/>
            <ac:spMk id="3" creationId="{95E5FE7F-E47C-4CC2-87F9-F2943C60E028}"/>
          </ac:spMkLst>
        </pc:spChg>
        <pc:spChg chg="add mod">
          <ac:chgData name="Moeen ud din Khurram" userId="9c591460-78b8-4b68-8352-1a5b69aed3b4" providerId="ADAL" clId="{C6FDEC02-0650-4CAC-915A-DF4239D1F194}" dt="2021-06-01T09:05:08.420" v="5017" actId="1076"/>
          <ac:spMkLst>
            <pc:docMk/>
            <pc:sldMk cId="100423941" sldId="286"/>
            <ac:spMk id="7" creationId="{BBCCB96A-D25A-484E-A4D3-402936B55DD0}"/>
          </ac:spMkLst>
        </pc:spChg>
        <pc:spChg chg="add del mod">
          <ac:chgData name="Moeen ud din Khurram" userId="9c591460-78b8-4b68-8352-1a5b69aed3b4" providerId="ADAL" clId="{C6FDEC02-0650-4CAC-915A-DF4239D1F194}" dt="2021-06-01T08:59:02.208" v="4796" actId="478"/>
          <ac:spMkLst>
            <pc:docMk/>
            <pc:sldMk cId="100423941" sldId="286"/>
            <ac:spMk id="8" creationId="{CC328075-3FDA-4C35-AA41-A41AE500DD99}"/>
          </ac:spMkLst>
        </pc:spChg>
        <pc:spChg chg="add del mod">
          <ac:chgData name="Moeen ud din Khurram" userId="9c591460-78b8-4b68-8352-1a5b69aed3b4" providerId="ADAL" clId="{C6FDEC02-0650-4CAC-915A-DF4239D1F194}" dt="2021-06-01T09:03:48.162" v="4953" actId="478"/>
          <ac:spMkLst>
            <pc:docMk/>
            <pc:sldMk cId="100423941" sldId="286"/>
            <ac:spMk id="9" creationId="{25BDA97D-7979-4993-899D-6062A515B15B}"/>
          </ac:spMkLst>
        </pc:spChg>
        <pc:spChg chg="add mod">
          <ac:chgData name="Moeen ud din Khurram" userId="9c591460-78b8-4b68-8352-1a5b69aed3b4" providerId="ADAL" clId="{C6FDEC02-0650-4CAC-915A-DF4239D1F194}" dt="2021-06-01T09:32:11.927" v="5988" actId="20577"/>
          <ac:spMkLst>
            <pc:docMk/>
            <pc:sldMk cId="100423941" sldId="286"/>
            <ac:spMk id="10" creationId="{9DCEFB1F-9661-47AC-BEC2-77D86651BDDD}"/>
          </ac:spMkLst>
        </pc:spChg>
        <pc:spChg chg="add mod">
          <ac:chgData name="Moeen ud din Khurram" userId="9c591460-78b8-4b68-8352-1a5b69aed3b4" providerId="ADAL" clId="{C6FDEC02-0650-4CAC-915A-DF4239D1F194}" dt="2021-06-01T09:25:39.271" v="5820"/>
          <ac:spMkLst>
            <pc:docMk/>
            <pc:sldMk cId="100423941" sldId="286"/>
            <ac:spMk id="11" creationId="{CC511C5B-7A91-4479-8FB4-87D64C3F2435}"/>
          </ac:spMkLst>
        </pc:spChg>
        <pc:picChg chg="del">
          <ac:chgData name="Moeen ud din Khurram" userId="9c591460-78b8-4b68-8352-1a5b69aed3b4" providerId="ADAL" clId="{C6FDEC02-0650-4CAC-915A-DF4239D1F194}" dt="2021-06-01T08:47:51.812" v="4402" actId="478"/>
          <ac:picMkLst>
            <pc:docMk/>
            <pc:sldMk cId="100423941" sldId="286"/>
            <ac:picMk id="15364" creationId="{6E6921A9-5132-4088-967E-4CE70DE4D82A}"/>
          </ac:picMkLst>
        </pc:picChg>
        <pc:picChg chg="add del mod">
          <ac:chgData name="Moeen ud din Khurram" userId="9c591460-78b8-4b68-8352-1a5b69aed3b4" providerId="ADAL" clId="{C6FDEC02-0650-4CAC-915A-DF4239D1F194}" dt="2021-06-01T08:46:23.336" v="4380" actId="478"/>
          <ac:picMkLst>
            <pc:docMk/>
            <pc:sldMk cId="100423941" sldId="286"/>
            <ac:picMk id="21506" creationId="{E1D24441-8889-4420-8F37-D2913C28D4C8}"/>
          </ac:picMkLst>
        </pc:picChg>
        <pc:picChg chg="add mod">
          <ac:chgData name="Moeen ud din Khurram" userId="9c591460-78b8-4b68-8352-1a5b69aed3b4" providerId="ADAL" clId="{C6FDEC02-0650-4CAC-915A-DF4239D1F194}" dt="2021-06-01T08:47:54.192" v="4403" actId="1076"/>
          <ac:picMkLst>
            <pc:docMk/>
            <pc:sldMk cId="100423941" sldId="286"/>
            <ac:picMk id="21508" creationId="{98C777E3-F9A9-4FB3-8217-D898A037C996}"/>
          </ac:picMkLst>
        </pc:picChg>
      </pc:sldChg>
      <pc:sldChg chg="addSp modSp mod">
        <pc:chgData name="Moeen ud din Khurram" userId="9c591460-78b8-4b68-8352-1a5b69aed3b4" providerId="ADAL" clId="{C6FDEC02-0650-4CAC-915A-DF4239D1F194}" dt="2021-06-01T11:12:24.352" v="6837" actId="20577"/>
        <pc:sldMkLst>
          <pc:docMk/>
          <pc:sldMk cId="3275209405" sldId="287"/>
        </pc:sldMkLst>
        <pc:spChg chg="mod">
          <ac:chgData name="Moeen ud din Khurram" userId="9c591460-78b8-4b68-8352-1a5b69aed3b4" providerId="ADAL" clId="{C6FDEC02-0650-4CAC-915A-DF4239D1F194}" dt="2021-06-01T11:12:24.352" v="6837" actId="20577"/>
          <ac:spMkLst>
            <pc:docMk/>
            <pc:sldMk cId="3275209405" sldId="287"/>
            <ac:spMk id="2" creationId="{576126DB-9CC6-4191-B6EE-4769EF42A4D7}"/>
          </ac:spMkLst>
        </pc:spChg>
        <pc:spChg chg="mod">
          <ac:chgData name="Moeen ud din Khurram" userId="9c591460-78b8-4b68-8352-1a5b69aed3b4" providerId="ADAL" clId="{C6FDEC02-0650-4CAC-915A-DF4239D1F194}" dt="2021-06-01T10:55:40.584" v="6764" actId="27636"/>
          <ac:spMkLst>
            <pc:docMk/>
            <pc:sldMk cId="3275209405" sldId="287"/>
            <ac:spMk id="3" creationId="{A57DB1D2-B90C-4478-BCB2-AEAE368571E4}"/>
          </ac:spMkLst>
        </pc:spChg>
        <pc:spChg chg="add mod">
          <ac:chgData name="Moeen ud din Khurram" userId="9c591460-78b8-4b68-8352-1a5b69aed3b4" providerId="ADAL" clId="{C6FDEC02-0650-4CAC-915A-DF4239D1F194}" dt="2021-06-01T09:25:41.938" v="5822" actId="1036"/>
          <ac:spMkLst>
            <pc:docMk/>
            <pc:sldMk cId="3275209405" sldId="287"/>
            <ac:spMk id="4" creationId="{6FCC58A2-DE5F-4347-B5E7-C49A6CA141DE}"/>
          </ac:spMkLst>
        </pc:spChg>
      </pc:sldChg>
      <pc:sldChg chg="del">
        <pc:chgData name="Moeen ud din Khurram" userId="9c591460-78b8-4b68-8352-1a5b69aed3b4" providerId="ADAL" clId="{C6FDEC02-0650-4CAC-915A-DF4239D1F194}" dt="2021-06-01T08:57:23.469" v="4766" actId="47"/>
        <pc:sldMkLst>
          <pc:docMk/>
          <pc:sldMk cId="3072254250" sldId="288"/>
        </pc:sldMkLst>
      </pc:sldChg>
      <pc:sldChg chg="addSp delSp modSp mod modAnim">
        <pc:chgData name="Moeen ud din Khurram" userId="9c591460-78b8-4b68-8352-1a5b69aed3b4" providerId="ADAL" clId="{C6FDEC02-0650-4CAC-915A-DF4239D1F194}" dt="2021-06-01T09:25:45.974" v="5824"/>
        <pc:sldMkLst>
          <pc:docMk/>
          <pc:sldMk cId="33146222" sldId="289"/>
        </pc:sldMkLst>
        <pc:spChg chg="mod">
          <ac:chgData name="Moeen ud din Khurram" userId="9c591460-78b8-4b68-8352-1a5b69aed3b4" providerId="ADAL" clId="{C6FDEC02-0650-4CAC-915A-DF4239D1F194}" dt="2021-06-01T09:09:19.461" v="5239" actId="5793"/>
          <ac:spMkLst>
            <pc:docMk/>
            <pc:sldMk cId="33146222" sldId="289"/>
            <ac:spMk id="2" creationId="{7C68DBA6-EF7E-4ACA-AC00-CAFE89255804}"/>
          </ac:spMkLst>
        </pc:spChg>
        <pc:spChg chg="del mod">
          <ac:chgData name="Moeen ud din Khurram" userId="9c591460-78b8-4b68-8352-1a5b69aed3b4" providerId="ADAL" clId="{C6FDEC02-0650-4CAC-915A-DF4239D1F194}" dt="2021-06-01T09:11:07.058" v="5267" actId="478"/>
          <ac:spMkLst>
            <pc:docMk/>
            <pc:sldMk cId="33146222" sldId="289"/>
            <ac:spMk id="3" creationId="{3F1DC5E8-9659-4A97-81AE-CB83BEFC97B4}"/>
          </ac:spMkLst>
        </pc:spChg>
        <pc:spChg chg="add mod">
          <ac:chgData name="Moeen ud din Khurram" userId="9c591460-78b8-4b68-8352-1a5b69aed3b4" providerId="ADAL" clId="{C6FDEC02-0650-4CAC-915A-DF4239D1F194}" dt="2021-06-01T09:11:28.191" v="5301" actId="20577"/>
          <ac:spMkLst>
            <pc:docMk/>
            <pc:sldMk cId="33146222" sldId="289"/>
            <ac:spMk id="6" creationId="{32CCB7F5-597E-4C36-9EF4-BC6AFCA9E777}"/>
          </ac:spMkLst>
        </pc:spChg>
        <pc:spChg chg="add mod">
          <ac:chgData name="Moeen ud din Khurram" userId="9c591460-78b8-4b68-8352-1a5b69aed3b4" providerId="ADAL" clId="{C6FDEC02-0650-4CAC-915A-DF4239D1F194}" dt="2021-06-01T09:14:45.779" v="5509" actId="113"/>
          <ac:spMkLst>
            <pc:docMk/>
            <pc:sldMk cId="33146222" sldId="289"/>
            <ac:spMk id="7" creationId="{CC433A34-E139-42B3-A6C2-F9F9E4C3684F}"/>
          </ac:spMkLst>
        </pc:spChg>
        <pc:spChg chg="add mod">
          <ac:chgData name="Moeen ud din Khurram" userId="9c591460-78b8-4b68-8352-1a5b69aed3b4" providerId="ADAL" clId="{C6FDEC02-0650-4CAC-915A-DF4239D1F194}" dt="2021-06-01T09:25:45.974" v="5824"/>
          <ac:spMkLst>
            <pc:docMk/>
            <pc:sldMk cId="33146222" sldId="289"/>
            <ac:spMk id="9" creationId="{1158309C-26D2-479C-8647-B7E9DA886D67}"/>
          </ac:spMkLst>
        </pc:spChg>
        <pc:picChg chg="mod modCrop">
          <ac:chgData name="Moeen ud din Khurram" userId="9c591460-78b8-4b68-8352-1a5b69aed3b4" providerId="ADAL" clId="{C6FDEC02-0650-4CAC-915A-DF4239D1F194}" dt="2021-06-01T09:11:38.490" v="5303" actId="14100"/>
          <ac:picMkLst>
            <pc:docMk/>
            <pc:sldMk cId="33146222" sldId="289"/>
            <ac:picMk id="5" creationId="{DAAAC1D1-B30F-440D-A1C7-3EBB68D8370A}"/>
          </ac:picMkLst>
        </pc:picChg>
        <pc:picChg chg="mod">
          <ac:chgData name="Moeen ud din Khurram" userId="9c591460-78b8-4b68-8352-1a5b69aed3b4" providerId="ADAL" clId="{C6FDEC02-0650-4CAC-915A-DF4239D1F194}" dt="2021-06-01T09:09:29.365" v="5240" actId="1076"/>
          <ac:picMkLst>
            <pc:docMk/>
            <pc:sldMk cId="33146222" sldId="289"/>
            <ac:picMk id="8" creationId="{8179D93F-8848-4C25-B00C-ED3EA36F7199}"/>
          </ac:picMkLst>
        </pc:picChg>
      </pc:sldChg>
      <pc:sldChg chg="addSp delSp modSp mod">
        <pc:chgData name="Moeen ud din Khurram" userId="9c591460-78b8-4b68-8352-1a5b69aed3b4" providerId="ADAL" clId="{C6FDEC02-0650-4CAC-915A-DF4239D1F194}" dt="2021-06-01T09:25:47.629" v="5825"/>
        <pc:sldMkLst>
          <pc:docMk/>
          <pc:sldMk cId="4114890422" sldId="290"/>
        </pc:sldMkLst>
        <pc:spChg chg="mod">
          <ac:chgData name="Moeen ud din Khurram" userId="9c591460-78b8-4b68-8352-1a5b69aed3b4" providerId="ADAL" clId="{C6FDEC02-0650-4CAC-915A-DF4239D1F194}" dt="2021-06-01T09:15:37.170" v="5544" actId="20577"/>
          <ac:spMkLst>
            <pc:docMk/>
            <pc:sldMk cId="4114890422" sldId="290"/>
            <ac:spMk id="2" creationId="{9BAF501D-25AA-4EB9-A14A-B39D31CB9275}"/>
          </ac:spMkLst>
        </pc:spChg>
        <pc:spChg chg="add mod">
          <ac:chgData name="Moeen ud din Khurram" userId="9c591460-78b8-4b68-8352-1a5b69aed3b4" providerId="ADAL" clId="{C6FDEC02-0650-4CAC-915A-DF4239D1F194}" dt="2021-06-01T09:25:47.629" v="5825"/>
          <ac:spMkLst>
            <pc:docMk/>
            <pc:sldMk cId="4114890422" sldId="290"/>
            <ac:spMk id="7" creationId="{9353FD24-0399-4470-B09E-72079AC0A27E}"/>
          </ac:spMkLst>
        </pc:spChg>
        <pc:picChg chg="add del mod">
          <ac:chgData name="Moeen ud din Khurram" userId="9c591460-78b8-4b68-8352-1a5b69aed3b4" providerId="ADAL" clId="{C6FDEC02-0650-4CAC-915A-DF4239D1F194}" dt="2021-05-31T20:09:11.208" v="654" actId="21"/>
          <ac:picMkLst>
            <pc:docMk/>
            <pc:sldMk cId="4114890422" sldId="290"/>
            <ac:picMk id="4" creationId="{D0851DC4-368D-4376-88EE-A6045BAF61AA}"/>
          </ac:picMkLst>
        </pc:picChg>
        <pc:picChg chg="del">
          <ac:chgData name="Moeen ud din Khurram" userId="9c591460-78b8-4b68-8352-1a5b69aed3b4" providerId="ADAL" clId="{C6FDEC02-0650-4CAC-915A-DF4239D1F194}" dt="2021-05-31T15:41:53.607" v="265" actId="478"/>
          <ac:picMkLst>
            <pc:docMk/>
            <pc:sldMk cId="4114890422" sldId="290"/>
            <ac:picMk id="5" creationId="{FE978BFE-4938-44D8-A759-2F8EB7335A88}"/>
          </ac:picMkLst>
        </pc:picChg>
        <pc:picChg chg="mod">
          <ac:chgData name="Moeen ud din Khurram" userId="9c591460-78b8-4b68-8352-1a5b69aed3b4" providerId="ADAL" clId="{C6FDEC02-0650-4CAC-915A-DF4239D1F194}" dt="2021-06-01T09:15:33.944" v="5542" actId="1076"/>
          <ac:picMkLst>
            <pc:docMk/>
            <pc:sldMk cId="4114890422" sldId="290"/>
            <ac:picMk id="17416" creationId="{B68354D3-AA92-4C4D-B096-73E19C7E61C8}"/>
          </ac:picMkLst>
        </pc:picChg>
      </pc:sldChg>
      <pc:sldChg chg="addSp delSp modSp mod delAnim modAnim">
        <pc:chgData name="Moeen ud din Khurram" userId="9c591460-78b8-4b68-8352-1a5b69aed3b4" providerId="ADAL" clId="{C6FDEC02-0650-4CAC-915A-DF4239D1F194}" dt="2021-06-01T09:25:50.430" v="5827"/>
        <pc:sldMkLst>
          <pc:docMk/>
          <pc:sldMk cId="99784719" sldId="291"/>
        </pc:sldMkLst>
        <pc:spChg chg="del mod">
          <ac:chgData name="Moeen ud din Khurram" userId="9c591460-78b8-4b68-8352-1a5b69aed3b4" providerId="ADAL" clId="{C6FDEC02-0650-4CAC-915A-DF4239D1F194}" dt="2021-05-31T15:34:14.531" v="193" actId="478"/>
          <ac:spMkLst>
            <pc:docMk/>
            <pc:sldMk cId="99784719" sldId="291"/>
            <ac:spMk id="2" creationId="{8B832DE1-2807-4B07-886F-DE2D0B8F6E2E}"/>
          </ac:spMkLst>
        </pc:spChg>
        <pc:spChg chg="del mod">
          <ac:chgData name="Moeen ud din Khurram" userId="9c591460-78b8-4b68-8352-1a5b69aed3b4" providerId="ADAL" clId="{C6FDEC02-0650-4CAC-915A-DF4239D1F194}" dt="2021-05-31T15:29:53.194" v="1" actId="478"/>
          <ac:spMkLst>
            <pc:docMk/>
            <pc:sldMk cId="99784719" sldId="291"/>
            <ac:spMk id="3" creationId="{3850D070-4282-49CA-B05F-45607AAAD3E2}"/>
          </ac:spMkLst>
        </pc:spChg>
        <pc:spChg chg="add mod">
          <ac:chgData name="Moeen ud din Khurram" userId="9c591460-78b8-4b68-8352-1a5b69aed3b4" providerId="ADAL" clId="{C6FDEC02-0650-4CAC-915A-DF4239D1F194}" dt="2021-06-01T09:19:09.806" v="5654" actId="1076"/>
          <ac:spMkLst>
            <pc:docMk/>
            <pc:sldMk cId="99784719" sldId="291"/>
            <ac:spMk id="4" creationId="{E214AF01-572A-4B12-9E5C-D28B7101DD94}"/>
          </ac:spMkLst>
        </pc:spChg>
        <pc:spChg chg="add mod">
          <ac:chgData name="Moeen ud din Khurram" userId="9c591460-78b8-4b68-8352-1a5b69aed3b4" providerId="ADAL" clId="{C6FDEC02-0650-4CAC-915A-DF4239D1F194}" dt="2021-06-01T09:18:21.303" v="5615" actId="1076"/>
          <ac:spMkLst>
            <pc:docMk/>
            <pc:sldMk cId="99784719" sldId="291"/>
            <ac:spMk id="19" creationId="{CD81B944-6369-4347-AFAA-3E909A87DF54}"/>
          </ac:spMkLst>
        </pc:spChg>
        <pc:spChg chg="add del mod">
          <ac:chgData name="Moeen ud din Khurram" userId="9c591460-78b8-4b68-8352-1a5b69aed3b4" providerId="ADAL" clId="{C6FDEC02-0650-4CAC-915A-DF4239D1F194}" dt="2021-06-01T09:18:34.230" v="5619" actId="478"/>
          <ac:spMkLst>
            <pc:docMk/>
            <pc:sldMk cId="99784719" sldId="291"/>
            <ac:spMk id="20" creationId="{8D4DBCDD-9967-4B7C-8909-94BB1A98F9C3}"/>
          </ac:spMkLst>
        </pc:spChg>
        <pc:spChg chg="add mod">
          <ac:chgData name="Moeen ud din Khurram" userId="9c591460-78b8-4b68-8352-1a5b69aed3b4" providerId="ADAL" clId="{C6FDEC02-0650-4CAC-915A-DF4239D1F194}" dt="2021-06-01T09:19:32.392" v="5657" actId="14100"/>
          <ac:spMkLst>
            <pc:docMk/>
            <pc:sldMk cId="99784719" sldId="291"/>
            <ac:spMk id="22" creationId="{79BE13A1-CB9E-432C-8182-278C6C218CDE}"/>
          </ac:spMkLst>
        </pc:spChg>
        <pc:spChg chg="add mod">
          <ac:chgData name="Moeen ud din Khurram" userId="9c591460-78b8-4b68-8352-1a5b69aed3b4" providerId="ADAL" clId="{C6FDEC02-0650-4CAC-915A-DF4239D1F194}" dt="2021-06-01T09:19:37.999" v="5659" actId="1076"/>
          <ac:spMkLst>
            <pc:docMk/>
            <pc:sldMk cId="99784719" sldId="291"/>
            <ac:spMk id="23" creationId="{BA90136F-24E4-4161-9B38-4E1E26F91EF5}"/>
          </ac:spMkLst>
        </pc:spChg>
        <pc:spChg chg="add mod">
          <ac:chgData name="Moeen ud din Khurram" userId="9c591460-78b8-4b68-8352-1a5b69aed3b4" providerId="ADAL" clId="{C6FDEC02-0650-4CAC-915A-DF4239D1F194}" dt="2021-06-01T09:19:41.264" v="5661" actId="1076"/>
          <ac:spMkLst>
            <pc:docMk/>
            <pc:sldMk cId="99784719" sldId="291"/>
            <ac:spMk id="24" creationId="{E55DCEA3-F0BB-478F-8ECF-C20E11C078BA}"/>
          </ac:spMkLst>
        </pc:spChg>
        <pc:spChg chg="add mod">
          <ac:chgData name="Moeen ud din Khurram" userId="9c591460-78b8-4b68-8352-1a5b69aed3b4" providerId="ADAL" clId="{C6FDEC02-0650-4CAC-915A-DF4239D1F194}" dt="2021-06-01T09:19:47.471" v="5664" actId="14100"/>
          <ac:spMkLst>
            <pc:docMk/>
            <pc:sldMk cId="99784719" sldId="291"/>
            <ac:spMk id="25" creationId="{16D32BD8-B7A2-4E04-8807-93BB5B8B9206}"/>
          </ac:spMkLst>
        </pc:spChg>
        <pc:spChg chg="add mod">
          <ac:chgData name="Moeen ud din Khurram" userId="9c591460-78b8-4b68-8352-1a5b69aed3b4" providerId="ADAL" clId="{C6FDEC02-0650-4CAC-915A-DF4239D1F194}" dt="2021-06-01T09:19:51.319" v="5666" actId="1076"/>
          <ac:spMkLst>
            <pc:docMk/>
            <pc:sldMk cId="99784719" sldId="291"/>
            <ac:spMk id="26" creationId="{C8012623-07ED-4EB6-ACAC-0245BEA743A2}"/>
          </ac:spMkLst>
        </pc:spChg>
        <pc:spChg chg="add mod">
          <ac:chgData name="Moeen ud din Khurram" userId="9c591460-78b8-4b68-8352-1a5b69aed3b4" providerId="ADAL" clId="{C6FDEC02-0650-4CAC-915A-DF4239D1F194}" dt="2021-06-01T09:25:50.430" v="5827"/>
          <ac:spMkLst>
            <pc:docMk/>
            <pc:sldMk cId="99784719" sldId="291"/>
            <ac:spMk id="27" creationId="{CAB4CDD6-BDC5-44B5-B89D-8E35D05C4239}"/>
          </ac:spMkLst>
        </pc:sp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0" creationId="{1D2C4B2F-9A41-4F20-A3CC-3638F9E43F17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1" creationId="{4C0A15C8-06B0-4DDA-BB33-74020CDB92E4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2" creationId="{941B62BD-E1A9-4B0D-A805-819FD752A205}"/>
          </ac:picMkLst>
        </pc:picChg>
        <pc:picChg chg="add mod">
          <ac:chgData name="Moeen ud din Khurram" userId="9c591460-78b8-4b68-8352-1a5b69aed3b4" providerId="ADAL" clId="{C6FDEC02-0650-4CAC-915A-DF4239D1F194}" dt="2021-05-31T15:32:57.392" v="170" actId="571"/>
          <ac:picMkLst>
            <pc:docMk/>
            <pc:sldMk cId="99784719" sldId="291"/>
            <ac:picMk id="13" creationId="{3A7E01CE-B234-4E21-83EC-FBB02BA68F64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4" creationId="{397E797F-DD8C-422E-9441-7BEA6170F981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5" creationId="{7B1A5CE1-EE22-460F-9D16-C745D42BCF34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6" creationId="{261204D3-70C2-4FDE-BA05-BBA0E9ED519D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7" creationId="{A92A2F43-2909-4626-BBCF-22EB5F0E0BBA}"/>
          </ac:picMkLst>
        </pc:picChg>
        <pc:picChg chg="add mod">
          <ac:chgData name="Moeen ud din Khurram" userId="9c591460-78b8-4b68-8352-1a5b69aed3b4" providerId="ADAL" clId="{C6FDEC02-0650-4CAC-915A-DF4239D1F194}" dt="2021-05-31T15:32:56.936" v="169" actId="571"/>
          <ac:picMkLst>
            <pc:docMk/>
            <pc:sldMk cId="99784719" sldId="291"/>
            <ac:picMk id="18" creationId="{3C8B33CE-BD32-442D-98FD-5AC07912A8F8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26" creationId="{DF90B8FE-E717-485E-B426-8E6E18D76D33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28" creationId="{843E3AFF-F237-40A9-A0D1-BBC78B1838AC}"/>
          </ac:picMkLst>
        </pc:picChg>
        <pc:picChg chg="add mod">
          <ac:chgData name="Moeen ud din Khurram" userId="9c591460-78b8-4b68-8352-1a5b69aed3b4" providerId="ADAL" clId="{C6FDEC02-0650-4CAC-915A-DF4239D1F194}" dt="2021-06-01T09:15:55.953" v="5554" actId="1036"/>
          <ac:picMkLst>
            <pc:docMk/>
            <pc:sldMk cId="99784719" sldId="291"/>
            <ac:picMk id="1030" creationId="{183CA2F4-FE1E-48C9-A556-060DFB3359FF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2" creationId="{09FBD819-8200-4601-943B-A3C4E82B8A69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4" creationId="{E1B4E3C0-B174-4234-8407-45C295A93F60}"/>
          </ac:picMkLst>
        </pc:picChg>
        <pc:picChg chg="add mod">
          <ac:chgData name="Moeen ud din Khurram" userId="9c591460-78b8-4b68-8352-1a5b69aed3b4" providerId="ADAL" clId="{C6FDEC02-0650-4CAC-915A-DF4239D1F194}" dt="2021-05-31T19:26:00.509" v="592" actId="1037"/>
          <ac:picMkLst>
            <pc:docMk/>
            <pc:sldMk cId="99784719" sldId="291"/>
            <ac:picMk id="1036" creationId="{36F77A29-68F6-497B-97CF-A4A478E6C9AF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9:25:52.539" v="5828"/>
        <pc:sldMkLst>
          <pc:docMk/>
          <pc:sldMk cId="1838927782" sldId="292"/>
        </pc:sldMkLst>
        <pc:spChg chg="add del mod">
          <ac:chgData name="Moeen ud din Khurram" userId="9c591460-78b8-4b68-8352-1a5b69aed3b4" providerId="ADAL" clId="{C6FDEC02-0650-4CAC-915A-DF4239D1F194}" dt="2021-05-31T15:36:57.291" v="219" actId="478"/>
          <ac:spMkLst>
            <pc:docMk/>
            <pc:sldMk cId="1838927782" sldId="292"/>
            <ac:spMk id="2" creationId="{8FBF829F-33FE-4B84-997D-110801E7D939}"/>
          </ac:spMkLst>
        </pc:spChg>
        <pc:spChg chg="del mod">
          <ac:chgData name="Moeen ud din Khurram" userId="9c591460-78b8-4b68-8352-1a5b69aed3b4" providerId="ADAL" clId="{C6FDEC02-0650-4CAC-915A-DF4239D1F194}" dt="2021-05-31T15:36:48.552" v="216" actId="478"/>
          <ac:spMkLst>
            <pc:docMk/>
            <pc:sldMk cId="1838927782" sldId="292"/>
            <ac:spMk id="3" creationId="{BA994436-20E6-48DA-990F-14FA809D2D79}"/>
          </ac:spMkLst>
        </pc:spChg>
        <pc:spChg chg="add mod">
          <ac:chgData name="Moeen ud din Khurram" userId="9c591460-78b8-4b68-8352-1a5b69aed3b4" providerId="ADAL" clId="{C6FDEC02-0650-4CAC-915A-DF4239D1F194}" dt="2021-06-01T09:20:45.085" v="5669" actId="14100"/>
          <ac:spMkLst>
            <pc:docMk/>
            <pc:sldMk cId="1838927782" sldId="292"/>
            <ac:spMk id="14" creationId="{8BAC485F-F9B8-4305-A7DE-9B979ABA34D1}"/>
          </ac:spMkLst>
        </pc:spChg>
        <pc:spChg chg="add mod">
          <ac:chgData name="Moeen ud din Khurram" userId="9c591460-78b8-4b68-8352-1a5b69aed3b4" providerId="ADAL" clId="{C6FDEC02-0650-4CAC-915A-DF4239D1F194}" dt="2021-06-01T09:20:51.240" v="5672" actId="14100"/>
          <ac:spMkLst>
            <pc:docMk/>
            <pc:sldMk cId="1838927782" sldId="292"/>
            <ac:spMk id="15" creationId="{CFE15414-9135-47DD-896C-4F18D0EDA727}"/>
          </ac:spMkLst>
        </pc:spChg>
        <pc:spChg chg="add mod">
          <ac:chgData name="Moeen ud din Khurram" userId="9c591460-78b8-4b68-8352-1a5b69aed3b4" providerId="ADAL" clId="{C6FDEC02-0650-4CAC-915A-DF4239D1F194}" dt="2021-06-01T09:20:58.077" v="5675" actId="14100"/>
          <ac:spMkLst>
            <pc:docMk/>
            <pc:sldMk cId="1838927782" sldId="292"/>
            <ac:spMk id="16" creationId="{C156D1C5-5C3C-4156-B2CB-1754F4EFF1AA}"/>
          </ac:spMkLst>
        </pc:spChg>
        <pc:spChg chg="add mod">
          <ac:chgData name="Moeen ud din Khurram" userId="9c591460-78b8-4b68-8352-1a5b69aed3b4" providerId="ADAL" clId="{C6FDEC02-0650-4CAC-915A-DF4239D1F194}" dt="2021-06-01T09:21:42.868" v="5689" actId="14100"/>
          <ac:spMkLst>
            <pc:docMk/>
            <pc:sldMk cId="1838927782" sldId="292"/>
            <ac:spMk id="17" creationId="{C2245183-4D20-47E0-AAC1-1447EA84B9D4}"/>
          </ac:spMkLst>
        </pc:spChg>
        <pc:spChg chg="add mod">
          <ac:chgData name="Moeen ud din Khurram" userId="9c591460-78b8-4b68-8352-1a5b69aed3b4" providerId="ADAL" clId="{C6FDEC02-0650-4CAC-915A-DF4239D1F194}" dt="2021-06-01T09:21:29.122" v="5685" actId="14100"/>
          <ac:spMkLst>
            <pc:docMk/>
            <pc:sldMk cId="1838927782" sldId="292"/>
            <ac:spMk id="18" creationId="{CB001766-3F2F-4FAB-8373-4998351C09C8}"/>
          </ac:spMkLst>
        </pc:spChg>
        <pc:spChg chg="add mod">
          <ac:chgData name="Moeen ud din Khurram" userId="9c591460-78b8-4b68-8352-1a5b69aed3b4" providerId="ADAL" clId="{C6FDEC02-0650-4CAC-915A-DF4239D1F194}" dt="2021-06-01T09:21:39.560" v="5688" actId="14100"/>
          <ac:spMkLst>
            <pc:docMk/>
            <pc:sldMk cId="1838927782" sldId="292"/>
            <ac:spMk id="19" creationId="{A0951415-43C8-4229-A9CD-BC92A63B4434}"/>
          </ac:spMkLst>
        </pc:spChg>
        <pc:spChg chg="add mod">
          <ac:chgData name="Moeen ud din Khurram" userId="9c591460-78b8-4b68-8352-1a5b69aed3b4" providerId="ADAL" clId="{C6FDEC02-0650-4CAC-915A-DF4239D1F194}" dt="2021-06-01T09:25:52.539" v="5828"/>
          <ac:spMkLst>
            <pc:docMk/>
            <pc:sldMk cId="1838927782" sldId="292"/>
            <ac:spMk id="20" creationId="{A531C11D-4758-4C83-9839-DAD482638488}"/>
          </ac:spMkLst>
        </pc:spChg>
        <pc:picChg chg="add del mod">
          <ac:chgData name="Moeen ud din Khurram" userId="9c591460-78b8-4b68-8352-1a5b69aed3b4" providerId="ADAL" clId="{C6FDEC02-0650-4CAC-915A-DF4239D1F194}" dt="2021-06-01T09:16:56.926" v="5567" actId="478"/>
          <ac:picMkLst>
            <pc:docMk/>
            <pc:sldMk cId="1838927782" sldId="292"/>
            <ac:picMk id="10" creationId="{8E643C3A-57FB-4BFF-AA49-88439A4F8DFD}"/>
          </ac:picMkLst>
        </pc:picChg>
        <pc:picChg chg="add del mod">
          <ac:chgData name="Moeen ud din Khurram" userId="9c591460-78b8-4b68-8352-1a5b69aed3b4" providerId="ADAL" clId="{C6FDEC02-0650-4CAC-915A-DF4239D1F194}" dt="2021-06-01T09:16:50.433" v="5563" actId="478"/>
          <ac:picMkLst>
            <pc:docMk/>
            <pc:sldMk cId="1838927782" sldId="292"/>
            <ac:picMk id="11" creationId="{8B62E658-7424-4511-BBA9-A75599383DF5}"/>
          </ac:picMkLst>
        </pc:picChg>
        <pc:picChg chg="add mod">
          <ac:chgData name="Moeen ud din Khurram" userId="9c591460-78b8-4b68-8352-1a5b69aed3b4" providerId="ADAL" clId="{C6FDEC02-0650-4CAC-915A-DF4239D1F194}" dt="2021-06-01T09:17:44.904" v="5596" actId="1036"/>
          <ac:picMkLst>
            <pc:docMk/>
            <pc:sldMk cId="1838927782" sldId="292"/>
            <ac:picMk id="12" creationId="{8F33B708-0B69-4F21-A442-50BFD0045183}"/>
          </ac:picMkLst>
        </pc:picChg>
        <pc:picChg chg="add mod">
          <ac:chgData name="Moeen ud din Khurram" userId="9c591460-78b8-4b68-8352-1a5b69aed3b4" providerId="ADAL" clId="{C6FDEC02-0650-4CAC-915A-DF4239D1F194}" dt="2021-06-01T09:21:36.167" v="5687" actId="1076"/>
          <ac:picMkLst>
            <pc:docMk/>
            <pc:sldMk cId="1838927782" sldId="292"/>
            <ac:picMk id="13" creationId="{DA154F01-2526-42C2-8E6D-32547824DA63}"/>
          </ac:picMkLst>
        </pc:picChg>
        <pc:picChg chg="add del mod">
          <ac:chgData name="Moeen ud din Khurram" userId="9c591460-78b8-4b68-8352-1a5b69aed3b4" providerId="ADAL" clId="{C6FDEC02-0650-4CAC-915A-DF4239D1F194}" dt="2021-06-01T09:17:44.904" v="5596" actId="1036"/>
          <ac:picMkLst>
            <pc:docMk/>
            <pc:sldMk cId="1838927782" sldId="292"/>
            <ac:picMk id="2050" creationId="{03AC9D2E-8456-402E-88AE-122C8AC2BF0B}"/>
          </ac:picMkLst>
        </pc:picChg>
        <pc:picChg chg="add del mod">
          <ac:chgData name="Moeen ud din Khurram" userId="9c591460-78b8-4b68-8352-1a5b69aed3b4" providerId="ADAL" clId="{C6FDEC02-0650-4CAC-915A-DF4239D1F194}" dt="2021-06-01T09:21:02.591" v="5678" actId="1076"/>
          <ac:picMkLst>
            <pc:docMk/>
            <pc:sldMk cId="1838927782" sldId="292"/>
            <ac:picMk id="2052" creationId="{2029D1E9-BA53-4E61-883A-0DAF7B0E0F06}"/>
          </ac:picMkLst>
        </pc:picChg>
        <pc:picChg chg="add del mod">
          <ac:chgData name="Moeen ud din Khurram" userId="9c591460-78b8-4b68-8352-1a5b69aed3b4" providerId="ADAL" clId="{C6FDEC02-0650-4CAC-915A-DF4239D1F194}" dt="2021-06-01T09:16:35.904" v="5559" actId="478"/>
          <ac:picMkLst>
            <pc:docMk/>
            <pc:sldMk cId="1838927782" sldId="292"/>
            <ac:picMk id="2054" creationId="{3E875C85-23BD-4775-98F5-48B8622662C5}"/>
          </ac:picMkLst>
        </pc:picChg>
        <pc:picChg chg="add del mod">
          <ac:chgData name="Moeen ud din Khurram" userId="9c591460-78b8-4b68-8352-1a5b69aed3b4" providerId="ADAL" clId="{C6FDEC02-0650-4CAC-915A-DF4239D1F194}" dt="2021-06-01T09:17:57.580" v="5613" actId="1035"/>
          <ac:picMkLst>
            <pc:docMk/>
            <pc:sldMk cId="1838927782" sldId="292"/>
            <ac:picMk id="2056" creationId="{FD8B3DA7-0F0E-48CB-A314-E99725AFC2E0}"/>
          </ac:picMkLst>
        </pc:picChg>
        <pc:picChg chg="add del mod">
          <ac:chgData name="Moeen ud din Khurram" userId="9c591460-78b8-4b68-8352-1a5b69aed3b4" providerId="ADAL" clId="{C6FDEC02-0650-4CAC-915A-DF4239D1F194}" dt="2021-06-01T09:16:34.748" v="5558" actId="478"/>
          <ac:picMkLst>
            <pc:docMk/>
            <pc:sldMk cId="1838927782" sldId="292"/>
            <ac:picMk id="2058" creationId="{835BED84-901D-4F02-A7B0-DF841ED2EF06}"/>
          </ac:picMkLst>
        </pc:picChg>
        <pc:picChg chg="add del mod">
          <ac:chgData name="Moeen ud din Khurram" userId="9c591460-78b8-4b68-8352-1a5b69aed3b4" providerId="ADAL" clId="{C6FDEC02-0650-4CAC-915A-DF4239D1F194}" dt="2021-06-01T09:17:57.580" v="5613" actId="1035"/>
          <ac:picMkLst>
            <pc:docMk/>
            <pc:sldMk cId="1838927782" sldId="292"/>
            <ac:picMk id="2060" creationId="{54BC4729-EF5A-4D25-BB71-1379FCDA76DF}"/>
          </ac:picMkLst>
        </pc:picChg>
      </pc:sldChg>
      <pc:sldChg chg="addSp delSp modSp new del">
        <pc:chgData name="Moeen ud din Khurram" userId="9c591460-78b8-4b68-8352-1a5b69aed3b4" providerId="ADAL" clId="{C6FDEC02-0650-4CAC-915A-DF4239D1F194}" dt="2021-05-31T16:23:14.516" v="313" actId="2696"/>
        <pc:sldMkLst>
          <pc:docMk/>
          <pc:sldMk cId="106388575" sldId="293"/>
        </pc:sldMkLst>
        <pc:picChg chg="add del mod">
          <ac:chgData name="Moeen ud din Khurram" userId="9c591460-78b8-4b68-8352-1a5b69aed3b4" providerId="ADAL" clId="{C6FDEC02-0650-4CAC-915A-DF4239D1F194}" dt="2021-05-31T16:23:01.824" v="312" actId="478"/>
          <ac:picMkLst>
            <pc:docMk/>
            <pc:sldMk cId="106388575" sldId="293"/>
            <ac:picMk id="3074" creationId="{C9AEE881-6723-454C-8049-34B97141A4F3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09:46.175" v="6817"/>
        <pc:sldMkLst>
          <pc:docMk/>
          <pc:sldMk cId="123651589" sldId="294"/>
        </pc:sldMkLst>
        <pc:spChg chg="mod">
          <ac:chgData name="Moeen ud din Khurram" userId="9c591460-78b8-4b68-8352-1a5b69aed3b4" providerId="ADAL" clId="{C6FDEC02-0650-4CAC-915A-DF4239D1F194}" dt="2021-06-01T09:22:02.225" v="5691" actId="20577"/>
          <ac:spMkLst>
            <pc:docMk/>
            <pc:sldMk cId="123651589" sldId="294"/>
            <ac:spMk id="2" creationId="{E2F85426-8D00-47F1-9AAE-24DD3E693B17}"/>
          </ac:spMkLst>
        </pc:spChg>
        <pc:spChg chg="del">
          <ac:chgData name="Moeen ud din Khurram" userId="9c591460-78b8-4b68-8352-1a5b69aed3b4" providerId="ADAL" clId="{C6FDEC02-0650-4CAC-915A-DF4239D1F194}" dt="2021-06-01T09:22:44.783" v="5699" actId="478"/>
          <ac:spMkLst>
            <pc:docMk/>
            <pc:sldMk cId="123651589" sldId="294"/>
            <ac:spMk id="3" creationId="{6163ABE3-F681-4E4F-9C76-7C1A6911726C}"/>
          </ac:spMkLst>
        </pc:spChg>
        <pc:spChg chg="add mod">
          <ac:chgData name="Moeen ud din Khurram" userId="9c591460-78b8-4b68-8352-1a5b69aed3b4" providerId="ADAL" clId="{C6FDEC02-0650-4CAC-915A-DF4239D1F194}" dt="2021-06-01T09:23:39.791" v="5712" actId="14100"/>
          <ac:spMkLst>
            <pc:docMk/>
            <pc:sldMk cId="123651589" sldId="294"/>
            <ac:spMk id="9" creationId="{804FB6D7-7DD1-4EFA-9ACE-F18185654FA1}"/>
          </ac:spMkLst>
        </pc:spChg>
        <pc:spChg chg="add mod">
          <ac:chgData name="Moeen ud din Khurram" userId="9c591460-78b8-4b68-8352-1a5b69aed3b4" providerId="ADAL" clId="{C6FDEC02-0650-4CAC-915A-DF4239D1F194}" dt="2021-06-01T09:24:53.328" v="5814" actId="1076"/>
          <ac:spMkLst>
            <pc:docMk/>
            <pc:sldMk cId="123651589" sldId="294"/>
            <ac:spMk id="10" creationId="{19470A00-7826-4B0A-B089-7687CE70935C}"/>
          </ac:spMkLst>
        </pc:spChg>
        <pc:spChg chg="add mod">
          <ac:chgData name="Moeen ud din Khurram" userId="9c591460-78b8-4b68-8352-1a5b69aed3b4" providerId="ADAL" clId="{C6FDEC02-0650-4CAC-915A-DF4239D1F194}" dt="2021-06-01T09:25:56.182" v="5829"/>
          <ac:spMkLst>
            <pc:docMk/>
            <pc:sldMk cId="123651589" sldId="294"/>
            <ac:spMk id="11" creationId="{DD3D3B05-4345-4830-89DB-D9E728D61864}"/>
          </ac:spMkLst>
        </pc:spChg>
        <pc:picChg chg="add mod">
          <ac:chgData name="Moeen ud din Khurram" userId="9c591460-78b8-4b68-8352-1a5b69aed3b4" providerId="ADAL" clId="{C6FDEC02-0650-4CAC-915A-DF4239D1F194}" dt="2021-06-01T09:24:43.613" v="5812" actId="1076"/>
          <ac:picMkLst>
            <pc:docMk/>
            <pc:sldMk cId="123651589" sldId="294"/>
            <ac:picMk id="5" creationId="{BD6102FB-340E-41CD-B6FE-6D230E005F8C}"/>
          </ac:picMkLst>
        </pc:picChg>
        <pc:picChg chg="add mod modCrop">
          <ac:chgData name="Moeen ud din Khurram" userId="9c591460-78b8-4b68-8352-1a5b69aed3b4" providerId="ADAL" clId="{C6FDEC02-0650-4CAC-915A-DF4239D1F194}" dt="2021-06-01T09:23:06.205" v="5704" actId="1076"/>
          <ac:picMkLst>
            <pc:docMk/>
            <pc:sldMk cId="123651589" sldId="294"/>
            <ac:picMk id="7" creationId="{02DF86D8-25EF-4F75-B99B-EEC5F0901F04}"/>
          </ac:picMkLst>
        </pc:picChg>
        <pc:picChg chg="add mod">
          <ac:chgData name="Moeen ud din Khurram" userId="9c591460-78b8-4b68-8352-1a5b69aed3b4" providerId="ADAL" clId="{C6FDEC02-0650-4CAC-915A-DF4239D1F194}" dt="2021-06-01T09:23:20.798" v="5707" actId="1076"/>
          <ac:picMkLst>
            <pc:docMk/>
            <pc:sldMk cId="123651589" sldId="294"/>
            <ac:picMk id="5122" creationId="{F8EFE128-B8DB-4EF0-828E-C29017C5B274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15:23.754" v="6914" actId="14100"/>
        <pc:sldMkLst>
          <pc:docMk/>
          <pc:sldMk cId="627711390" sldId="295"/>
        </pc:sldMkLst>
        <pc:spChg chg="mod">
          <ac:chgData name="Moeen ud din Khurram" userId="9c591460-78b8-4b68-8352-1a5b69aed3b4" providerId="ADAL" clId="{C6FDEC02-0650-4CAC-915A-DF4239D1F194}" dt="2021-05-31T18:32:38.824" v="410" actId="20577"/>
          <ac:spMkLst>
            <pc:docMk/>
            <pc:sldMk cId="627711390" sldId="295"/>
            <ac:spMk id="2" creationId="{66868F2B-99B9-48C0-A5F0-DCEBFC328A98}"/>
          </ac:spMkLst>
        </pc:spChg>
        <pc:spChg chg="del">
          <ac:chgData name="Moeen ud din Khurram" userId="9c591460-78b8-4b68-8352-1a5b69aed3b4" providerId="ADAL" clId="{C6FDEC02-0650-4CAC-915A-DF4239D1F194}" dt="2021-06-01T05:07:29.617" v="850" actId="478"/>
          <ac:spMkLst>
            <pc:docMk/>
            <pc:sldMk cId="627711390" sldId="295"/>
            <ac:spMk id="3" creationId="{B864D2D2-7F2E-4C04-ABC5-BA1D3038D876}"/>
          </ac:spMkLst>
        </pc:spChg>
        <pc:spChg chg="add mod">
          <ac:chgData name="Moeen ud din Khurram" userId="9c591460-78b8-4b68-8352-1a5b69aed3b4" providerId="ADAL" clId="{C6FDEC02-0650-4CAC-915A-DF4239D1F194}" dt="2021-06-01T11:15:23.754" v="6914" actId="14100"/>
          <ac:spMkLst>
            <pc:docMk/>
            <pc:sldMk cId="627711390" sldId="295"/>
            <ac:spMk id="6" creationId="{FDF60434-5DD3-4FDC-B9A2-FFDADD02347C}"/>
          </ac:spMkLst>
        </pc:spChg>
        <pc:spChg chg="add mod">
          <ac:chgData name="Moeen ud din Khurram" userId="9c591460-78b8-4b68-8352-1a5b69aed3b4" providerId="ADAL" clId="{C6FDEC02-0650-4CAC-915A-DF4239D1F194}" dt="2021-06-01T07:24:21.389" v="2942"/>
          <ac:spMkLst>
            <pc:docMk/>
            <pc:sldMk cId="627711390" sldId="295"/>
            <ac:spMk id="7" creationId="{02BDD324-3CA8-48F6-8473-FF292ACCFDDD}"/>
          </ac:spMkLst>
        </pc:spChg>
        <pc:picChg chg="add del mod">
          <ac:chgData name="Moeen ud din Khurram" userId="9c591460-78b8-4b68-8352-1a5b69aed3b4" providerId="ADAL" clId="{C6FDEC02-0650-4CAC-915A-DF4239D1F194}" dt="2021-05-31T16:38:33.124" v="318" actId="478"/>
          <ac:picMkLst>
            <pc:docMk/>
            <pc:sldMk cId="627711390" sldId="295"/>
            <ac:picMk id="6146" creationId="{B6387CFB-FE05-44B7-A34C-9BE702907847}"/>
          </ac:picMkLst>
        </pc:picChg>
        <pc:picChg chg="add mod">
          <ac:chgData name="Moeen ud din Khurram" userId="9c591460-78b8-4b68-8352-1a5b69aed3b4" providerId="ADAL" clId="{C6FDEC02-0650-4CAC-915A-DF4239D1F194}" dt="2021-06-01T05:05:19.641" v="735" actId="1076"/>
          <ac:picMkLst>
            <pc:docMk/>
            <pc:sldMk cId="627711390" sldId="295"/>
            <ac:picMk id="6148" creationId="{C5CC4F2B-DDD7-44F3-BB87-5CA43B79AA2A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5:52.473" v="6540" actId="20577"/>
        <pc:sldMkLst>
          <pc:docMk/>
          <pc:sldMk cId="607513523" sldId="296"/>
        </pc:sldMkLst>
        <pc:spChg chg="mod">
          <ac:chgData name="Moeen ud din Khurram" userId="9c591460-78b8-4b68-8352-1a5b69aed3b4" providerId="ADAL" clId="{C6FDEC02-0650-4CAC-915A-DF4239D1F194}" dt="2021-05-31T18:32:57.281" v="416" actId="20577"/>
          <ac:spMkLst>
            <pc:docMk/>
            <pc:sldMk cId="607513523" sldId="296"/>
            <ac:spMk id="2" creationId="{23CB2EAB-BDD2-44CF-9071-D43B40E331F9}"/>
          </ac:spMkLst>
        </pc:spChg>
        <pc:spChg chg="del">
          <ac:chgData name="Moeen ud din Khurram" userId="9c591460-78b8-4b68-8352-1a5b69aed3b4" providerId="ADAL" clId="{C6FDEC02-0650-4CAC-915A-DF4239D1F194}" dt="2021-05-31T16:49:54.035" v="338"/>
          <ac:spMkLst>
            <pc:docMk/>
            <pc:sldMk cId="607513523" sldId="296"/>
            <ac:spMk id="3" creationId="{24981C32-0809-4D06-BA22-770F3DC9AB6A}"/>
          </ac:spMkLst>
        </pc:spChg>
        <pc:spChg chg="add del mod">
          <ac:chgData name="Moeen ud din Khurram" userId="9c591460-78b8-4b68-8352-1a5b69aed3b4" providerId="ADAL" clId="{C6FDEC02-0650-4CAC-915A-DF4239D1F194}" dt="2021-06-01T05:23:02.626" v="1009" actId="478"/>
          <ac:spMkLst>
            <pc:docMk/>
            <pc:sldMk cId="607513523" sldId="296"/>
            <ac:spMk id="14" creationId="{BFE2884F-0A12-4E6C-9A64-BD83CCB202A8}"/>
          </ac:spMkLst>
        </pc:spChg>
        <pc:spChg chg="add del mod">
          <ac:chgData name="Moeen ud din Khurram" userId="9c591460-78b8-4b68-8352-1a5b69aed3b4" providerId="ADAL" clId="{C6FDEC02-0650-4CAC-915A-DF4239D1F194}" dt="2021-06-01T05:23:12.696" v="1011"/>
          <ac:spMkLst>
            <pc:docMk/>
            <pc:sldMk cId="607513523" sldId="296"/>
            <ac:spMk id="15" creationId="{7144EE2A-DA35-401D-A8EC-F62D2E097257}"/>
          </ac:spMkLst>
        </pc:spChg>
        <pc:spChg chg="add mod">
          <ac:chgData name="Moeen ud din Khurram" userId="9c591460-78b8-4b68-8352-1a5b69aed3b4" providerId="ADAL" clId="{C6FDEC02-0650-4CAC-915A-DF4239D1F194}" dt="2021-06-01T10:35:52.473" v="6540" actId="20577"/>
          <ac:spMkLst>
            <pc:docMk/>
            <pc:sldMk cId="607513523" sldId="296"/>
            <ac:spMk id="16" creationId="{82B33A33-42D3-42B3-BE13-C78361C95D94}"/>
          </ac:spMkLst>
        </pc:spChg>
        <pc:spChg chg="add mod">
          <ac:chgData name="Moeen ud din Khurram" userId="9c591460-78b8-4b68-8352-1a5b69aed3b4" providerId="ADAL" clId="{C6FDEC02-0650-4CAC-915A-DF4239D1F194}" dt="2021-06-01T07:24:23.426" v="2943"/>
          <ac:spMkLst>
            <pc:docMk/>
            <pc:sldMk cId="607513523" sldId="296"/>
            <ac:spMk id="17" creationId="{8A8251F3-BE75-4258-9D9A-6D82C8ABE7FE}"/>
          </ac:spMkLst>
        </pc:spChg>
        <pc:picChg chg="add del mod">
          <ac:chgData name="Moeen ud din Khurram" userId="9c591460-78b8-4b68-8352-1a5b69aed3b4" providerId="ADAL" clId="{C6FDEC02-0650-4CAC-915A-DF4239D1F194}" dt="2021-05-31T16:48:47.719" v="331" actId="478"/>
          <ac:picMkLst>
            <pc:docMk/>
            <pc:sldMk cId="607513523" sldId="296"/>
            <ac:picMk id="7170" creationId="{C26B3E53-9F2D-4C44-BD17-662150BB218A}"/>
          </ac:picMkLst>
        </pc:picChg>
        <pc:picChg chg="add del mod">
          <ac:chgData name="Moeen ud din Khurram" userId="9c591460-78b8-4b68-8352-1a5b69aed3b4" providerId="ADAL" clId="{C6FDEC02-0650-4CAC-915A-DF4239D1F194}" dt="2021-05-31T16:51:31.425" v="360" actId="478"/>
          <ac:picMkLst>
            <pc:docMk/>
            <pc:sldMk cId="607513523" sldId="296"/>
            <ac:picMk id="7172" creationId="{E308B480-105C-4392-8262-29351D8D218E}"/>
          </ac:picMkLst>
        </pc:picChg>
        <pc:picChg chg="add mod">
          <ac:chgData name="Moeen ud din Khurram" userId="9c591460-78b8-4b68-8352-1a5b69aed3b4" providerId="ADAL" clId="{C6FDEC02-0650-4CAC-915A-DF4239D1F194}" dt="2021-06-01T05:12:06.636" v="923" actId="1076"/>
          <ac:picMkLst>
            <pc:docMk/>
            <pc:sldMk cId="607513523" sldId="296"/>
            <ac:picMk id="7174" creationId="{31E1A3C4-7B39-4EB8-AC93-F43589C8026F}"/>
          </ac:picMkLst>
        </pc:picChg>
        <pc:picChg chg="add del">
          <ac:chgData name="Moeen ud din Khurram" userId="9c591460-78b8-4b68-8352-1a5b69aed3b4" providerId="ADAL" clId="{C6FDEC02-0650-4CAC-915A-DF4239D1F194}" dt="2021-05-31T16:50:59.161" v="347" actId="478"/>
          <ac:picMkLst>
            <pc:docMk/>
            <pc:sldMk cId="607513523" sldId="296"/>
            <ac:picMk id="7176" creationId="{4BD1326A-E75C-441E-9BB3-C782F0684862}"/>
          </ac:picMkLst>
        </pc:picChg>
        <pc:picChg chg="add del">
          <ac:chgData name="Moeen ud din Khurram" userId="9c591460-78b8-4b68-8352-1a5b69aed3b4" providerId="ADAL" clId="{C6FDEC02-0650-4CAC-915A-DF4239D1F194}" dt="2021-05-31T16:50:55.841" v="345"/>
          <ac:picMkLst>
            <pc:docMk/>
            <pc:sldMk cId="607513523" sldId="296"/>
            <ac:picMk id="7178" creationId="{D1987C77-228F-4D2F-9D4F-14FC0D7E66AF}"/>
          </ac:picMkLst>
        </pc:picChg>
        <pc:picChg chg="add del mod">
          <ac:chgData name="Moeen ud din Khurram" userId="9c591460-78b8-4b68-8352-1a5b69aed3b4" providerId="ADAL" clId="{C6FDEC02-0650-4CAC-915A-DF4239D1F194}" dt="2021-05-31T16:51:26.106" v="356" actId="478"/>
          <ac:picMkLst>
            <pc:docMk/>
            <pc:sldMk cId="607513523" sldId="296"/>
            <ac:picMk id="7180" creationId="{9A5F0205-341D-42D5-B77E-B6048F03FC93}"/>
          </ac:picMkLst>
        </pc:picChg>
        <pc:picChg chg="add mod">
          <ac:chgData name="Moeen ud din Khurram" userId="9c591460-78b8-4b68-8352-1a5b69aed3b4" providerId="ADAL" clId="{C6FDEC02-0650-4CAC-915A-DF4239D1F194}" dt="2021-06-01T05:12:08.543" v="924" actId="1076"/>
          <ac:picMkLst>
            <pc:docMk/>
            <pc:sldMk cId="607513523" sldId="296"/>
            <ac:picMk id="7182" creationId="{A581363F-CB37-4BA8-B650-18F2EEFB4C6E}"/>
          </ac:picMkLst>
        </pc:picChg>
        <pc:picChg chg="add mod">
          <ac:chgData name="Moeen ud din Khurram" userId="9c591460-78b8-4b68-8352-1a5b69aed3b4" providerId="ADAL" clId="{C6FDEC02-0650-4CAC-915A-DF4239D1F194}" dt="2021-06-01T05:12:32.509" v="928" actId="1076"/>
          <ac:picMkLst>
            <pc:docMk/>
            <pc:sldMk cId="607513523" sldId="296"/>
            <ac:picMk id="7184" creationId="{E8FA010D-C3B4-4673-B119-3C9A469C49F9}"/>
          </ac:picMkLst>
        </pc:picChg>
        <pc:picChg chg="add mod">
          <ac:chgData name="Moeen ud din Khurram" userId="9c591460-78b8-4b68-8352-1a5b69aed3b4" providerId="ADAL" clId="{C6FDEC02-0650-4CAC-915A-DF4239D1F194}" dt="2021-06-01T05:16:40.531" v="938" actId="1076"/>
          <ac:picMkLst>
            <pc:docMk/>
            <pc:sldMk cId="607513523" sldId="296"/>
            <ac:picMk id="7186" creationId="{B355672B-A17B-4F2C-8573-156683B97F57}"/>
          </ac:picMkLst>
        </pc:picChg>
        <pc:picChg chg="add mod">
          <ac:chgData name="Moeen ud din Khurram" userId="9c591460-78b8-4b68-8352-1a5b69aed3b4" providerId="ADAL" clId="{C6FDEC02-0650-4CAC-915A-DF4239D1F194}" dt="2021-06-01T05:12:44.166" v="931" actId="1076"/>
          <ac:picMkLst>
            <pc:docMk/>
            <pc:sldMk cId="607513523" sldId="296"/>
            <ac:picMk id="7188" creationId="{1CA582BD-1125-4BEE-8B6C-307862726E8F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6:14.666" v="6543" actId="20577"/>
        <pc:sldMkLst>
          <pc:docMk/>
          <pc:sldMk cId="223041044" sldId="297"/>
        </pc:sldMkLst>
        <pc:spChg chg="mod">
          <ac:chgData name="Moeen ud din Khurram" userId="9c591460-78b8-4b68-8352-1a5b69aed3b4" providerId="ADAL" clId="{C6FDEC02-0650-4CAC-915A-DF4239D1F194}" dt="2021-05-31T18:36:26.934" v="429"/>
          <ac:spMkLst>
            <pc:docMk/>
            <pc:sldMk cId="223041044" sldId="297"/>
            <ac:spMk id="2" creationId="{75F2BFBC-9E61-4758-ADD1-019088937E85}"/>
          </ac:spMkLst>
        </pc:spChg>
        <pc:spChg chg="del">
          <ac:chgData name="Moeen ud din Khurram" userId="9c591460-78b8-4b68-8352-1a5b69aed3b4" providerId="ADAL" clId="{C6FDEC02-0650-4CAC-915A-DF4239D1F194}" dt="2021-06-01T05:35:35.565" v="1232"/>
          <ac:spMkLst>
            <pc:docMk/>
            <pc:sldMk cId="223041044" sldId="297"/>
            <ac:spMk id="3" creationId="{E53D3EDC-0FDB-4663-9F22-D5C8CB908DC2}"/>
          </ac:spMkLst>
        </pc:spChg>
        <pc:spChg chg="add del mod">
          <ac:chgData name="Moeen ud din Khurram" userId="9c591460-78b8-4b68-8352-1a5b69aed3b4" providerId="ADAL" clId="{C6FDEC02-0650-4CAC-915A-DF4239D1F194}" dt="2021-06-01T05:38:09.163" v="1244" actId="478"/>
          <ac:spMkLst>
            <pc:docMk/>
            <pc:sldMk cId="223041044" sldId="297"/>
            <ac:spMk id="4" creationId="{94594C5C-E577-4B5C-8B7A-CD0C8A2E4607}"/>
          </ac:spMkLst>
        </pc:spChg>
        <pc:spChg chg="add mod ord">
          <ac:chgData name="Moeen ud din Khurram" userId="9c591460-78b8-4b68-8352-1a5b69aed3b4" providerId="ADAL" clId="{C6FDEC02-0650-4CAC-915A-DF4239D1F194}" dt="2021-06-01T10:36:14.666" v="6543" actId="20577"/>
          <ac:spMkLst>
            <pc:docMk/>
            <pc:sldMk cId="223041044" sldId="297"/>
            <ac:spMk id="8" creationId="{E3DD95A4-1469-4EC5-9EF9-CB63BBAFCF57}"/>
          </ac:spMkLst>
        </pc:spChg>
        <pc:spChg chg="add mod">
          <ac:chgData name="Moeen ud din Khurram" userId="9c591460-78b8-4b68-8352-1a5b69aed3b4" providerId="ADAL" clId="{C6FDEC02-0650-4CAC-915A-DF4239D1F194}" dt="2021-06-01T07:24:24.440" v="2944"/>
          <ac:spMkLst>
            <pc:docMk/>
            <pc:sldMk cId="223041044" sldId="297"/>
            <ac:spMk id="13" creationId="{0BBC8ABC-12AF-40B9-A3E6-85A3B85F7390}"/>
          </ac:spMkLst>
        </pc:spChg>
        <pc:picChg chg="add del mod">
          <ac:chgData name="Moeen ud din Khurram" userId="9c591460-78b8-4b68-8352-1a5b69aed3b4" providerId="ADAL" clId="{C6FDEC02-0650-4CAC-915A-DF4239D1F194}" dt="2021-06-01T05:38:53.333" v="1252" actId="478"/>
          <ac:picMkLst>
            <pc:docMk/>
            <pc:sldMk cId="223041044" sldId="297"/>
            <ac:picMk id="8194" creationId="{997495B5-F482-46F2-8BC2-75E6EBCFF93E}"/>
          </ac:picMkLst>
        </pc:picChg>
        <pc:picChg chg="add mod">
          <ac:chgData name="Moeen ud din Khurram" userId="9c591460-78b8-4b68-8352-1a5b69aed3b4" providerId="ADAL" clId="{C6FDEC02-0650-4CAC-915A-DF4239D1F194}" dt="2021-06-01T05:43:33.323" v="1504" actId="1037"/>
          <ac:picMkLst>
            <pc:docMk/>
            <pc:sldMk cId="223041044" sldId="297"/>
            <ac:picMk id="8196" creationId="{2D8D9112-7415-4E9A-B8AF-829E608BACD6}"/>
          </ac:picMkLst>
        </pc:picChg>
        <pc:picChg chg="add del mod">
          <ac:chgData name="Moeen ud din Khurram" userId="9c591460-78b8-4b68-8352-1a5b69aed3b4" providerId="ADAL" clId="{C6FDEC02-0650-4CAC-915A-DF4239D1F194}" dt="2021-06-01T05:43:16.167" v="1496" actId="478"/>
          <ac:picMkLst>
            <pc:docMk/>
            <pc:sldMk cId="223041044" sldId="297"/>
            <ac:picMk id="8198" creationId="{26E3F573-0704-4FD6-941E-1785C04AE7C1}"/>
          </ac:picMkLst>
        </pc:picChg>
        <pc:picChg chg="add del mod">
          <ac:chgData name="Moeen ud din Khurram" userId="9c591460-78b8-4b68-8352-1a5b69aed3b4" providerId="ADAL" clId="{C6FDEC02-0650-4CAC-915A-DF4239D1F194}" dt="2021-05-31T18:50:35.022" v="540" actId="21"/>
          <ac:picMkLst>
            <pc:docMk/>
            <pc:sldMk cId="223041044" sldId="297"/>
            <ac:picMk id="8200" creationId="{CA117E2D-851D-424F-8776-6AEDF5DDB19B}"/>
          </ac:picMkLst>
        </pc:picChg>
        <pc:picChg chg="add del mod">
          <ac:chgData name="Moeen ud din Khurram" userId="9c591460-78b8-4b68-8352-1a5b69aed3b4" providerId="ADAL" clId="{C6FDEC02-0650-4CAC-915A-DF4239D1F194}" dt="2021-06-01T05:36:49.730" v="1240" actId="21"/>
          <ac:picMkLst>
            <pc:docMk/>
            <pc:sldMk cId="223041044" sldId="297"/>
            <ac:picMk id="8202" creationId="{753DA90B-AE77-4C74-8D1E-0371F5774086}"/>
          </ac:picMkLst>
        </pc:picChg>
        <pc:picChg chg="add mod">
          <ac:chgData name="Moeen ud din Khurram" userId="9c591460-78b8-4b68-8352-1a5b69aed3b4" providerId="ADAL" clId="{C6FDEC02-0650-4CAC-915A-DF4239D1F194}" dt="2021-06-01T05:39:01.685" v="1255" actId="1076"/>
          <ac:picMkLst>
            <pc:docMk/>
            <pc:sldMk cId="223041044" sldId="297"/>
            <ac:picMk id="8204" creationId="{AAAF89CD-861A-4E53-90B1-6CFFC2FF2DB9}"/>
          </ac:picMkLst>
        </pc:picChg>
        <pc:picChg chg="add mod">
          <ac:chgData name="Moeen ud din Khurram" userId="9c591460-78b8-4b68-8352-1a5b69aed3b4" providerId="ADAL" clId="{C6FDEC02-0650-4CAC-915A-DF4239D1F194}" dt="2021-06-01T05:43:37.807" v="1505" actId="14100"/>
          <ac:picMkLst>
            <pc:docMk/>
            <pc:sldMk cId="223041044" sldId="297"/>
            <ac:picMk id="8206" creationId="{397F73F5-4AB5-4DB9-BC65-ACF7342DD445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8:25:05.675" v="3757"/>
        <pc:sldMkLst>
          <pc:docMk/>
          <pc:sldMk cId="4130421663" sldId="298"/>
        </pc:sldMkLst>
        <pc:spChg chg="mod">
          <ac:chgData name="Moeen ud din Khurram" userId="9c591460-78b8-4b68-8352-1a5b69aed3b4" providerId="ADAL" clId="{C6FDEC02-0650-4CAC-915A-DF4239D1F194}" dt="2021-06-01T06:07:13.737" v="1841"/>
          <ac:spMkLst>
            <pc:docMk/>
            <pc:sldMk cId="4130421663" sldId="298"/>
            <ac:spMk id="2" creationId="{083F2F08-6089-41D9-A3C6-3C11984F9AAB}"/>
          </ac:spMkLst>
        </pc:spChg>
        <pc:spChg chg="del">
          <ac:chgData name="Moeen ud din Khurram" userId="9c591460-78b8-4b68-8352-1a5b69aed3b4" providerId="ADAL" clId="{C6FDEC02-0650-4CAC-915A-DF4239D1F194}" dt="2021-05-31T18:43:05.923" v="465" actId="478"/>
          <ac:spMkLst>
            <pc:docMk/>
            <pc:sldMk cId="4130421663" sldId="298"/>
            <ac:spMk id="3" creationId="{54C408B1-09DB-44CD-8ABC-E05EA91EFD28}"/>
          </ac:spMkLst>
        </pc:spChg>
        <pc:spChg chg="add mod">
          <ac:chgData name="Moeen ud din Khurram" userId="9c591460-78b8-4b68-8352-1a5b69aed3b4" providerId="ADAL" clId="{C6FDEC02-0650-4CAC-915A-DF4239D1F194}" dt="2021-06-01T06:06:14.324" v="1836" actId="1076"/>
          <ac:spMkLst>
            <pc:docMk/>
            <pc:sldMk cId="4130421663" sldId="298"/>
            <ac:spMk id="4" creationId="{FE65F6EF-8BBF-47F4-8AC1-132AB1A4E5D1}"/>
          </ac:spMkLst>
        </pc:spChg>
        <pc:spChg chg="add mod ord">
          <ac:chgData name="Moeen ud din Khurram" userId="9c591460-78b8-4b68-8352-1a5b69aed3b4" providerId="ADAL" clId="{C6FDEC02-0650-4CAC-915A-DF4239D1F194}" dt="2021-06-01T06:02:27.341" v="1829" actId="1076"/>
          <ac:spMkLst>
            <pc:docMk/>
            <pc:sldMk cId="4130421663" sldId="298"/>
            <ac:spMk id="8" creationId="{4B4F82B5-E471-41B3-9735-95B3FD7C5FFD}"/>
          </ac:spMkLst>
        </pc:spChg>
        <pc:spChg chg="add mod">
          <ac:chgData name="Moeen ud din Khurram" userId="9c591460-78b8-4b68-8352-1a5b69aed3b4" providerId="ADAL" clId="{C6FDEC02-0650-4CAC-915A-DF4239D1F194}" dt="2021-06-01T06:10:36.860" v="2147" actId="20577"/>
          <ac:spMkLst>
            <pc:docMk/>
            <pc:sldMk cId="4130421663" sldId="298"/>
            <ac:spMk id="10" creationId="{5397DF17-CF2B-4BCD-94C9-A7E1C8073CA5}"/>
          </ac:spMkLst>
        </pc:spChg>
        <pc:spChg chg="add mod">
          <ac:chgData name="Moeen ud din Khurram" userId="9c591460-78b8-4b68-8352-1a5b69aed3b4" providerId="ADAL" clId="{C6FDEC02-0650-4CAC-915A-DF4239D1F194}" dt="2021-06-01T06:13:02.531" v="2163" actId="1076"/>
          <ac:spMkLst>
            <pc:docMk/>
            <pc:sldMk cId="4130421663" sldId="298"/>
            <ac:spMk id="12" creationId="{161E529F-8EA2-4647-A12B-9EA608AA4F30}"/>
          </ac:spMkLst>
        </pc:spChg>
        <pc:spChg chg="add mod">
          <ac:chgData name="Moeen ud din Khurram" userId="9c591460-78b8-4b68-8352-1a5b69aed3b4" providerId="ADAL" clId="{C6FDEC02-0650-4CAC-915A-DF4239D1F194}" dt="2021-06-01T08:25:05.675" v="3757"/>
          <ac:spMkLst>
            <pc:docMk/>
            <pc:sldMk cId="4130421663" sldId="298"/>
            <ac:spMk id="14" creationId="{07B3F699-41EA-4BCC-9EDF-4306CAD93852}"/>
          </ac:spMkLst>
        </pc:spChg>
        <pc:picChg chg="add del mod">
          <ac:chgData name="Moeen ud din Khurram" userId="9c591460-78b8-4b68-8352-1a5b69aed3b4" providerId="ADAL" clId="{C6FDEC02-0650-4CAC-915A-DF4239D1F194}" dt="2021-06-01T06:10:43.130" v="2149" actId="478"/>
          <ac:picMkLst>
            <pc:docMk/>
            <pc:sldMk cId="4130421663" sldId="298"/>
            <ac:picMk id="11" creationId="{6580965F-733E-46BB-B632-1C5450C83FBF}"/>
          </ac:picMkLst>
        </pc:picChg>
        <pc:picChg chg="add mod">
          <ac:chgData name="Moeen ud din Khurram" userId="9c591460-78b8-4b68-8352-1a5b69aed3b4" providerId="ADAL" clId="{C6FDEC02-0650-4CAC-915A-DF4239D1F194}" dt="2021-06-01T06:06:11.009" v="1835" actId="1076"/>
          <ac:picMkLst>
            <pc:docMk/>
            <pc:sldMk cId="4130421663" sldId="298"/>
            <ac:picMk id="9218" creationId="{3D76CC7D-BBB0-4DF6-B940-03922E4C4CA9}"/>
          </ac:picMkLst>
        </pc:picChg>
        <pc:picChg chg="add del mod">
          <ac:chgData name="Moeen ud din Khurram" userId="9c591460-78b8-4b68-8352-1a5b69aed3b4" providerId="ADAL" clId="{C6FDEC02-0650-4CAC-915A-DF4239D1F194}" dt="2021-05-31T18:42:19.236" v="451" actId="478"/>
          <ac:picMkLst>
            <pc:docMk/>
            <pc:sldMk cId="4130421663" sldId="298"/>
            <ac:picMk id="9220" creationId="{63B785DB-A093-42A3-BC71-A73262126BB9}"/>
          </ac:picMkLst>
        </pc:picChg>
        <pc:picChg chg="add del mod">
          <ac:chgData name="Moeen ud din Khurram" userId="9c591460-78b8-4b68-8352-1a5b69aed3b4" providerId="ADAL" clId="{C6FDEC02-0650-4CAC-915A-DF4239D1F194}" dt="2021-06-01T06:02:04.270" v="1821" actId="478"/>
          <ac:picMkLst>
            <pc:docMk/>
            <pc:sldMk cId="4130421663" sldId="298"/>
            <ac:picMk id="9222" creationId="{3829D3D0-F0EF-4E07-903F-1D83293746BE}"/>
          </ac:picMkLst>
        </pc:picChg>
        <pc:picChg chg="add del mod">
          <ac:chgData name="Moeen ud din Khurram" userId="9c591460-78b8-4b68-8352-1a5b69aed3b4" providerId="ADAL" clId="{C6FDEC02-0650-4CAC-915A-DF4239D1F194}" dt="2021-06-01T06:12:41.431" v="2156" actId="478"/>
          <ac:picMkLst>
            <pc:docMk/>
            <pc:sldMk cId="4130421663" sldId="298"/>
            <ac:picMk id="9224" creationId="{C419A7AA-99D5-4C61-9C10-1AFDF5D42E82}"/>
          </ac:picMkLst>
        </pc:picChg>
        <pc:picChg chg="add mod">
          <ac:chgData name="Moeen ud din Khurram" userId="9c591460-78b8-4b68-8352-1a5b69aed3b4" providerId="ADAL" clId="{C6FDEC02-0650-4CAC-915A-DF4239D1F194}" dt="2021-06-01T06:12:57.214" v="2162" actId="167"/>
          <ac:picMkLst>
            <pc:docMk/>
            <pc:sldMk cId="4130421663" sldId="298"/>
            <ac:picMk id="9226" creationId="{7E378C28-184A-4281-AD54-255E8739EA57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0:37:46.020" v="6563" actId="1076"/>
        <pc:sldMkLst>
          <pc:docMk/>
          <pc:sldMk cId="4071653842" sldId="299"/>
        </pc:sldMkLst>
        <pc:spChg chg="mod">
          <ac:chgData name="Moeen ud din Khurram" userId="9c591460-78b8-4b68-8352-1a5b69aed3b4" providerId="ADAL" clId="{C6FDEC02-0650-4CAC-915A-DF4239D1F194}" dt="2021-06-01T08:04:58.803" v="3123" actId="20577"/>
          <ac:spMkLst>
            <pc:docMk/>
            <pc:sldMk cId="4071653842" sldId="299"/>
            <ac:spMk id="2" creationId="{FA4FC3EC-7913-47F6-B621-F3BA2340E055}"/>
          </ac:spMkLst>
        </pc:spChg>
        <pc:spChg chg="del">
          <ac:chgData name="Moeen ud din Khurram" userId="9c591460-78b8-4b68-8352-1a5b69aed3b4" providerId="ADAL" clId="{C6FDEC02-0650-4CAC-915A-DF4239D1F194}" dt="2021-06-01T08:04:50.733" v="3120" actId="478"/>
          <ac:spMkLst>
            <pc:docMk/>
            <pc:sldMk cId="4071653842" sldId="299"/>
            <ac:spMk id="3" creationId="{CE3F93D2-79AB-443A-8EE4-11D5D545B6C6}"/>
          </ac:spMkLst>
        </pc:spChg>
        <pc:spChg chg="add mod">
          <ac:chgData name="Moeen ud din Khurram" userId="9c591460-78b8-4b68-8352-1a5b69aed3b4" providerId="ADAL" clId="{C6FDEC02-0650-4CAC-915A-DF4239D1F194}" dt="2021-06-01T07:24:33.852" v="2948"/>
          <ac:spMkLst>
            <pc:docMk/>
            <pc:sldMk cId="4071653842" sldId="299"/>
            <ac:spMk id="5" creationId="{51493E40-1458-4AA1-B106-A89FB7484E8C}"/>
          </ac:spMkLst>
        </pc:spChg>
        <pc:spChg chg="add mod">
          <ac:chgData name="Moeen ud din Khurram" userId="9c591460-78b8-4b68-8352-1a5b69aed3b4" providerId="ADAL" clId="{C6FDEC02-0650-4CAC-915A-DF4239D1F194}" dt="2021-06-01T10:37:46.020" v="6563" actId="1076"/>
          <ac:spMkLst>
            <pc:docMk/>
            <pc:sldMk cId="4071653842" sldId="299"/>
            <ac:spMk id="7" creationId="{ED37FA89-A55D-4E2C-933C-6E03D78F44F5}"/>
          </ac:spMkLst>
        </pc:spChg>
        <pc:spChg chg="add del mod">
          <ac:chgData name="Moeen ud din Khurram" userId="9c591460-78b8-4b68-8352-1a5b69aed3b4" providerId="ADAL" clId="{C6FDEC02-0650-4CAC-915A-DF4239D1F194}" dt="2021-06-01T08:03:08.189" v="3018"/>
          <ac:spMkLst>
            <pc:docMk/>
            <pc:sldMk cId="4071653842" sldId="299"/>
            <ac:spMk id="8" creationId="{D1E86D61-D235-443A-8577-86AB2AFB0F43}"/>
          </ac:spMkLst>
        </pc:spChg>
        <pc:picChg chg="add del mod">
          <ac:chgData name="Moeen ud din Khurram" userId="9c591460-78b8-4b68-8352-1a5b69aed3b4" providerId="ADAL" clId="{C6FDEC02-0650-4CAC-915A-DF4239D1F194}" dt="2021-06-01T08:01:31.208" v="2960" actId="478"/>
          <ac:picMkLst>
            <pc:docMk/>
            <pc:sldMk cId="4071653842" sldId="299"/>
            <ac:picMk id="11266" creationId="{3AB259A9-1709-4E69-BADB-33D464D81400}"/>
          </ac:picMkLst>
        </pc:picChg>
        <pc:picChg chg="add mod">
          <ac:chgData name="Moeen ud din Khurram" userId="9c591460-78b8-4b68-8352-1a5b69aed3b4" providerId="ADAL" clId="{C6FDEC02-0650-4CAC-915A-DF4239D1F194}" dt="2021-06-01T08:04:55.876" v="3122" actId="1076"/>
          <ac:picMkLst>
            <pc:docMk/>
            <pc:sldMk cId="4071653842" sldId="299"/>
            <ac:picMk id="11268" creationId="{C07F7D44-8041-4580-90C3-04D0606C04A5}"/>
          </ac:picMkLst>
        </pc:picChg>
      </pc:sldChg>
      <pc:sldChg chg="addSp modSp new add del">
        <pc:chgData name="Moeen ud din Khurram" userId="9c591460-78b8-4b68-8352-1a5b69aed3b4" providerId="ADAL" clId="{C6FDEC02-0650-4CAC-915A-DF4239D1F194}" dt="2021-06-01T09:30:37.970" v="5974" actId="47"/>
        <pc:sldMkLst>
          <pc:docMk/>
          <pc:sldMk cId="3605089379" sldId="300"/>
        </pc:sldMkLst>
        <pc:spChg chg="add mod">
          <ac:chgData name="Moeen ud din Khurram" userId="9c591460-78b8-4b68-8352-1a5b69aed3b4" providerId="ADAL" clId="{C6FDEC02-0650-4CAC-915A-DF4239D1F194}" dt="2021-06-01T07:24:35.552" v="2950"/>
          <ac:spMkLst>
            <pc:docMk/>
            <pc:sldMk cId="3605089379" sldId="300"/>
            <ac:spMk id="5" creationId="{57DF32DC-98A2-46F7-A26C-A6A7414EC06C}"/>
          </ac:spMkLst>
        </pc:spChg>
        <pc:picChg chg="add mod">
          <ac:chgData name="Moeen ud din Khurram" userId="9c591460-78b8-4b68-8352-1a5b69aed3b4" providerId="ADAL" clId="{C6FDEC02-0650-4CAC-915A-DF4239D1F194}" dt="2021-06-01T08:08:27.666" v="3205" actId="14100"/>
          <ac:picMkLst>
            <pc:docMk/>
            <pc:sldMk cId="3605089379" sldId="300"/>
            <ac:picMk id="4" creationId="{27F9CD5F-11D6-4872-80D6-B72E943A878E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09:23.445" v="6816"/>
        <pc:sldMkLst>
          <pc:docMk/>
          <pc:sldMk cId="2936760123" sldId="301"/>
        </pc:sldMkLst>
        <pc:spChg chg="mod">
          <ac:chgData name="Moeen ud din Khurram" userId="9c591460-78b8-4b68-8352-1a5b69aed3b4" providerId="ADAL" clId="{C6FDEC02-0650-4CAC-915A-DF4239D1F194}" dt="2021-06-01T09:12:59.451" v="5398" actId="20577"/>
          <ac:spMkLst>
            <pc:docMk/>
            <pc:sldMk cId="2936760123" sldId="301"/>
            <ac:spMk id="2" creationId="{F89901DB-6370-4A8A-8C92-4F29750D79CD}"/>
          </ac:spMkLst>
        </pc:spChg>
        <pc:spChg chg="del">
          <ac:chgData name="Moeen ud din Khurram" userId="9c591460-78b8-4b68-8352-1a5b69aed3b4" providerId="ADAL" clId="{C6FDEC02-0650-4CAC-915A-DF4239D1F194}" dt="2021-05-31T19:58:08.902" v="629" actId="478"/>
          <ac:spMkLst>
            <pc:docMk/>
            <pc:sldMk cId="2936760123" sldId="301"/>
            <ac:spMk id="3" creationId="{67F598D9-A27D-48CF-9CEA-42119B3E51CE}"/>
          </ac:spMkLst>
        </pc:spChg>
        <pc:spChg chg="add mod">
          <ac:chgData name="Moeen ud din Khurram" userId="9c591460-78b8-4b68-8352-1a5b69aed3b4" providerId="ADAL" clId="{C6FDEC02-0650-4CAC-915A-DF4239D1F194}" dt="2021-06-01T09:13:57.219" v="5427" actId="1076"/>
          <ac:spMkLst>
            <pc:docMk/>
            <pc:sldMk cId="2936760123" sldId="301"/>
            <ac:spMk id="15" creationId="{43EDE353-193D-4A6D-80D6-4BAF4BA0B519}"/>
          </ac:spMkLst>
        </pc:spChg>
        <pc:spChg chg="add mod">
          <ac:chgData name="Moeen ud din Khurram" userId="9c591460-78b8-4b68-8352-1a5b69aed3b4" providerId="ADAL" clId="{C6FDEC02-0650-4CAC-915A-DF4239D1F194}" dt="2021-06-01T09:14:30.965" v="5508" actId="1076"/>
          <ac:spMkLst>
            <pc:docMk/>
            <pc:sldMk cId="2936760123" sldId="301"/>
            <ac:spMk id="16" creationId="{B9F3DEBB-BDF4-4F99-90BF-F6B9BBAD1E3B}"/>
          </ac:spMkLst>
        </pc:spChg>
        <pc:spChg chg="add mod">
          <ac:chgData name="Moeen ud din Khurram" userId="9c591460-78b8-4b68-8352-1a5b69aed3b4" providerId="ADAL" clId="{C6FDEC02-0650-4CAC-915A-DF4239D1F194}" dt="2021-06-01T09:25:48.737" v="5826"/>
          <ac:spMkLst>
            <pc:docMk/>
            <pc:sldMk cId="2936760123" sldId="301"/>
            <ac:spMk id="17" creationId="{18896B6D-CE90-466B-A7FF-F4A40B81BAE4}"/>
          </ac:spMkLst>
        </pc:spChg>
        <pc:grpChg chg="add del mod">
          <ac:chgData name="Moeen ud din Khurram" userId="9c591460-78b8-4b68-8352-1a5b69aed3b4" providerId="ADAL" clId="{C6FDEC02-0650-4CAC-915A-DF4239D1F194}" dt="2021-05-31T19:58:33.207" v="633" actId="478"/>
          <ac:grpSpMkLst>
            <pc:docMk/>
            <pc:sldMk cId="2936760123" sldId="301"/>
            <ac:grpSpMk id="8" creationId="{B30B9DAC-E002-4A55-99DD-99E107217B08}"/>
          </ac:grpSpMkLst>
        </pc:grpChg>
        <pc:grpChg chg="add mod">
          <ac:chgData name="Moeen ud din Khurram" userId="9c591460-78b8-4b68-8352-1a5b69aed3b4" providerId="ADAL" clId="{C6FDEC02-0650-4CAC-915A-DF4239D1F194}" dt="2021-05-31T20:09:23.191" v="659" actId="1076"/>
          <ac:grpSpMkLst>
            <pc:docMk/>
            <pc:sldMk cId="2936760123" sldId="301"/>
            <ac:grpSpMk id="13" creationId="{9470DCBB-4A83-4E3D-9062-96F492CA35C9}"/>
          </ac:grpSpMkLst>
        </pc:grpChg>
        <pc:picChg chg="add mod">
          <ac:chgData name="Moeen ud din Khurram" userId="9c591460-78b8-4b68-8352-1a5b69aed3b4" providerId="ADAL" clId="{C6FDEC02-0650-4CAC-915A-DF4239D1F194}" dt="2021-05-31T19:57:52.717" v="627" actId="164"/>
          <ac:picMkLst>
            <pc:docMk/>
            <pc:sldMk cId="2936760123" sldId="301"/>
            <ac:picMk id="5" creationId="{4A0CE2F4-E3BC-4333-B982-FE51887C74A5}"/>
          </ac:picMkLst>
        </pc:picChg>
        <pc:picChg chg="add mod">
          <ac:chgData name="Moeen ud din Khurram" userId="9c591460-78b8-4b68-8352-1a5b69aed3b4" providerId="ADAL" clId="{C6FDEC02-0650-4CAC-915A-DF4239D1F194}" dt="2021-05-31T19:57:52.717" v="627" actId="164"/>
          <ac:picMkLst>
            <pc:docMk/>
            <pc:sldMk cId="2936760123" sldId="301"/>
            <ac:picMk id="7" creationId="{81DFACE3-EDFB-43E6-8E67-2D5335B14A3D}"/>
          </ac:picMkLst>
        </pc:picChg>
        <pc:picChg chg="add mod">
          <ac:chgData name="Moeen ud din Khurram" userId="9c591460-78b8-4b68-8352-1a5b69aed3b4" providerId="ADAL" clId="{C6FDEC02-0650-4CAC-915A-DF4239D1F194}" dt="2021-05-31T20:09:02.150" v="651" actId="164"/>
          <ac:picMkLst>
            <pc:docMk/>
            <pc:sldMk cId="2936760123" sldId="301"/>
            <ac:picMk id="10" creationId="{78709237-443B-484E-8FDD-73F9049A24AF}"/>
          </ac:picMkLst>
        </pc:picChg>
        <pc:picChg chg="add mod">
          <ac:chgData name="Moeen ud din Khurram" userId="9c591460-78b8-4b68-8352-1a5b69aed3b4" providerId="ADAL" clId="{C6FDEC02-0650-4CAC-915A-DF4239D1F194}" dt="2021-05-31T20:09:02.150" v="651" actId="164"/>
          <ac:picMkLst>
            <pc:docMk/>
            <pc:sldMk cId="2936760123" sldId="301"/>
            <ac:picMk id="12" creationId="{ED53B6CE-9826-4437-B596-ABDE62C33451}"/>
          </ac:picMkLst>
        </pc:picChg>
        <pc:picChg chg="add mod">
          <ac:chgData name="Moeen ud din Khurram" userId="9c591460-78b8-4b68-8352-1a5b69aed3b4" providerId="ADAL" clId="{C6FDEC02-0650-4CAC-915A-DF4239D1F194}" dt="2021-05-31T20:09:30.598" v="662" actId="1076"/>
          <ac:picMkLst>
            <pc:docMk/>
            <pc:sldMk cId="2936760123" sldId="301"/>
            <ac:picMk id="14" creationId="{1B0A2B43-6719-480B-B6A4-F312A9D3FBC7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08:32:04.864" v="3927" actId="313"/>
        <pc:sldMkLst>
          <pc:docMk/>
          <pc:sldMk cId="2619786602" sldId="302"/>
        </pc:sldMkLst>
        <pc:spChg chg="mod">
          <ac:chgData name="Moeen ud din Khurram" userId="9c591460-78b8-4b68-8352-1a5b69aed3b4" providerId="ADAL" clId="{C6FDEC02-0650-4CAC-915A-DF4239D1F194}" dt="2021-06-01T08:29:56.593" v="3773" actId="20577"/>
          <ac:spMkLst>
            <pc:docMk/>
            <pc:sldMk cId="2619786602" sldId="302"/>
            <ac:spMk id="2" creationId="{B9DB42C0-7927-4A16-946B-30896CA52A34}"/>
          </ac:spMkLst>
        </pc:spChg>
        <pc:spChg chg="del">
          <ac:chgData name="Moeen ud din Khurram" userId="9c591460-78b8-4b68-8352-1a5b69aed3b4" providerId="ADAL" clId="{C6FDEC02-0650-4CAC-915A-DF4239D1F194}" dt="2021-06-01T08:16:06.132" v="3406" actId="478"/>
          <ac:spMkLst>
            <pc:docMk/>
            <pc:sldMk cId="2619786602" sldId="302"/>
            <ac:spMk id="3" creationId="{0FD18EE4-6C5F-4F27-BB85-6D5029F2058A}"/>
          </ac:spMkLst>
        </pc:spChg>
        <pc:spChg chg="add mod">
          <ac:chgData name="Moeen ud din Khurram" userId="9c591460-78b8-4b68-8352-1a5b69aed3b4" providerId="ADAL" clId="{C6FDEC02-0650-4CAC-915A-DF4239D1F194}" dt="2021-06-01T07:24:39.112" v="2954"/>
          <ac:spMkLst>
            <pc:docMk/>
            <pc:sldMk cId="2619786602" sldId="302"/>
            <ac:spMk id="6" creationId="{22277FB6-79FD-4294-A25E-F1E3469B3C57}"/>
          </ac:spMkLst>
        </pc:spChg>
        <pc:spChg chg="add mod">
          <ac:chgData name="Moeen ud din Khurram" userId="9c591460-78b8-4b68-8352-1a5b69aed3b4" providerId="ADAL" clId="{C6FDEC02-0650-4CAC-915A-DF4239D1F194}" dt="2021-06-01T08:32:04.864" v="3927" actId="313"/>
          <ac:spMkLst>
            <pc:docMk/>
            <pc:sldMk cId="2619786602" sldId="302"/>
            <ac:spMk id="9" creationId="{70DA5E53-7A86-41A4-A58E-D34B54D29B25}"/>
          </ac:spMkLst>
        </pc:spChg>
        <pc:picChg chg="add mod">
          <ac:chgData name="Moeen ud din Khurram" userId="9c591460-78b8-4b68-8352-1a5b69aed3b4" providerId="ADAL" clId="{C6FDEC02-0650-4CAC-915A-DF4239D1F194}" dt="2021-06-01T08:30:17.556" v="3781" actId="1076"/>
          <ac:picMkLst>
            <pc:docMk/>
            <pc:sldMk cId="2619786602" sldId="302"/>
            <ac:picMk id="16386" creationId="{9C268B02-CE9B-44F5-814B-131324272F75}"/>
          </ac:picMkLst>
        </pc:picChg>
        <pc:picChg chg="add del mod">
          <ac:chgData name="Moeen ud din Khurram" userId="9c591460-78b8-4b68-8352-1a5b69aed3b4" providerId="ADAL" clId="{C6FDEC02-0650-4CAC-915A-DF4239D1F194}" dt="2021-06-01T08:16:13.260" v="3408" actId="478"/>
          <ac:picMkLst>
            <pc:docMk/>
            <pc:sldMk cId="2619786602" sldId="302"/>
            <ac:picMk id="16388" creationId="{A9E5CFE8-EAFE-4D9C-ADEC-E77E785B8255}"/>
          </ac:picMkLst>
        </pc:picChg>
        <pc:picChg chg="add del mod">
          <ac:chgData name="Moeen ud din Khurram" userId="9c591460-78b8-4b68-8352-1a5b69aed3b4" providerId="ADAL" clId="{C6FDEC02-0650-4CAC-915A-DF4239D1F194}" dt="2021-06-01T08:17:28.025" v="3415" actId="478"/>
          <ac:picMkLst>
            <pc:docMk/>
            <pc:sldMk cId="2619786602" sldId="302"/>
            <ac:picMk id="16390" creationId="{95B4AE8D-3CD5-40BB-B82E-9F70743A97FA}"/>
          </ac:picMkLst>
        </pc:picChg>
        <pc:picChg chg="add mod">
          <ac:chgData name="Moeen ud din Khurram" userId="9c591460-78b8-4b68-8352-1a5b69aed3b4" providerId="ADAL" clId="{C6FDEC02-0650-4CAC-915A-DF4239D1F194}" dt="2021-06-01T08:30:20.630" v="3782" actId="14100"/>
          <ac:picMkLst>
            <pc:docMk/>
            <pc:sldMk cId="2619786602" sldId="302"/>
            <ac:picMk id="16392" creationId="{DB5DA61B-440F-4FC7-B499-F967AB1A2131}"/>
          </ac:picMkLst>
        </pc:picChg>
      </pc:sldChg>
      <pc:sldChg chg="addSp delSp modSp new mod modAnim">
        <pc:chgData name="Moeen ud din Khurram" userId="9c591460-78b8-4b68-8352-1a5b69aed3b4" providerId="ADAL" clId="{C6FDEC02-0650-4CAC-915A-DF4239D1F194}" dt="2021-06-01T11:16:31.101" v="6922" actId="20577"/>
        <pc:sldMkLst>
          <pc:docMk/>
          <pc:sldMk cId="1640273788" sldId="303"/>
        </pc:sldMkLst>
        <pc:spChg chg="mod">
          <ac:chgData name="Moeen ud din Khurram" userId="9c591460-78b8-4b68-8352-1a5b69aed3b4" providerId="ADAL" clId="{C6FDEC02-0650-4CAC-915A-DF4239D1F194}" dt="2021-06-01T08:08:07.995" v="3203" actId="313"/>
          <ac:spMkLst>
            <pc:docMk/>
            <pc:sldMk cId="1640273788" sldId="303"/>
            <ac:spMk id="2" creationId="{A8C4C627-9CC8-4D4E-919E-C671DED08B69}"/>
          </ac:spMkLst>
        </pc:spChg>
        <pc:spChg chg="del">
          <ac:chgData name="Moeen ud din Khurram" userId="9c591460-78b8-4b68-8352-1a5b69aed3b4" providerId="ADAL" clId="{C6FDEC02-0650-4CAC-915A-DF4239D1F194}" dt="2021-06-01T06:43:25.552" v="2464"/>
          <ac:spMkLst>
            <pc:docMk/>
            <pc:sldMk cId="1640273788" sldId="303"/>
            <ac:spMk id="3" creationId="{0C148CC6-0504-4AE8-80C4-D67D0DEE03EF}"/>
          </ac:spMkLst>
        </pc:spChg>
        <pc:spChg chg="add del mod">
          <ac:chgData name="Moeen ud din Khurram" userId="9c591460-78b8-4b68-8352-1a5b69aed3b4" providerId="ADAL" clId="{C6FDEC02-0650-4CAC-915A-DF4239D1F194}" dt="2021-06-01T06:50:46.520" v="2478" actId="478"/>
          <ac:spMkLst>
            <pc:docMk/>
            <pc:sldMk cId="1640273788" sldId="303"/>
            <ac:spMk id="4" creationId="{4BED1950-5C4F-4B25-ACFC-6BA5C33E1522}"/>
          </ac:spMkLst>
        </pc:spChg>
        <pc:spChg chg="add mod">
          <ac:chgData name="Moeen ud din Khurram" userId="9c591460-78b8-4b68-8352-1a5b69aed3b4" providerId="ADAL" clId="{C6FDEC02-0650-4CAC-915A-DF4239D1F194}" dt="2021-06-01T11:16:31.101" v="6922" actId="20577"/>
          <ac:spMkLst>
            <pc:docMk/>
            <pc:sldMk cId="1640273788" sldId="303"/>
            <ac:spMk id="12" creationId="{FB96B091-B23A-4AE5-8039-43E9B30ED37B}"/>
          </ac:spMkLst>
        </pc:spChg>
        <pc:spChg chg="add mod">
          <ac:chgData name="Moeen ud din Khurram" userId="9c591460-78b8-4b68-8352-1a5b69aed3b4" providerId="ADAL" clId="{C6FDEC02-0650-4CAC-915A-DF4239D1F194}" dt="2021-06-01T07:24:34.772" v="2949"/>
          <ac:spMkLst>
            <pc:docMk/>
            <pc:sldMk cId="1640273788" sldId="303"/>
            <ac:spMk id="13" creationId="{080CD6FB-2A9A-4AAF-A46F-A1C4A39C1D25}"/>
          </ac:spMkLst>
        </pc:spChg>
        <pc:spChg chg="add mod">
          <ac:chgData name="Moeen ud din Khurram" userId="9c591460-78b8-4b68-8352-1a5b69aed3b4" providerId="ADAL" clId="{C6FDEC02-0650-4CAC-915A-DF4239D1F194}" dt="2021-06-01T08:07:07.426" v="3195" actId="14100"/>
          <ac:spMkLst>
            <pc:docMk/>
            <pc:sldMk cId="1640273788" sldId="303"/>
            <ac:spMk id="14" creationId="{E83A70FA-8E4D-4852-9697-E0A56146457A}"/>
          </ac:spMkLst>
        </pc:spChg>
        <pc:spChg chg="add mod">
          <ac:chgData name="Moeen ud din Khurram" userId="9c591460-78b8-4b68-8352-1a5b69aed3b4" providerId="ADAL" clId="{C6FDEC02-0650-4CAC-915A-DF4239D1F194}" dt="2021-06-01T08:07:32.921" v="3200" actId="1076"/>
          <ac:spMkLst>
            <pc:docMk/>
            <pc:sldMk cId="1640273788" sldId="303"/>
            <ac:spMk id="15" creationId="{3EF6E114-AFF4-40A3-A7EB-9C627A25A171}"/>
          </ac:spMkLst>
        </pc:spChg>
        <pc:spChg chg="add mod">
          <ac:chgData name="Moeen ud din Khurram" userId="9c591460-78b8-4b68-8352-1a5b69aed3b4" providerId="ADAL" clId="{C6FDEC02-0650-4CAC-915A-DF4239D1F194}" dt="2021-06-01T08:07:42.364" v="3202" actId="1076"/>
          <ac:spMkLst>
            <pc:docMk/>
            <pc:sldMk cId="1640273788" sldId="303"/>
            <ac:spMk id="16" creationId="{40093329-11C4-4455-BFAA-68DE73947027}"/>
          </ac:spMkLst>
        </pc:spChg>
        <pc:picChg chg="add del mod">
          <ac:chgData name="Moeen ud din Khurram" userId="9c591460-78b8-4b68-8352-1a5b69aed3b4" providerId="ADAL" clId="{C6FDEC02-0650-4CAC-915A-DF4239D1F194}" dt="2021-06-01T06:50:43.926" v="2477" actId="478"/>
          <ac:picMkLst>
            <pc:docMk/>
            <pc:sldMk cId="1640273788" sldId="303"/>
            <ac:picMk id="19458" creationId="{9635FAF7-33FD-47EC-8C78-DD0F1AC49B41}"/>
          </ac:picMkLst>
        </pc:picChg>
        <pc:picChg chg="add del mod">
          <ac:chgData name="Moeen ud din Khurram" userId="9c591460-78b8-4b68-8352-1a5b69aed3b4" providerId="ADAL" clId="{C6FDEC02-0650-4CAC-915A-DF4239D1F194}" dt="2021-06-01T06:49:06.099" v="2474" actId="478"/>
          <ac:picMkLst>
            <pc:docMk/>
            <pc:sldMk cId="1640273788" sldId="303"/>
            <ac:picMk id="19460" creationId="{F0B4E5F7-3C3A-486A-B5BC-9E690725D6AC}"/>
          </ac:picMkLst>
        </pc:picChg>
        <pc:picChg chg="add del mod">
          <ac:chgData name="Moeen ud din Khurram" userId="9c591460-78b8-4b68-8352-1a5b69aed3b4" providerId="ADAL" clId="{C6FDEC02-0650-4CAC-915A-DF4239D1F194}" dt="2021-06-01T07:14:12.103" v="2713" actId="478"/>
          <ac:picMkLst>
            <pc:docMk/>
            <pc:sldMk cId="1640273788" sldId="303"/>
            <ac:picMk id="19462" creationId="{5FE3FC24-D278-4BFC-B2D6-8A694CE3BB3C}"/>
          </ac:picMkLst>
        </pc:picChg>
        <pc:picChg chg="add del mod">
          <ac:chgData name="Moeen ud din Khurram" userId="9c591460-78b8-4b68-8352-1a5b69aed3b4" providerId="ADAL" clId="{C6FDEC02-0650-4CAC-915A-DF4239D1F194}" dt="2021-06-01T07:14:10.417" v="2712" actId="478"/>
          <ac:picMkLst>
            <pc:docMk/>
            <pc:sldMk cId="1640273788" sldId="303"/>
            <ac:picMk id="19464" creationId="{A55C290E-0B35-4C9F-8B26-53CFA0A7F84C}"/>
          </ac:picMkLst>
        </pc:picChg>
        <pc:picChg chg="add del mod">
          <ac:chgData name="Moeen ud din Khurram" userId="9c591460-78b8-4b68-8352-1a5b69aed3b4" providerId="ADAL" clId="{C6FDEC02-0650-4CAC-915A-DF4239D1F194}" dt="2021-06-01T07:14:37.053" v="2717" actId="478"/>
          <ac:picMkLst>
            <pc:docMk/>
            <pc:sldMk cId="1640273788" sldId="303"/>
            <ac:picMk id="19466" creationId="{39E25E88-6ADB-4B58-ACAC-ED54C451C933}"/>
          </ac:picMkLst>
        </pc:picChg>
        <pc:picChg chg="add mod">
          <ac:chgData name="Moeen ud din Khurram" userId="9c591460-78b8-4b68-8352-1a5b69aed3b4" providerId="ADAL" clId="{C6FDEC02-0650-4CAC-915A-DF4239D1F194}" dt="2021-06-01T07:15:11.989" v="2728" actId="1076"/>
          <ac:picMkLst>
            <pc:docMk/>
            <pc:sldMk cId="1640273788" sldId="303"/>
            <ac:picMk id="19468" creationId="{AC280197-538E-4743-AA9E-C1B56B853595}"/>
          </ac:picMkLst>
        </pc:picChg>
        <pc:picChg chg="add mod">
          <ac:chgData name="Moeen ud din Khurram" userId="9c591460-78b8-4b68-8352-1a5b69aed3b4" providerId="ADAL" clId="{C6FDEC02-0650-4CAC-915A-DF4239D1F194}" dt="2021-06-01T07:15:14.008" v="2729" actId="1076"/>
          <ac:picMkLst>
            <pc:docMk/>
            <pc:sldMk cId="1640273788" sldId="303"/>
            <ac:picMk id="19470" creationId="{6A567CFD-F8A4-4BC2-9454-F46373176918}"/>
          </ac:picMkLst>
        </pc:picChg>
      </pc:sldChg>
      <pc:sldChg chg="addSp modSp new mod">
        <pc:chgData name="Moeen ud din Khurram" userId="9c591460-78b8-4b68-8352-1a5b69aed3b4" providerId="ADAL" clId="{C6FDEC02-0650-4CAC-915A-DF4239D1F194}" dt="2021-06-01T11:11:08.929" v="6822" actId="20577"/>
        <pc:sldMkLst>
          <pc:docMk/>
          <pc:sldMk cId="2876205139" sldId="304"/>
        </pc:sldMkLst>
        <pc:spChg chg="mod">
          <ac:chgData name="Moeen ud din Khurram" userId="9c591460-78b8-4b68-8352-1a5b69aed3b4" providerId="ADAL" clId="{C6FDEC02-0650-4CAC-915A-DF4239D1F194}" dt="2021-06-01T09:34:04.227" v="6035" actId="20577"/>
          <ac:spMkLst>
            <pc:docMk/>
            <pc:sldMk cId="2876205139" sldId="304"/>
            <ac:spMk id="3" creationId="{10B9DF98-AD6E-4E59-B174-A9E312987C59}"/>
          </ac:spMkLst>
        </pc:spChg>
        <pc:spChg chg="mod">
          <ac:chgData name="Moeen ud din Khurram" userId="9c591460-78b8-4b68-8352-1a5b69aed3b4" providerId="ADAL" clId="{C6FDEC02-0650-4CAC-915A-DF4239D1F194}" dt="2021-06-01T11:11:08.929" v="6822" actId="20577"/>
          <ac:spMkLst>
            <pc:docMk/>
            <pc:sldMk cId="2876205139" sldId="304"/>
            <ac:spMk id="4" creationId="{A4BF699D-F8EB-4E5C-A367-68E18BD19E2C}"/>
          </ac:spMkLst>
        </pc:spChg>
        <pc:spChg chg="add mod">
          <ac:chgData name="Moeen ud din Khurram" userId="9c591460-78b8-4b68-8352-1a5b69aed3b4" providerId="ADAL" clId="{C6FDEC02-0650-4CAC-915A-DF4239D1F194}" dt="2021-06-01T10:00:40.303" v="6209"/>
          <ac:spMkLst>
            <pc:docMk/>
            <pc:sldMk cId="2876205139" sldId="304"/>
            <ac:spMk id="5" creationId="{347543D4-F9FD-49B6-9DF4-1547085D369F}"/>
          </ac:spMkLst>
        </pc:spChg>
      </pc:sldChg>
      <pc:sldChg chg="addSp modSp new mod">
        <pc:chgData name="Moeen ud din Khurram" userId="9c591460-78b8-4b68-8352-1a5b69aed3b4" providerId="ADAL" clId="{C6FDEC02-0650-4CAC-915A-DF4239D1F194}" dt="2021-06-01T11:11:35.437" v="6823"/>
        <pc:sldMkLst>
          <pc:docMk/>
          <pc:sldMk cId="4225960494" sldId="305"/>
        </pc:sldMkLst>
        <pc:spChg chg="mod">
          <ac:chgData name="Moeen ud din Khurram" userId="9c591460-78b8-4b68-8352-1a5b69aed3b4" providerId="ADAL" clId="{C6FDEC02-0650-4CAC-915A-DF4239D1F194}" dt="2021-06-01T10:28:07.946" v="6437" actId="5793"/>
          <ac:spMkLst>
            <pc:docMk/>
            <pc:sldMk cId="4225960494" sldId="305"/>
            <ac:spMk id="3" creationId="{7387D092-95AA-48DF-ADBA-B05960017F88}"/>
          </ac:spMkLst>
        </pc:spChg>
        <pc:spChg chg="mod">
          <ac:chgData name="Moeen ud din Khurram" userId="9c591460-78b8-4b68-8352-1a5b69aed3b4" providerId="ADAL" clId="{C6FDEC02-0650-4CAC-915A-DF4239D1F194}" dt="2021-06-01T11:06:05.037" v="6815" actId="5793"/>
          <ac:spMkLst>
            <pc:docMk/>
            <pc:sldMk cId="4225960494" sldId="305"/>
            <ac:spMk id="4" creationId="{04A4E91F-3167-4BD0-9C35-CBD21E614B02}"/>
          </ac:spMkLst>
        </pc:spChg>
        <pc:spChg chg="add mod">
          <ac:chgData name="Moeen ud din Khurram" userId="9c591460-78b8-4b68-8352-1a5b69aed3b4" providerId="ADAL" clId="{C6FDEC02-0650-4CAC-915A-DF4239D1F194}" dt="2021-06-01T11:11:35.437" v="6823"/>
          <ac:spMkLst>
            <pc:docMk/>
            <pc:sldMk cId="4225960494" sldId="305"/>
            <ac:spMk id="5" creationId="{163767B7-E6BF-41ED-8456-26723C202102}"/>
          </ac:spMkLst>
        </pc:spChg>
      </pc:sldChg>
      <pc:sldChg chg="addSp delSp modSp new mod delAnim modAnim">
        <pc:chgData name="Moeen ud din Khurram" userId="9c591460-78b8-4b68-8352-1a5b69aed3b4" providerId="ADAL" clId="{C6FDEC02-0650-4CAC-915A-DF4239D1F194}" dt="2021-06-01T11:11:44.106" v="6825" actId="1036"/>
        <pc:sldMkLst>
          <pc:docMk/>
          <pc:sldMk cId="3792125789" sldId="306"/>
        </pc:sldMkLst>
        <pc:spChg chg="mod">
          <ac:chgData name="Moeen ud din Khurram" userId="9c591460-78b8-4b68-8352-1a5b69aed3b4" providerId="ADAL" clId="{C6FDEC02-0650-4CAC-915A-DF4239D1F194}" dt="2021-06-01T10:53:49.338" v="6681" actId="20577"/>
          <ac:spMkLst>
            <pc:docMk/>
            <pc:sldMk cId="3792125789" sldId="306"/>
            <ac:spMk id="3" creationId="{7461B8F4-5C72-4727-B8E9-D7B3FB516F7C}"/>
          </ac:spMkLst>
        </pc:spChg>
        <pc:spChg chg="del">
          <ac:chgData name="Moeen ud din Khurram" userId="9c591460-78b8-4b68-8352-1a5b69aed3b4" providerId="ADAL" clId="{C6FDEC02-0650-4CAC-915A-DF4239D1F194}" dt="2021-06-01T10:50:40.868" v="6592" actId="478"/>
          <ac:spMkLst>
            <pc:docMk/>
            <pc:sldMk cId="3792125789" sldId="306"/>
            <ac:spMk id="4" creationId="{CAA59DEE-88BC-47F0-A758-507E201226F6}"/>
          </ac:spMkLst>
        </pc:spChg>
        <pc:spChg chg="add mod">
          <ac:chgData name="Moeen ud din Khurram" userId="9c591460-78b8-4b68-8352-1a5b69aed3b4" providerId="ADAL" clId="{C6FDEC02-0650-4CAC-915A-DF4239D1F194}" dt="2021-06-01T10:57:09.259" v="6780" actId="14100"/>
          <ac:spMkLst>
            <pc:docMk/>
            <pc:sldMk cId="3792125789" sldId="306"/>
            <ac:spMk id="6" creationId="{5F1211ED-87DC-457E-AEC9-9FFA78937797}"/>
          </ac:spMkLst>
        </pc:spChg>
        <pc:spChg chg="add mod">
          <ac:chgData name="Moeen ud din Khurram" userId="9c591460-78b8-4b68-8352-1a5b69aed3b4" providerId="ADAL" clId="{C6FDEC02-0650-4CAC-915A-DF4239D1F194}" dt="2021-06-01T10:56:24.904" v="6772" actId="108"/>
          <ac:spMkLst>
            <pc:docMk/>
            <pc:sldMk cId="3792125789" sldId="306"/>
            <ac:spMk id="7" creationId="{5C417ABC-B999-4CD0-B69B-CB99AB05FAD5}"/>
          </ac:spMkLst>
        </pc:spChg>
        <pc:spChg chg="add mod">
          <ac:chgData name="Moeen ud din Khurram" userId="9c591460-78b8-4b68-8352-1a5b69aed3b4" providerId="ADAL" clId="{C6FDEC02-0650-4CAC-915A-DF4239D1F194}" dt="2021-06-01T10:53:06.011" v="6657" actId="20577"/>
          <ac:spMkLst>
            <pc:docMk/>
            <pc:sldMk cId="3792125789" sldId="306"/>
            <ac:spMk id="8" creationId="{E27E1F36-2D30-4623-9BC9-B207A041A432}"/>
          </ac:spMkLst>
        </pc:spChg>
        <pc:spChg chg="add mod">
          <ac:chgData name="Moeen ud din Khurram" userId="9c591460-78b8-4b68-8352-1a5b69aed3b4" providerId="ADAL" clId="{C6FDEC02-0650-4CAC-915A-DF4239D1F194}" dt="2021-06-01T10:52:37.382" v="6641" actId="1076"/>
          <ac:spMkLst>
            <pc:docMk/>
            <pc:sldMk cId="3792125789" sldId="306"/>
            <ac:spMk id="9" creationId="{0198513E-DD9F-4D6C-9E97-29FF71A4AF05}"/>
          </ac:spMkLst>
        </pc:spChg>
        <pc:spChg chg="add mod">
          <ac:chgData name="Moeen ud din Khurram" userId="9c591460-78b8-4b68-8352-1a5b69aed3b4" providerId="ADAL" clId="{C6FDEC02-0650-4CAC-915A-DF4239D1F194}" dt="2021-06-01T10:56:57.077" v="6779" actId="14100"/>
          <ac:spMkLst>
            <pc:docMk/>
            <pc:sldMk cId="3792125789" sldId="306"/>
            <ac:spMk id="10" creationId="{251EC666-BE07-4B34-845D-CF45AC1F30A0}"/>
          </ac:spMkLst>
        </pc:spChg>
        <pc:spChg chg="add del mod">
          <ac:chgData name="Moeen ud din Khurram" userId="9c591460-78b8-4b68-8352-1a5b69aed3b4" providerId="ADAL" clId="{C6FDEC02-0650-4CAC-915A-DF4239D1F194}" dt="2021-06-01T10:57:21.276" v="6781" actId="478"/>
          <ac:spMkLst>
            <pc:docMk/>
            <pc:sldMk cId="3792125789" sldId="306"/>
            <ac:spMk id="11" creationId="{59DD9D3E-B342-4969-BB45-5EB90A12F3D0}"/>
          </ac:spMkLst>
        </pc:spChg>
        <pc:spChg chg="add mod">
          <ac:chgData name="Moeen ud din Khurram" userId="9c591460-78b8-4b68-8352-1a5b69aed3b4" providerId="ADAL" clId="{C6FDEC02-0650-4CAC-915A-DF4239D1F194}" dt="2021-06-01T11:11:44.106" v="6825" actId="1036"/>
          <ac:spMkLst>
            <pc:docMk/>
            <pc:sldMk cId="3792125789" sldId="306"/>
            <ac:spMk id="11" creationId="{EA010425-3C1E-4D0A-90C2-D208385E7BEB}"/>
          </ac:spMkLst>
        </pc:spChg>
        <pc:picChg chg="add mod">
          <ac:chgData name="Moeen ud din Khurram" userId="9c591460-78b8-4b68-8352-1a5b69aed3b4" providerId="ADAL" clId="{C6FDEC02-0650-4CAC-915A-DF4239D1F194}" dt="2021-06-01T10:53:40.077" v="6663" actId="732"/>
          <ac:picMkLst>
            <pc:docMk/>
            <pc:sldMk cId="3792125789" sldId="306"/>
            <ac:picMk id="29698" creationId="{696AB2F9-A2C6-4A29-ABFE-A26206EAE925}"/>
          </ac:picMkLst>
        </pc:picChg>
      </pc:sldChg>
    </pc:docChg>
  </pc:docChgLst>
  <pc:docChgLst>
    <pc:chgData name="Moeen ud din Khurram" userId="9c591460-78b8-4b68-8352-1a5b69aed3b4" providerId="ADAL" clId="{B55C69D2-4641-41EC-B678-A9BFF5678DA6}"/>
    <pc:docChg chg="modSld">
      <pc:chgData name="Moeen ud din Khurram" userId="9c591460-78b8-4b68-8352-1a5b69aed3b4" providerId="ADAL" clId="{B55C69D2-4641-41EC-B678-A9BFF5678DA6}" dt="2021-06-09T15:00:28.009" v="35" actId="20577"/>
      <pc:docMkLst>
        <pc:docMk/>
      </pc:docMkLst>
      <pc:sldChg chg="modSp mod">
        <pc:chgData name="Moeen ud din Khurram" userId="9c591460-78b8-4b68-8352-1a5b69aed3b4" providerId="ADAL" clId="{B55C69D2-4641-41EC-B678-A9BFF5678DA6}" dt="2021-06-09T13:30:19.744" v="7" actId="20577"/>
        <pc:sldMkLst>
          <pc:docMk/>
          <pc:sldMk cId="3335592801" sldId="268"/>
        </pc:sldMkLst>
        <pc:spChg chg="mod">
          <ac:chgData name="Moeen ud din Khurram" userId="9c591460-78b8-4b68-8352-1a5b69aed3b4" providerId="ADAL" clId="{B55C69D2-4641-41EC-B678-A9BFF5678DA6}" dt="2021-06-09T13:30:19.744" v="7" actId="20577"/>
          <ac:spMkLst>
            <pc:docMk/>
            <pc:sldMk cId="3335592801" sldId="268"/>
            <ac:spMk id="2" creationId="{3E2C26A8-7D67-4211-AC6A-A9943D1F7176}"/>
          </ac:spMkLst>
        </pc:spChg>
      </pc:sldChg>
      <pc:sldChg chg="modSp mod">
        <pc:chgData name="Moeen ud din Khurram" userId="9c591460-78b8-4b68-8352-1a5b69aed3b4" providerId="ADAL" clId="{B55C69D2-4641-41EC-B678-A9BFF5678DA6}" dt="2021-06-09T15:00:28.009" v="35" actId="20577"/>
        <pc:sldMkLst>
          <pc:docMk/>
          <pc:sldMk cId="2876205139" sldId="304"/>
        </pc:sldMkLst>
        <pc:spChg chg="mod">
          <ac:chgData name="Moeen ud din Khurram" userId="9c591460-78b8-4b68-8352-1a5b69aed3b4" providerId="ADAL" clId="{B55C69D2-4641-41EC-B678-A9BFF5678DA6}" dt="2021-06-09T15:00:28.009" v="35" actId="20577"/>
          <ac:spMkLst>
            <pc:docMk/>
            <pc:sldMk cId="2876205139" sldId="304"/>
            <ac:spMk id="4" creationId="{A4BF699D-F8EB-4E5C-A367-68E18BD19E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E82E-DB1C-40FC-82D0-0BC66086378A}" type="datetimeFigureOut">
              <a:rPr lang="en-DE" smtClean="0"/>
              <a:t>13/12/2021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4188-C782-4038-8122-D8620EEABD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6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21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E6C83D3B-EB1C-4D5B-868B-A9B246C77E89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2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6C78F8AC-F763-4F6C-A879-3106EF5E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14F357F-A711-4DBC-8EBF-290F49D53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8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E8F4F5A-F591-4025-9217-A42C477EFE6F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000" y="658800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617284"/>
            <a:ext cx="5648842" cy="44109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250825" y="363007"/>
            <a:ext cx="119411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3868"/>
            <a:ext cx="11651999" cy="313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200" b="1">
                <a:latin typeface="Calibri" panose="020F0502020204030204" pitchFamily="34" charset="0"/>
              </a:defRPr>
            </a:lvl1pPr>
            <a:lvl2pPr algn="l">
              <a:defRPr sz="1100">
                <a:latin typeface="Grundfos TheSans V2" pitchFamily="34" charset="0"/>
              </a:defRPr>
            </a:lvl2pPr>
            <a:lvl3pPr algn="l">
              <a:defRPr sz="1100">
                <a:latin typeface="Grundfos TheSans V2" pitchFamily="34" charset="0"/>
              </a:defRPr>
            </a:lvl3pPr>
            <a:lvl4pPr algn="l">
              <a:defRPr sz="1100">
                <a:latin typeface="Grundfos TheSans V2" pitchFamily="34" charset="0"/>
              </a:defRPr>
            </a:lvl4pPr>
            <a:lvl5pPr algn="l">
              <a:defRPr sz="1100">
                <a:latin typeface="Grundfos TheSans V2" pitchFamily="34" charset="0"/>
              </a:defRPr>
            </a:lvl5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83154" y="1617284"/>
            <a:ext cx="5648846" cy="4410981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7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11472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F825498-21A5-4693-BAD7-031D07CCE52D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21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8069628-62E2-42BE-B274-17E49D1AD0B5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4532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65F4B9E-CE98-4810-B278-911C80ECBEF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856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A47279E-0628-4479-ABB6-FA96A6487578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F2F93CF-DDE4-4A38-A40B-98A563CFF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8800" y="1142163"/>
            <a:ext cx="38232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2738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D1B2CA79-AB6A-416D-B851-913B46357C98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E6D7A49-8186-4C57-8AA4-0D868CB176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7E6FA5EA-A9E2-45A9-B4E9-4747F4ACE2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83FF43E-B8F5-4DEC-A9C3-A53E72C13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60000" y="3586095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DD724B72-022A-4C4E-80DA-0E3F446366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3586095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1240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E690E8DB-5973-4DD7-9F7A-0636E0E94F6B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586095"/>
            <a:ext cx="28668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960709" y="3586095"/>
            <a:ext cx="2866800" cy="2449855"/>
          </a:xfrm>
          <a:prstGeom prst="rect">
            <a:avLst/>
          </a:prstGeom>
          <a:solidFill>
            <a:srgbClr val="DDDDDD"/>
          </a:solidFill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677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BF78D09-8F67-4E9E-A85D-33F68C4A9811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60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320024"/>
            <a:ext cx="11472000" cy="134270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86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258000" y="4937760"/>
            <a:ext cx="11934000" cy="1463040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7A8674F-4284-48E8-AEA6-B07585B2427F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35600" y="5580000"/>
            <a:ext cx="853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3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2163"/>
            <a:ext cx="12192000" cy="5715838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78F5632-DFA5-4FC0-80AC-6D0AE754F636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92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6B96B5C-8C73-4FEE-ABAB-C9B98A3C542C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126"/>
            <a:ext cx="11472000" cy="47116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73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0FBF5A2B-7243-466F-8EFE-FD8DA8465BE4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>
            <a:noAutofit/>
          </a:bodyPr>
          <a:lstStyle>
            <a:lvl1pPr>
              <a:lnSpc>
                <a:spcPts val="33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4711002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3828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A67F952-5881-4CAC-8ED7-88030731CCDA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C4100BB3-A99D-460D-ADA8-09E2FCAB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84FB696-1A39-4662-8360-8837C095A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592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03863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rgbClr val="80B3D9"/>
                </a:solidFill>
              </a:defRPr>
            </a:lvl1pPr>
            <a:lvl2pPr marL="360362" indent="0" algn="l">
              <a:buNone/>
              <a:defRPr>
                <a:solidFill>
                  <a:srgbClr val="80B3D9"/>
                </a:solidFill>
              </a:defRPr>
            </a:lvl2pPr>
            <a:lvl3pPr marL="720725" indent="0" algn="l">
              <a:buNone/>
              <a:defRPr>
                <a:solidFill>
                  <a:srgbClr val="80B3D9"/>
                </a:solidFill>
              </a:defRPr>
            </a:lvl3pPr>
            <a:lvl4pPr marL="1073150" indent="0" algn="l">
              <a:buNone/>
              <a:defRPr>
                <a:solidFill>
                  <a:srgbClr val="80B3D9"/>
                </a:solidFill>
              </a:defRPr>
            </a:lvl4pPr>
            <a:lvl5pPr marL="1433512" indent="0" algn="l">
              <a:buNone/>
              <a:defRPr>
                <a:solidFill>
                  <a:srgbClr val="80B3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249B1E9-A6AE-4D67-9F27-7517FCCC42A6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14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8D1C5CBB-688A-4EF9-B9B0-DCECB67F7C56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1B3411CC-BFFE-47CF-AF84-9221FC1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84831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25A236D-C3AC-435F-AE70-9E9FB1472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12818"/>
            <a:ext cx="11094723" cy="2476259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360362" indent="0" algn="l">
              <a:buNone/>
              <a:defRPr>
                <a:solidFill>
                  <a:schemeClr val="tx2"/>
                </a:solidFill>
              </a:defRPr>
            </a:lvl2pPr>
            <a:lvl3pPr marL="720725" indent="0" algn="l">
              <a:buNone/>
              <a:defRPr>
                <a:solidFill>
                  <a:schemeClr val="tx2"/>
                </a:solidFill>
              </a:defRPr>
            </a:lvl3pPr>
            <a:lvl4pPr marL="1073150" indent="0" algn="l">
              <a:buNone/>
              <a:defRPr>
                <a:solidFill>
                  <a:schemeClr val="tx2"/>
                </a:solidFill>
              </a:defRPr>
            </a:lvl4pPr>
            <a:lvl5pPr marL="1433512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820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EE11DD2-E503-4631-B2DB-248831D5B2E6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8937C460-2215-4AF0-8094-95B580A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975876"/>
            <a:ext cx="11094722" cy="521253"/>
          </a:xfrm>
        </p:spPr>
        <p:txBody>
          <a:bodyPr>
            <a:normAutofit/>
          </a:bodyPr>
          <a:lstStyle>
            <a:lvl1pPr algn="l">
              <a:lnSpc>
                <a:spcPts val="3900"/>
              </a:lnSpc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DAD96FB-4DE8-4A34-9F4E-2C5986A8F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38" y="2603864"/>
            <a:ext cx="11094723" cy="538831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60362" indent="0" algn="l">
              <a:buNone/>
              <a:defRPr>
                <a:solidFill>
                  <a:schemeClr val="tx1"/>
                </a:solidFill>
              </a:defRPr>
            </a:lvl2pPr>
            <a:lvl3pPr marL="720725" indent="0" algn="l">
              <a:buNone/>
              <a:defRPr>
                <a:solidFill>
                  <a:schemeClr val="tx1"/>
                </a:solidFill>
              </a:defRPr>
            </a:lvl3pPr>
            <a:lvl4pPr marL="1073150" indent="0" algn="l">
              <a:buNone/>
              <a:defRPr>
                <a:solidFill>
                  <a:schemeClr val="tx1"/>
                </a:solidFill>
              </a:defRPr>
            </a:lvl4pPr>
            <a:lvl5pPr marL="1433512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216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366000" y="4068000"/>
            <a:ext cx="11826000" cy="1730382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7628D14-CD51-4B7F-85C8-026AD4245C42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0000" y="4708800"/>
            <a:ext cx="1129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76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ADE9-F5D2-402F-94C2-7141F485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C58D-EC0A-4979-9D6A-A9269C53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2AD4-E02F-4A80-B807-48131BE7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ACC9-EEDC-4BD3-ACB2-ADA80898D7BA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8AE2-D88E-4AEC-9F50-668D25E8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AEC-6927-4B5E-89AA-46C0E58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664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2807-2FF9-48C0-A08A-EC39F918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9730-D191-44B0-9DC8-364F7286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6D90-13D6-43C3-AC0D-170CFA70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2C1-B8D2-4A60-AC19-7FB54871CDE5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6177-1E36-433E-AA08-12465C1A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BFC1-5F3E-4949-BAFD-F568759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6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A943FA2C-7E53-41E6-96A8-B9342F20C834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11472000" cy="81468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2578484"/>
            <a:ext cx="11472000" cy="34497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3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4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34F4731-713C-4A29-8321-31B0A4E809E8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1320025"/>
            <a:ext cx="5645400" cy="470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20023"/>
            <a:ext cx="5645400" cy="4707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19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DC53A33-08EF-4F0C-914C-3C51A16AE9E0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2044646"/>
            <a:ext cx="5645400" cy="3983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4"/>
          </p:nvPr>
        </p:nvSpPr>
        <p:spPr>
          <a:xfrm>
            <a:off x="359999" y="2044646"/>
            <a:ext cx="5650199" cy="3983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60000" y="1324647"/>
            <a:ext cx="5650197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6600" y="1324647"/>
            <a:ext cx="5645400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7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21590D0-1E42-4D9C-8CEA-046A4B0F72F2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38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49EA92FC-3538-4994-B7BD-C511E5091522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6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5D83C44-3529-4362-A31B-481BBB788A41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3326400" cy="654998"/>
          </a:xfrm>
        </p:spPr>
        <p:txBody>
          <a:bodyPr bIns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3862800" y="360202"/>
            <a:ext cx="7969200" cy="566753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015200"/>
            <a:ext cx="3326400" cy="50130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8158DB13-F479-43F4-9967-10CD160E4AE4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59999" y="1320024"/>
            <a:ext cx="5648843" cy="4708242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83154" y="1320024"/>
            <a:ext cx="5648845" cy="4708242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49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0000" y="1318684"/>
            <a:ext cx="11472000" cy="4707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575E444-99DE-4D05-BC02-C8F8960C37AD}" type="datetime8">
              <a:rPr lang="en-DE" smtClean="0"/>
              <a:t>13/12/2021 00:54</a:t>
            </a:fld>
            <a:endParaRPr lang="en-DE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DE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D1E0990-DF58-48E3-9ACE-4DAA9005C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03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121917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rgbClr val="11497B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54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0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6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62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een.Khurram@tum.d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26A8-7D67-4211-AC6A-A9943D1F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b="1" dirty="0"/>
              <a:t>ata processing &amp; visualisation tasks </a:t>
            </a:r>
            <a:r>
              <a:rPr lang="de-DE" dirty="0" err="1"/>
              <a:t>GlaThiDa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F736-96E9-41AF-BDD3-77B586336F8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</a:t>
            </a:r>
          </a:p>
          <a:p>
            <a:pPr marL="0" indent="0">
              <a:buNone/>
            </a:pPr>
            <a:r>
              <a:rPr lang="en-US" dirty="0"/>
              <a:t>Moeen Khurram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moeen.Khurram@tum.de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41A4DE-3F14-4CBE-84FB-7771626D433F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BEE7-D7A4-4807-9540-A9582DE8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5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0D0C-DE9F-44D6-84DD-C74CEFEBC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10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77F01-D847-4F9E-9980-12A98138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3548"/>
            <a:ext cx="11472000" cy="814685"/>
          </a:xfrm>
        </p:spPr>
        <p:txBody>
          <a:bodyPr/>
          <a:lstStyle/>
          <a:p>
            <a:r>
              <a:rPr lang="en-US" dirty="0"/>
              <a:t>Visualization 3  - Relationship between thickness and elevation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08F9-B446-424B-9D9C-CC0710D793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847966"/>
          </a:xfrm>
        </p:spPr>
        <p:txBody>
          <a:bodyPr>
            <a:normAutofit/>
          </a:bodyPr>
          <a:lstStyle/>
          <a:p>
            <a:r>
              <a:rPr lang="en-US" dirty="0"/>
              <a:t>Elevation and thickness are plotted together to see  their relationship and some outliers, here we can see they are inversely proportional to each other: thickness increases elevation decreases or vice versa</a:t>
            </a:r>
          </a:p>
          <a:p>
            <a:r>
              <a:rPr lang="en-US" dirty="0"/>
              <a:t>To reduce noise, mean thickness and mean elevation are plotted (right plot)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B13FC-9A54-480C-B5DD-8CD11D18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983"/>
            <a:ext cx="6121596" cy="45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845C8E-BE59-473C-8866-39878321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82" y="2369975"/>
            <a:ext cx="6071118" cy="44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3438E-C183-4559-AD64-18EAAC3E4806}"/>
              </a:ext>
            </a:extLst>
          </p:cNvPr>
          <p:cNvSpPr txBox="1"/>
          <p:nvPr/>
        </p:nvSpPr>
        <p:spPr>
          <a:xfrm>
            <a:off x="10870163" y="2155006"/>
            <a:ext cx="75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BBD089-C05F-48A7-9508-F09E1E5461C4}"/>
              </a:ext>
            </a:extLst>
          </p:cNvPr>
          <p:cNvCxnSpPr>
            <a:cxnSpLocks/>
          </p:cNvCxnSpPr>
          <p:nvPr/>
        </p:nvCxnSpPr>
        <p:spPr>
          <a:xfrm flipH="1">
            <a:off x="9433249" y="2444621"/>
            <a:ext cx="1791478" cy="24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22DAD-409B-48CA-B15A-4671DB8CAAC3}"/>
              </a:ext>
            </a:extLst>
          </p:cNvPr>
          <p:cNvCxnSpPr>
            <a:cxnSpLocks/>
          </p:cNvCxnSpPr>
          <p:nvPr/>
        </p:nvCxnSpPr>
        <p:spPr>
          <a:xfrm flipH="1">
            <a:off x="10282335" y="2444620"/>
            <a:ext cx="951722" cy="210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5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8371F-3ABA-416A-816F-29A384E1F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11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64AF1-576A-4BC9-BF2C-97293D6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4 – Thickness range w.r.t each country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A930-3292-4740-A828-F4CDE52DC5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this visualization we can analyze range of thickness of glaciers in each country </a:t>
            </a:r>
          </a:p>
          <a:p>
            <a:r>
              <a:rPr lang="en-US" dirty="0"/>
              <a:t>Thickest glaciers in Greenland and Antarctica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D0CBB1-66EB-4486-80D0-B0EA935E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10" y="2120723"/>
            <a:ext cx="7893698" cy="41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16306D-1932-4F7B-927D-7673A9306416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374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61B52-D328-4540-8586-ED41177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12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CCBB4-ECF7-4E46-A6A2-4B253D0C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5 – Elevation range w.r.t each country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F475-93EB-4CAB-ADBF-455EE5B481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Same visualization as previous but now for elevation 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EEC3BB-F969-4C60-9920-596CDF2A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48" y="1618500"/>
            <a:ext cx="8663797" cy="45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82D732-8C1B-4441-BDB2-556D610BFA85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153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8EA21-4369-4389-B6D5-DB2868DB5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13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4CB8B-03AD-4E59-9D3E-DF13B36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6 – Box and distribution plot for thickness and elevation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7D0C-819C-4537-B2D8-A6CC344775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3608151" cy="4711002"/>
          </a:xfrm>
        </p:spPr>
        <p:txBody>
          <a:bodyPr/>
          <a:lstStyle/>
          <a:p>
            <a:r>
              <a:rPr lang="en-GB" dirty="0"/>
              <a:t>Distribution plot and box pot is used to detect outliers and probability distribution (where most of the values lies)</a:t>
            </a:r>
          </a:p>
          <a:p>
            <a:r>
              <a:rPr lang="en-GB" dirty="0"/>
              <a:t>Both distribution are skewed towards left indicating certain amount of outliers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35D0D8-DD78-486F-B31C-ECAE4BFC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44" y="3795481"/>
            <a:ext cx="7191555" cy="2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5A426-85AF-4FC3-AC65-ACF93491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271" y="1253539"/>
            <a:ext cx="7070785" cy="249371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E5FB82-BB83-4D33-9884-0DD5EB752DC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5241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85234-C6C7-4E88-881B-8FD65EC0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14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50926-2B23-40E0-9D56-935CC2F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7 – Locations of glaciers on world map</a:t>
            </a:r>
            <a:endParaRPr lang="de-DE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E431044E-27D5-4519-B9A2-5455BB9F8C8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867"/>
            <a:ext cx="8822097" cy="4711700"/>
          </a:xfr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9C1EA2-F08F-41F4-AC84-9E5176766D77}"/>
              </a:ext>
            </a:extLst>
          </p:cNvPr>
          <p:cNvSpPr txBox="1">
            <a:spLocks/>
          </p:cNvSpPr>
          <p:nvPr/>
        </p:nvSpPr>
        <p:spPr>
          <a:xfrm>
            <a:off x="258000" y="6399332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EA7579-664D-402D-B55C-FF545674A883}"/>
              </a:ext>
            </a:extLst>
          </p:cNvPr>
          <p:cNvSpPr txBox="1">
            <a:spLocks/>
          </p:cNvSpPr>
          <p:nvPr/>
        </p:nvSpPr>
        <p:spPr>
          <a:xfrm>
            <a:off x="360000" y="1316736"/>
            <a:ext cx="11472000" cy="47110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Locations of glaciers on geo map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88196-610A-4087-B2E4-1FC9780A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2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4B21BF-54E1-4368-AB60-34212245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C2EC-3ADC-4693-880F-E2E53FEA6A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TTT.csv file is read with pandas and Data Frame is created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Points / Observations = 3 854 279</a:t>
            </a:r>
          </a:p>
          <a:p>
            <a:r>
              <a:rPr lang="en-US" dirty="0"/>
              <a:t>Features / Variables = 13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83348-8ABF-4D20-B480-1B93E016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5" y="1799739"/>
            <a:ext cx="7590178" cy="310922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80BE16-21A2-40A8-B670-FCE62704D91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34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D8B1D-39EB-41F9-BE56-2203D713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3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65233-E6CE-47E6-B161-A379DA9F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918B-ED49-4D74-A5E5-2BE2D5419F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Total number of survey 4681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r>
              <a:rPr lang="en-GB" dirty="0"/>
              <a:t>Each survey has multiple different points , indicated by POINT_ID </a:t>
            </a:r>
          </a:p>
          <a:p>
            <a:pPr marL="0" indent="0">
              <a:buNone/>
            </a:pPr>
            <a:r>
              <a:rPr lang="en-GB" dirty="0"/>
              <a:t>For example, </a:t>
            </a:r>
            <a:r>
              <a:rPr lang="en-GB" dirty="0">
                <a:highlight>
                  <a:srgbClr val="C0C0C0"/>
                </a:highlight>
              </a:rPr>
              <a:t>Survey/</a:t>
            </a:r>
            <a:r>
              <a:rPr lang="en-GB" dirty="0" err="1">
                <a:highlight>
                  <a:srgbClr val="C0C0C0"/>
                </a:highlight>
              </a:rPr>
              <a:t>GlaThiDa_ID</a:t>
            </a:r>
            <a:r>
              <a:rPr lang="en-GB" dirty="0">
                <a:highlight>
                  <a:srgbClr val="C0C0C0"/>
                </a:highlight>
              </a:rPr>
              <a:t> == 33 </a:t>
            </a:r>
            <a:r>
              <a:rPr lang="en-GB" dirty="0"/>
              <a:t>has 64 points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4E61C2-315A-450A-A703-241DFBB1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6"/>
          <a:stretch/>
        </p:blipFill>
        <p:spPr>
          <a:xfrm>
            <a:off x="233864" y="3741574"/>
            <a:ext cx="7712108" cy="2641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5CD792-8FF4-4466-A5F4-A13521A8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1" y="1603904"/>
            <a:ext cx="6702779" cy="148414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EC17A-6CB5-4189-8928-D5C263CC0B9D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39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3F5DBD-5AB7-4BCD-B92F-95505835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4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99EC0-5507-4BA2-827C-05B9AFB9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and Understanding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007F-04DB-4C0B-A4B5-947456946D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Created following 4 new features/variables for visualization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667C-80C9-4F77-987F-542E655C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63" y="1789831"/>
            <a:ext cx="4999153" cy="3894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487DD-1209-40DC-A056-540F0957F03B}"/>
              </a:ext>
            </a:extLst>
          </p:cNvPr>
          <p:cNvSpPr txBox="1"/>
          <p:nvPr/>
        </p:nvSpPr>
        <p:spPr>
          <a:xfrm>
            <a:off x="1744825" y="4273420"/>
            <a:ext cx="12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Modification of </a:t>
            </a:r>
          </a:p>
          <a:p>
            <a:r>
              <a:rPr lang="de-DE" sz="1200" dirty="0">
                <a:highlight>
                  <a:srgbClr val="C0C0C0"/>
                </a:highlight>
              </a:rPr>
              <a:t>SURVEY_DATE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C3766-24A5-43B4-9618-1E401F527918}"/>
              </a:ext>
            </a:extLst>
          </p:cNvPr>
          <p:cNvSpPr txBox="1"/>
          <p:nvPr/>
        </p:nvSpPr>
        <p:spPr>
          <a:xfrm>
            <a:off x="5293568" y="5750766"/>
            <a:ext cx="192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Grouped with </a:t>
            </a:r>
            <a:r>
              <a:rPr lang="en-GB" sz="1000" dirty="0" err="1">
                <a:highlight>
                  <a:srgbClr val="C0C0C0"/>
                </a:highlight>
              </a:rPr>
              <a:t>GlaThiDa_ID</a:t>
            </a:r>
            <a:r>
              <a:rPr lang="en-GB" sz="1000" dirty="0">
                <a:highlight>
                  <a:srgbClr val="C0C0C0"/>
                </a:highlight>
              </a:rPr>
              <a:t> </a:t>
            </a:r>
            <a:r>
              <a:rPr lang="en-GB" sz="1000" dirty="0"/>
              <a:t>calculated average Thickness  and Elevation, indicating the average values in each survey</a:t>
            </a:r>
            <a:endParaRPr lang="de-DE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C9336-0420-4824-AAB1-815AD56FC3F5}"/>
              </a:ext>
            </a:extLst>
          </p:cNvPr>
          <p:cNvCxnSpPr>
            <a:stCxn id="7" idx="0"/>
          </p:cNvCxnSpPr>
          <p:nvPr/>
        </p:nvCxnSpPr>
        <p:spPr>
          <a:xfrm flipV="1">
            <a:off x="2346649" y="3601616"/>
            <a:ext cx="1525555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AE2E5-0DFA-4268-9E58-170EBF5954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79707" y="5365102"/>
            <a:ext cx="678024" cy="38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4F8724-6371-4ECA-BE5E-8E3D72B7B1D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57731" y="5355772"/>
            <a:ext cx="413657" cy="3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587450-BE96-45D3-8994-690BDD8D65F4}"/>
              </a:ext>
            </a:extLst>
          </p:cNvPr>
          <p:cNvSpPr txBox="1"/>
          <p:nvPr/>
        </p:nvSpPr>
        <p:spPr>
          <a:xfrm>
            <a:off x="8661918" y="4024604"/>
            <a:ext cx="193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Converted two-character  </a:t>
            </a:r>
            <a:r>
              <a:rPr lang="en-US" sz="1200" dirty="0">
                <a:highlight>
                  <a:srgbClr val="C0C0C0"/>
                </a:highlight>
              </a:rPr>
              <a:t>POLITICAL_UNIT</a:t>
            </a:r>
          </a:p>
          <a:p>
            <a:r>
              <a:rPr lang="en-US" sz="1200" dirty="0"/>
              <a:t>to full country name </a:t>
            </a:r>
            <a:endParaRPr lang="de-DE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02094-9BDC-44A6-BC9E-515345D693E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294915" y="3293706"/>
            <a:ext cx="1335832" cy="73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68345A-DF75-455C-B8A8-51C8DE57794F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973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9183B-D2AF-4247-B350-2AE148B8E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5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9018E-A19C-4F58-9450-B480F21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Visualization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4F158-6625-4493-8F06-05B87D2AC2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 is very important to understand the completeness of data before doing any analysis</a:t>
            </a:r>
          </a:p>
          <a:p>
            <a:r>
              <a:rPr lang="en-US" dirty="0"/>
              <a:t>7 variables has missing values,  </a:t>
            </a:r>
            <a:r>
              <a:rPr lang="en-US" dirty="0">
                <a:highlight>
                  <a:srgbClr val="C0C0C0"/>
                </a:highlight>
              </a:rPr>
              <a:t>DATA_FLAG </a:t>
            </a:r>
            <a:r>
              <a:rPr lang="en-US" dirty="0"/>
              <a:t>is almost null 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20DDA-E154-43A4-86A1-2CD711B86374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1DCC49-B809-4EFC-838C-FAE1CA79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85" y="2023691"/>
            <a:ext cx="8307238" cy="43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7EF93-AD6A-49D1-A0AD-957A2F45A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6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4FC7D-0A8E-410D-BA33-68D6EEC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Visualization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724E-A778-4FB6-BFB8-59D65B282F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Another visualization for missing values, but here to see the locations of missing values in each variable  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82C2E9-C1D0-4B93-B192-F9E60CD0AD3E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F0EE5E-6578-4260-8F77-D4ED0D1C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5" y="1685421"/>
            <a:ext cx="9480430" cy="46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79A91-A476-4F37-A67B-792C8ACC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7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77499-31F4-4D27-868E-5FD23F09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3548"/>
            <a:ext cx="11472000" cy="814685"/>
          </a:xfrm>
        </p:spPr>
        <p:txBody>
          <a:bodyPr/>
          <a:lstStyle/>
          <a:p>
            <a:r>
              <a:rPr lang="en-US" dirty="0"/>
              <a:t>Visualization 1  - No. of survey vs Years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7213D-F78C-4BDD-9F6B-C4B91A2A3D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000" y="1316737"/>
            <a:ext cx="11472000" cy="568048"/>
          </a:xfrm>
        </p:spPr>
        <p:txBody>
          <a:bodyPr/>
          <a:lstStyle/>
          <a:p>
            <a:r>
              <a:rPr lang="en-US" dirty="0"/>
              <a:t>Following graph represent the no. of survey performed in each year since 1935</a:t>
            </a:r>
          </a:p>
          <a:p>
            <a:r>
              <a:rPr lang="en-US" dirty="0"/>
              <a:t>It is clearly seen that most of the surveys are performed after 2009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DC7BCE-2BD9-45DD-B59A-6B423BA15157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7CACB3-0A7A-424E-B38B-722E9AFF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63" y="1827054"/>
            <a:ext cx="8686799" cy="44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C2A79-31A6-4EE9-9A62-31B25F450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8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37A59-641E-49AF-B3E1-97A23C0D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  - Survey proportion in each country </a:t>
            </a:r>
            <a:endParaRPr lang="de-DE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A2A2D321-DA5C-4C4A-9964-62FAE134F8A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4498" b="11400"/>
          <a:stretch/>
        </p:blipFill>
        <p:spPr>
          <a:xfrm>
            <a:off x="6291943" y="2558143"/>
            <a:ext cx="5900057" cy="291737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AC1612-024B-466E-8AA5-5EF067A4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" y="2446133"/>
            <a:ext cx="5896848" cy="39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F26BD1-2DEE-43D7-A671-A4BE0B25B065}"/>
              </a:ext>
            </a:extLst>
          </p:cNvPr>
          <p:cNvSpPr txBox="1">
            <a:spLocks/>
          </p:cNvSpPr>
          <p:nvPr/>
        </p:nvSpPr>
        <p:spPr>
          <a:xfrm>
            <a:off x="360000" y="1316737"/>
            <a:ext cx="11472000" cy="56804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to identify the proportion of survey in each country</a:t>
            </a:r>
          </a:p>
          <a:p>
            <a:r>
              <a:rPr lang="en-US" dirty="0"/>
              <a:t>Highest number of surveys carried out in Greenland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A40D76-5D2D-41B2-800D-22119153E1A3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805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FBAA2-3BA4-4966-AC49-FB4F301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E0990-DF58-48E3-9ACE-4DAA9005C6E8}" type="slidenum">
              <a:rPr lang="en-DE" smtClean="0"/>
              <a:t>9</a:t>
            </a:fld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30BD6-8586-44BC-86FD-C7EF51B7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  - Survey proportion in each country</a:t>
            </a:r>
            <a:br>
              <a:rPr lang="en-US" dirty="0"/>
            </a:br>
            <a:r>
              <a:rPr lang="en-US" dirty="0"/>
              <a:t>(Outlier detection)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9C79-6EB2-45BC-AACE-0FD30DB59C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This box plot identifies the outliers in proportion of survey in each country</a:t>
            </a:r>
          </a:p>
          <a:p>
            <a:r>
              <a:rPr lang="en-US" dirty="0"/>
              <a:t>Canada, Greenland, Antarctica and Svalbard were considered as outliers as they have very high number of surveys, they lies outside of Q3 +1.5*IQR</a:t>
            </a:r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561164-CC65-4304-8287-1DBEF356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32" y="2494393"/>
            <a:ext cx="6006970" cy="346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D6B939F3-BF0A-484B-AFBD-2D66CEFB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14" y="2424403"/>
            <a:ext cx="3472543" cy="347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9D8B5-07E7-4842-A5BB-0190FE7F1F2E}"/>
              </a:ext>
            </a:extLst>
          </p:cNvPr>
          <p:cNvSpPr txBox="1"/>
          <p:nvPr/>
        </p:nvSpPr>
        <p:spPr>
          <a:xfrm>
            <a:off x="5737544" y="3526607"/>
            <a:ext cx="365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26B91-89F4-4278-997C-920D1DB7311E}"/>
              </a:ext>
            </a:extLst>
          </p:cNvPr>
          <p:cNvCxnSpPr/>
          <p:nvPr/>
        </p:nvCxnSpPr>
        <p:spPr>
          <a:xfrm flipH="1">
            <a:off x="5477070" y="3816221"/>
            <a:ext cx="1950098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DF6051-F745-4EC7-95C5-8A874EA6DB17}"/>
              </a:ext>
            </a:extLst>
          </p:cNvPr>
          <p:cNvSpPr txBox="1"/>
          <p:nvPr/>
        </p:nvSpPr>
        <p:spPr>
          <a:xfrm>
            <a:off x="8437201" y="6086305"/>
            <a:ext cx="3657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Interpretation of box plot </a:t>
            </a:r>
            <a:endParaRPr lang="en-US" sz="12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B8FA58E-9278-4661-BD06-B968C47621F6}"/>
              </a:ext>
            </a:extLst>
          </p:cNvPr>
          <p:cNvSpPr txBox="1">
            <a:spLocks/>
          </p:cNvSpPr>
          <p:nvPr/>
        </p:nvSpPr>
        <p:spPr>
          <a:xfrm>
            <a:off x="258000" y="6390001"/>
            <a:ext cx="11934000" cy="359890"/>
          </a:xfrm>
          <a:prstGeom prst="rect">
            <a:avLst/>
          </a:prstGeom>
          <a:solidFill>
            <a:srgbClr val="11497B"/>
          </a:solidFill>
        </p:spPr>
        <p:txBody>
          <a:bodyPr vert="horz" lIns="0" tIns="0" rIns="0" bIns="0" rtlCol="0">
            <a:normAutofit/>
          </a:bodyPr>
          <a:lstStyle>
            <a:lvl1pPr marL="18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0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6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620000" indent="-180000" algn="l" defTabSz="121917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7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0702976"/>
      </p:ext>
    </p:extLst>
  </p:cSld>
  <p:clrMapOvr>
    <a:masterClrMapping/>
  </p:clrMapOvr>
</p:sld>
</file>

<file path=ppt/theme/theme1.xml><?xml version="1.0" encoding="utf-8"?>
<a:theme xmlns:a="http://schemas.openxmlformats.org/drawingml/2006/main" name="Grundfos">
  <a:themeElements>
    <a:clrScheme name="Grundfos colors 01-17">
      <a:dk1>
        <a:sysClr val="windowText" lastClr="000000"/>
      </a:dk1>
      <a:lt1>
        <a:sysClr val="window" lastClr="FFFFFF"/>
      </a:lt1>
      <a:dk2>
        <a:srgbClr val="11497B"/>
      </a:dk2>
      <a:lt2>
        <a:srgbClr val="D7E0E9"/>
      </a:lt2>
      <a:accent1>
        <a:srgbClr val="163753"/>
      </a:accent1>
      <a:accent2>
        <a:srgbClr val="1977BB"/>
      </a:accent2>
      <a:accent3>
        <a:srgbClr val="4DBBEB"/>
      </a:accent3>
      <a:accent4>
        <a:srgbClr val="B3E2F7"/>
      </a:accent4>
      <a:accent5>
        <a:srgbClr val="BBBDBF"/>
      </a:accent5>
      <a:accent6>
        <a:srgbClr val="6D7275"/>
      </a:accent6>
      <a:hlink>
        <a:srgbClr val="3386C3"/>
      </a:hlink>
      <a:folHlink>
        <a:srgbClr val="3386C3"/>
      </a:folHlink>
    </a:clrScheme>
    <a:fontScheme name="Grundfos Basic V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undfos_16-9.potx" id="{0E08FFB6-0C07-4067-9BEC-07AAC428E070}" vid="{3AE98372-EFEF-4372-BAD7-D7A4DEFA0B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Wolf Data project</Template>
  <TotalTime>0</TotalTime>
  <Words>479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Grundfos TheSans</vt:lpstr>
      <vt:lpstr>Grundfos TheSans V2</vt:lpstr>
      <vt:lpstr>Grundfos</vt:lpstr>
      <vt:lpstr>Data processing &amp; visualisation tasks GlaThiDa</vt:lpstr>
      <vt:lpstr>Data Pre-processing and Understanding </vt:lpstr>
      <vt:lpstr>Data Pre-processing and Understanding </vt:lpstr>
      <vt:lpstr>Data Pre-processing and Understanding </vt:lpstr>
      <vt:lpstr>Missing Value Visualization </vt:lpstr>
      <vt:lpstr>Missing Value Visualization </vt:lpstr>
      <vt:lpstr>Visualization 1  - No. of survey vs Years </vt:lpstr>
      <vt:lpstr>Visualization 2  - Survey proportion in each country </vt:lpstr>
      <vt:lpstr>Visualization 2  - Survey proportion in each country (Outlier detection)</vt:lpstr>
      <vt:lpstr>Visualization 3  - Relationship between thickness and elevation </vt:lpstr>
      <vt:lpstr>Visualization 4 – Thickness range w.r.t each country </vt:lpstr>
      <vt:lpstr>Visualization 5 – Elevation range w.r.t each country </vt:lpstr>
      <vt:lpstr>Visualization 6 – Box and distribution plot for thickness and elevation </vt:lpstr>
      <vt:lpstr>Visualization 7 – Locations of glaciers on world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</dc:title>
  <dc:creator>Moeen Khurram</dc:creator>
  <cp:lastModifiedBy>Moeen ud din Khurram</cp:lastModifiedBy>
  <cp:revision>44</cp:revision>
  <dcterms:created xsi:type="dcterms:W3CDTF">2021-05-08T00:11:55Z</dcterms:created>
  <dcterms:modified xsi:type="dcterms:W3CDTF">2021-12-12T23:54:54Z</dcterms:modified>
</cp:coreProperties>
</file>