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8e4d19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8e4d19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8e4d192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8e4d19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88e4d192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88e4d192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8e4d192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8e4d192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8e4d19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8e4d19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8e4d192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8e4d192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8e4d192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8e4d192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8e4d19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8e4d19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-20FR2y1vWs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NOMA S-16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Vidit Vaywala (AU1841128)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Varshil Shah (AU1841095)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Hemil Shah (AU1841135)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Kahaan Patel (AU1841110)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58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2713"/>
            <a:ext cx="8839197" cy="391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225"/>
            <a:ext cx="8839199" cy="294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7613"/>
            <a:ext cx="8839202" cy="402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75" y="152400"/>
            <a:ext cx="57230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75" y="152400"/>
            <a:ext cx="602245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525" y="152400"/>
            <a:ext cx="16416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75" y="152400"/>
            <a:ext cx="60224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 title="NOMA S16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862" y="53888"/>
            <a:ext cx="6714275" cy="503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